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07" r:id="rId2"/>
    <p:sldId id="284" r:id="rId3"/>
    <p:sldId id="308" r:id="rId4"/>
    <p:sldId id="309" r:id="rId5"/>
    <p:sldId id="287" r:id="rId6"/>
    <p:sldId id="31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79" autoAdjust="0"/>
  </p:normalViewPr>
  <p:slideViewPr>
    <p:cSldViewPr snapToGrid="0">
      <p:cViewPr varScale="1">
        <p:scale>
          <a:sx n="58" d="100"/>
          <a:sy n="58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2DC6-2DAB-4431-80EB-9083D219305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8AB1-4F8A-4E38-904C-0D43FEF4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196C-E283-4C2D-BCAF-D1952B5D6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8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bao </a:t>
            </a:r>
            <a:r>
              <a:rPr lang="en-US" baseline="0" dirty="0" err="1"/>
              <a:t>lì</a:t>
            </a:r>
            <a:r>
              <a:rPr lang="en-US" baseline="0" dirty="0"/>
              <a:t> </a:t>
            </a:r>
            <a:r>
              <a:rPr lang="en-US" baseline="0" dirty="0" err="1"/>
              <a:t>xì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lì</a:t>
            </a:r>
            <a:r>
              <a:rPr lang="en-US" baseline="0" dirty="0"/>
              <a:t> </a:t>
            </a:r>
            <a:r>
              <a:rPr lang="en-US" baseline="0" dirty="0" err="1"/>
              <a:t>xì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196C-E283-4C2D-BCAF-D1952B5D6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86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lì</a:t>
            </a:r>
            <a:r>
              <a:rPr lang="en-US" baseline="0" dirty="0"/>
              <a:t> </a:t>
            </a:r>
            <a:r>
              <a:rPr lang="en-US" baseline="0" dirty="0" err="1"/>
              <a:t>xì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/>
              <a:t>đầu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196C-E283-4C2D-BCAF-D1952B5D63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1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313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6107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772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965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4801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392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847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4076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8043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8240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01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DF41-5A94-447F-8133-48D51F155CFD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27A1-A78D-4868-91D8-5B3AC37EB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gif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20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11" Type="http://schemas.openxmlformats.org/officeDocument/2006/relationships/slide" Target="slide4.xml"/><Relationship Id="rId5" Type="http://schemas.openxmlformats.org/officeDocument/2006/relationships/audio" Target="../media/audio1.wav"/><Relationship Id="rId15" Type="http://schemas.openxmlformats.org/officeDocument/2006/relationships/slide" Target="slide5.xml"/><Relationship Id="rId23" Type="http://schemas.openxmlformats.org/officeDocument/2006/relationships/audio" Target="../media/audio1.wav"/><Relationship Id="rId10" Type="http://schemas.openxmlformats.org/officeDocument/2006/relationships/image" Target="../media/image10.pn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0649"/>
            <a:ext cx="12191999" cy="6878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88" y="332141"/>
            <a:ext cx="2571512" cy="25888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192084"/>
            <a:ext cx="4775200" cy="4775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4080A-877B-4477-A0C4-1E1288953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4840" y="1249351"/>
            <a:ext cx="6815919" cy="4377307"/>
          </a:xfrm>
          <a:prstGeom prst="rect">
            <a:avLst/>
          </a:prstGeom>
        </p:spPr>
      </p:pic>
      <p:pic>
        <p:nvPicPr>
          <p:cNvPr id="7" name="Picture 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22EAB469-2A60-4708-A1B0-5E028314F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88" y="2107601"/>
            <a:ext cx="4839375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410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>
            <a:off x="7416800" y="3958960"/>
            <a:ext cx="0" cy="68924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416800" y="3857359"/>
            <a:ext cx="0" cy="7220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256689" y="1803401"/>
            <a:ext cx="0" cy="1444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-18142"/>
            <a:ext cx="7010400" cy="4005943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>
          <a:xfrm>
            <a:off x="1828800" y="2311401"/>
            <a:ext cx="0" cy="1444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0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3124559" y="2473547"/>
            <a:ext cx="2214380" cy="2256162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9042400" y="3755573"/>
            <a:ext cx="0" cy="1444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91" y="-635000"/>
            <a:ext cx="6604000" cy="6604000"/>
          </a:xfrm>
          <a:prstGeom prst="rect">
            <a:avLst/>
          </a:prstGeom>
        </p:spPr>
      </p:pic>
      <p:pic>
        <p:nvPicPr>
          <p:cNvPr id="1028" name="Picture 10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94040">
            <a:off x="6586882" y="3799848"/>
            <a:ext cx="2390907" cy="2426142"/>
          </a:xfrm>
          <a:prstGeom prst="rect">
            <a:avLst/>
          </a:prstGeom>
        </p:spPr>
      </p:pic>
      <p:pic>
        <p:nvPicPr>
          <p:cNvPr id="1041" name="Picture 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2789" y="3147176"/>
            <a:ext cx="2384230" cy="25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10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" y="1175529"/>
            <a:ext cx="2224656" cy="227282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86" y="3566152"/>
            <a:ext cx="1050953" cy="78561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7" y="4745827"/>
            <a:ext cx="1050953" cy="78561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28" y="5220763"/>
            <a:ext cx="1050953" cy="785613"/>
          </a:xfrm>
          <a:prstGeom prst="rect">
            <a:avLst/>
          </a:prstGeom>
        </p:spPr>
      </p:pic>
      <p:pic>
        <p:nvPicPr>
          <p:cNvPr id="1052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8" y="2667000"/>
            <a:ext cx="1739900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36977" y="1524515"/>
            <a:ext cx="812800" cy="812800"/>
          </a:xfrm>
          <a:prstGeom prst="rect">
            <a:avLst/>
          </a:prstGeom>
        </p:spPr>
      </p:pic>
      <p:pic>
        <p:nvPicPr>
          <p:cNvPr id="113" name="Picture 112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080718"/>
            <a:ext cx="2333120" cy="18917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28E017C-6B69-4525-8EFC-9B8D1637A948}"/>
              </a:ext>
            </a:extLst>
          </p:cNvPr>
          <p:cNvSpPr/>
          <p:nvPr/>
        </p:nvSpPr>
        <p:spPr>
          <a:xfrm>
            <a:off x="991781" y="1065014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C77E03-D1BB-4137-9F38-8E7FEDBD5B55}"/>
              </a:ext>
            </a:extLst>
          </p:cNvPr>
          <p:cNvSpPr/>
          <p:nvPr/>
        </p:nvSpPr>
        <p:spPr>
          <a:xfrm>
            <a:off x="3755502" y="2575949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8A24F2C-3A9F-46C4-836F-B2D455DB1A72}"/>
              </a:ext>
            </a:extLst>
          </p:cNvPr>
          <p:cNvSpPr/>
          <p:nvPr/>
        </p:nvSpPr>
        <p:spPr>
          <a:xfrm>
            <a:off x="7571739" y="3890274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A23602-7CDA-456F-BA26-02873D57FC95}"/>
              </a:ext>
            </a:extLst>
          </p:cNvPr>
          <p:cNvSpPr/>
          <p:nvPr/>
        </p:nvSpPr>
        <p:spPr>
          <a:xfrm>
            <a:off x="10264725" y="3409276"/>
            <a:ext cx="619760" cy="5288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Rectangle: Rounded Corners 2">
            <a:hlinkClick r:id="" action="ppaction://noaction"/>
            <a:extLst>
              <a:ext uri="{FF2B5EF4-FFF2-40B4-BE49-F238E27FC236}">
                <a16:creationId xmlns:a16="http://schemas.microsoft.com/office/drawing/2014/main" id="{6A8A6D43-F767-4F6F-A3F9-725C0F577120}"/>
              </a:ext>
            </a:extLst>
          </p:cNvPr>
          <p:cNvSpPr/>
          <p:nvPr/>
        </p:nvSpPr>
        <p:spPr>
          <a:xfrm>
            <a:off x="315718" y="6134582"/>
            <a:ext cx="1212140" cy="601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436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56"/>
                    </p:tgtEl>
                  </p:cMediaNode>
                </p:audio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9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0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1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6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3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9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1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0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0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9"/>
                      </p:tgtEl>
                    </p:cond>
                  </p:nextCondLst>
                </p:seq>
                <p:audio>
                  <p:cMediaNode vol="80000">
                    <p:cTn id="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56"/>
                    </p:tgtEl>
                  </p:cMediaNode>
                </p:audio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0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9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8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0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1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1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0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6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6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0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3" dur="4414" fill="hold"/>
                                            <p:tgtEl>
                                              <p:spTgt spid="10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5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9" grpId="0" animBg="1"/>
          <p:bldP spid="30" grpId="0" animBg="1"/>
          <p:bldP spid="3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21024" y="3835400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70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43000" y="2246070"/>
              <a:ext cx="2667000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5333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10 x 7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" y="830024"/>
            <a:ext cx="906983" cy="3205333"/>
          </a:xfrm>
          <a:prstGeom prst="rect">
            <a:avLst/>
          </a:prstGeom>
        </p:spPr>
      </p:pic>
      <p:pic>
        <p:nvPicPr>
          <p:cNvPr id="27" name="Picture 2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304558" y="-44720"/>
            <a:ext cx="1891690" cy="19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512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95196" y="4020675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60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096898" y="2762715"/>
              <a:ext cx="266700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60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30 x 2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" y="830024"/>
            <a:ext cx="906983" cy="320533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467970" y="-22411"/>
            <a:ext cx="2076480" cy="21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092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12000" y="4048205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50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295400" y="2910932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66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10 x 5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" y="830024"/>
            <a:ext cx="906983" cy="320533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370520" y="-114596"/>
            <a:ext cx="2000904" cy="20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71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5791201" y="0"/>
            <a:ext cx="7658577" cy="1244600"/>
          </a:xfrm>
          <a:prstGeom prst="rect">
            <a:avLst/>
          </a:prstGeom>
        </p:spPr>
      </p:pic>
      <p:pic>
        <p:nvPicPr>
          <p:cNvPr id="1049" name="Picture 1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20198" y="1624827"/>
            <a:ext cx="3960853" cy="5943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12000" y="4048205"/>
            <a:ext cx="395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  <a:latin typeface="UTM Ong Do Gia" pitchFamily="18" charset="0"/>
              </a:rPr>
              <a:t>66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406400" y="1005907"/>
            <a:ext cx="7740119" cy="6604520"/>
            <a:chOff x="-304800" y="754430"/>
            <a:chExt cx="5805089" cy="4953390"/>
          </a:xfrm>
        </p:grpSpPr>
        <p:pic>
          <p:nvPicPr>
            <p:cNvPr id="1046" name="Picture 10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897769"/>
              <a:ext cx="5805089" cy="4810051"/>
            </a:xfrm>
            <a:prstGeom prst="rect">
              <a:avLst/>
            </a:prstGeom>
          </p:spPr>
        </p:pic>
        <p:sp>
          <p:nvSpPr>
            <p:cNvPr id="1048" name="TextBox 1047"/>
            <p:cNvSpPr txBox="1"/>
            <p:nvPr/>
          </p:nvSpPr>
          <p:spPr>
            <a:xfrm>
              <a:off x="1143000" y="2543711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6600" b="1" dirty="0">
                  <a:solidFill>
                    <a:srgbClr val="C0504D">
                      <a:lumMod val="50000"/>
                    </a:srgbClr>
                  </a:solidFill>
                  <a:latin typeface="UTM Ong Do Gia" pitchFamily="18" charset="0"/>
                </a:rPr>
                <a:t>11 x 6 = 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9460">
              <a:off x="3676933" y="782062"/>
              <a:ext cx="1332931" cy="127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83625" flipH="1">
              <a:off x="-83847" y="3649677"/>
              <a:ext cx="1505829" cy="124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00373">
            <a:off x="-348968" y="645520"/>
            <a:ext cx="1775007" cy="189385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4" b="54105"/>
          <a:stretch/>
        </p:blipFill>
        <p:spPr>
          <a:xfrm flipV="1">
            <a:off x="-1765777" y="-25400"/>
            <a:ext cx="7658577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6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78</Words>
  <Application>Microsoft Office PowerPoint</Application>
  <PresentationFormat>Widescreen</PresentationFormat>
  <Paragraphs>21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Ong Do 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Nhật Lệ lô</cp:lastModifiedBy>
  <cp:revision>55</cp:revision>
  <dcterms:created xsi:type="dcterms:W3CDTF">2022-07-25T07:57:40Z</dcterms:created>
  <dcterms:modified xsi:type="dcterms:W3CDTF">2025-11-07T07:28:55Z</dcterms:modified>
</cp:coreProperties>
</file>