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0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47" d="100"/>
          <a:sy n="47" d="100"/>
        </p:scale>
        <p:origin x="79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12/11/2025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12/11/2025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9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008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1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24" name="Picture 23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25" name="Picture 24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30567" r="40852" b="60994"/>
          <a:stretch/>
        </p:blipFill>
        <p:spPr bwMode="auto">
          <a:xfrm>
            <a:off x="1508919" y="1360098"/>
            <a:ext cx="2590800" cy="109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3" t="39164" r="13745" b="42222"/>
          <a:stretch/>
        </p:blipFill>
        <p:spPr bwMode="auto">
          <a:xfrm>
            <a:off x="1661921" y="3261360"/>
            <a:ext cx="13029598" cy="35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84987" y="3352799"/>
            <a:ext cx="762000" cy="766553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610" y="4258428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24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00719" y="3356840"/>
            <a:ext cx="762000" cy="766553"/>
            <a:chOff x="753226" y="4191000"/>
            <a:chExt cx="609600" cy="609600"/>
          </a:xfrm>
        </p:grpSpPr>
        <p:sp>
          <p:nvSpPr>
            <p:cNvPr id="20" name="Rounded Rectangle 19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6296" y="4282667"/>
              <a:ext cx="329834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2719" y="4491246"/>
            <a:ext cx="762000" cy="766553"/>
            <a:chOff x="753226" y="4191000"/>
            <a:chExt cx="609600" cy="609600"/>
          </a:xfrm>
        </p:grpSpPr>
        <p:sp>
          <p:nvSpPr>
            <p:cNvPr id="23" name="Rounded Rectangle 2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9802" y="428266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14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177237" y="4506483"/>
            <a:ext cx="762000" cy="766553"/>
            <a:chOff x="753226" y="4191000"/>
            <a:chExt cx="609600" cy="609600"/>
          </a:xfrm>
        </p:grpSpPr>
        <p:sp>
          <p:nvSpPr>
            <p:cNvPr id="26" name="Rounded Rectangle 2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4186" y="428266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70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48651" y="5699762"/>
            <a:ext cx="762000" cy="766553"/>
            <a:chOff x="753226" y="4191000"/>
            <a:chExt cx="609600" cy="609600"/>
          </a:xfrm>
        </p:grpSpPr>
        <p:sp>
          <p:nvSpPr>
            <p:cNvPr id="29" name="Rounded Rectangle 28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1994" y="4270547"/>
              <a:ext cx="511935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40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978320" y="5696437"/>
            <a:ext cx="762000" cy="766553"/>
            <a:chOff x="753226" y="4191000"/>
            <a:chExt cx="609600" cy="609600"/>
          </a:xfrm>
        </p:grpSpPr>
        <p:sp>
          <p:nvSpPr>
            <p:cNvPr id="32" name="Rounded Rectangle 31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871" y="4270547"/>
              <a:ext cx="329834" cy="465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2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30567" r="40852" b="60994"/>
          <a:stretch/>
        </p:blipFill>
        <p:spPr bwMode="auto">
          <a:xfrm>
            <a:off x="1478598" y="1360097"/>
            <a:ext cx="2590800" cy="109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 t="57111" r="5745" b="25333"/>
          <a:stretch/>
        </p:blipFill>
        <p:spPr bwMode="auto">
          <a:xfrm>
            <a:off x="1478598" y="2667000"/>
            <a:ext cx="142368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8519" y="5986790"/>
            <a:ext cx="278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Túi A: 300 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05205" y="5990511"/>
            <a:ext cx="278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Túi B: 300 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253119" y="599051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Cân nghiêng về túi 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42519" y="75626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Cân nghiêng về túi C, nghĩa là túi C nặng hơn túi B. Vậy C là túi nặng nhất.</a:t>
            </a:r>
          </a:p>
        </p:txBody>
      </p:sp>
    </p:spTree>
    <p:extLst>
      <p:ext uri="{BB962C8B-B14F-4D97-AF65-F5344CB8AC3E}">
        <p14:creationId xmlns:p14="http://schemas.microsoft.com/office/powerpoint/2010/main" val="14028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7777" r="49972" b="27334"/>
          <a:stretch/>
        </p:blipFill>
        <p:spPr bwMode="auto">
          <a:xfrm>
            <a:off x="1494156" y="1678793"/>
            <a:ext cx="12344400" cy="677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61809"/>
            <a:chOff x="4539228" y="172432"/>
            <a:chExt cx="6149689" cy="96180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61808"/>
              <a:chOff x="4539228" y="172432"/>
              <a:chExt cx="6149689" cy="9618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1" y="611021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04519" y="1041403"/>
            <a:ext cx="7558561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7778" r="51370" b="16889"/>
          <a:stretch/>
        </p:blipFill>
        <p:spPr bwMode="auto">
          <a:xfrm>
            <a:off x="4023519" y="1678793"/>
            <a:ext cx="8625841" cy="72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813719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163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Nhật Lệ lô</cp:lastModifiedBy>
  <cp:revision>145</cp:revision>
  <dcterms:created xsi:type="dcterms:W3CDTF">2006-10-26T15:18:53Z</dcterms:created>
  <dcterms:modified xsi:type="dcterms:W3CDTF">2025-12-11T08:45:27Z</dcterms:modified>
</cp:coreProperties>
</file>