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2" r:id="rId2"/>
    <p:sldId id="257" r:id="rId3"/>
    <p:sldId id="283" r:id="rId4"/>
    <p:sldId id="258" r:id="rId5"/>
    <p:sldId id="284" r:id="rId6"/>
    <p:sldId id="320" r:id="rId7"/>
    <p:sldId id="259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FFD9D-5D7D-42E9-A4C1-5B911501F37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EE71D-9AC6-4DA1-B36B-8791E484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5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EE71D-9AC6-4DA1-B36B-8791E484DC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3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-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EE71D-9AC6-4DA1-B36B-8791E484DC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8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-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EE71D-9AC6-4DA1-B36B-8791E484DC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-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EE71D-9AC6-4DA1-B36B-8791E484DC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7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26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30DDDB9-03A7-49D6-8321-234E23E3BFB4}"/>
              </a:ext>
            </a:extLst>
          </p:cNvPr>
          <p:cNvGrpSpPr/>
          <p:nvPr userDrawn="1"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1672EDD-DCF8-472F-B048-262DE88485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20ABE53-B77D-4221-8659-038F5FF82E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B957E3C-95BF-4FE7-B90D-F151353024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971A242-DF86-4A37-AA2D-95019AC2B1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D84D5EF1-315D-4AF2-A917-A0B1379BE282}"/>
              </a:ext>
            </a:extLst>
          </p:cNvPr>
          <p:cNvSpPr/>
          <p:nvPr userDrawn="1"/>
        </p:nvSpPr>
        <p:spPr>
          <a:xfrm>
            <a:off x="916973" y="638403"/>
            <a:ext cx="10358055" cy="5581194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2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795F98A-D928-46D5-A2FB-1AC4AF19B0E0}"/>
              </a:ext>
            </a:extLst>
          </p:cNvPr>
          <p:cNvGrpSpPr/>
          <p:nvPr userDrawn="1"/>
        </p:nvGrpSpPr>
        <p:grpSpPr>
          <a:xfrm>
            <a:off x="0" y="0"/>
            <a:ext cx="12192000" cy="2343150"/>
            <a:chOff x="0" y="0"/>
            <a:chExt cx="12192000" cy="234315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DF80B87-0CBE-49AD-90D6-CAB31C68C0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7B854B0-6E2D-4C9D-8652-3AB2674078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DF9F6FF-B14F-4089-B324-8F0CAE61347F}"/>
              </a:ext>
            </a:extLst>
          </p:cNvPr>
          <p:cNvGrpSpPr/>
          <p:nvPr userDrawn="1"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990D092-FF89-4B05-B20D-687114A425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02B223C-414F-46B5-9D40-E9F436B306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C844F23-F46E-4ABB-AB71-5100B0162F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200A984-60B9-47C6-B561-F92F9BAA86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D8DA5F96-9894-4F5E-A86B-5927EA28BB4C}"/>
              </a:ext>
            </a:extLst>
          </p:cNvPr>
          <p:cNvSpPr/>
          <p:nvPr userDrawn="1"/>
        </p:nvSpPr>
        <p:spPr>
          <a:xfrm>
            <a:off x="757316" y="359228"/>
            <a:ext cx="5179027" cy="6139543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ACAC7FD-653C-40E9-9716-F7DAE0017455}"/>
              </a:ext>
            </a:extLst>
          </p:cNvPr>
          <p:cNvSpPr/>
          <p:nvPr userDrawn="1"/>
        </p:nvSpPr>
        <p:spPr>
          <a:xfrm>
            <a:off x="6255659" y="359228"/>
            <a:ext cx="5179027" cy="6139543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4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9F1C6CF-41DA-4F4B-912C-51A9AC263BCE}"/>
              </a:ext>
            </a:extLst>
          </p:cNvPr>
          <p:cNvGrpSpPr/>
          <p:nvPr userDrawn="1"/>
        </p:nvGrpSpPr>
        <p:grpSpPr>
          <a:xfrm>
            <a:off x="0" y="0"/>
            <a:ext cx="12192000" cy="6921138"/>
            <a:chOff x="0" y="0"/>
            <a:chExt cx="12192000" cy="692113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71B32D7-8D6A-4403-9184-6F2BA88B06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8B987B7-CAFA-459A-A596-D9FB2F572A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7BB5A6A-9195-455D-A6A4-E6548B627D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FBD58F4-0808-4B04-8243-BDE3AC5C0B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6EE13E7-CC9E-4EF3-81D0-452AB7023A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7896A09-EC76-41B2-A103-E41AA509E0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75F926B5-2CBA-46AE-8E64-38134FAC3292}"/>
              </a:ext>
            </a:extLst>
          </p:cNvPr>
          <p:cNvSpPr/>
          <p:nvPr userDrawn="1"/>
        </p:nvSpPr>
        <p:spPr>
          <a:xfrm>
            <a:off x="210458" y="197418"/>
            <a:ext cx="11771085" cy="6463165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9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25A7AD1-F200-4AEA-B4A2-406BFEEBF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D5CAE30-906A-4FC7-B17D-3D8DB8355CD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399" y="367748"/>
            <a:ext cx="1088865" cy="10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4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224F75-1917-412F-995F-E763B03FC635}"/>
              </a:ext>
            </a:extLst>
          </p:cNvPr>
          <p:cNvGrpSpPr/>
          <p:nvPr/>
        </p:nvGrpSpPr>
        <p:grpSpPr>
          <a:xfrm>
            <a:off x="0" y="0"/>
            <a:ext cx="12192000" cy="2343150"/>
            <a:chOff x="0" y="0"/>
            <a:chExt cx="12192000" cy="234315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47086B-9716-4BB5-8C3E-7FC4E8A138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AAE5CA1-DA7C-432C-B579-C042ED3ED1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DC085CE-602A-4543-9CA1-8F38DEA43CE6}"/>
              </a:ext>
            </a:extLst>
          </p:cNvPr>
          <p:cNvGrpSpPr/>
          <p:nvPr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FF7FE0B-C4CC-40A6-8719-5336C59EEA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D99B46D-1164-43CE-8F54-37301C07C8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32DC7E3-F26F-48B9-8C1D-0B1DDB6FA4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F850D4B-1B7B-4914-A1A3-982134B033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76AEA14-9B2B-412D-B815-CA5DD92831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630" y="847196"/>
            <a:ext cx="6925417" cy="5354104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E6DCCA7-2F5E-4C34-83D2-809690702507}"/>
              </a:ext>
            </a:extLst>
          </p:cNvPr>
          <p:cNvSpPr/>
          <p:nvPr/>
        </p:nvSpPr>
        <p:spPr>
          <a:xfrm>
            <a:off x="1056640" y="1351280"/>
            <a:ext cx="10322560" cy="441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9BEDEE0-3B7E-4664-B81C-F9D5459784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5457" y="1986925"/>
            <a:ext cx="3212870" cy="64623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32323E5-2D7B-478D-A615-9ED17D3457E8}"/>
              </a:ext>
            </a:extLst>
          </p:cNvPr>
          <p:cNvSpPr txBox="1"/>
          <p:nvPr/>
        </p:nvSpPr>
        <p:spPr>
          <a:xfrm>
            <a:off x="2919412" y="1525260"/>
            <a:ext cx="635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EF4791F-5C4D-4D92-A26D-ADAD979885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8624" y="2847234"/>
            <a:ext cx="9394750" cy="16399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C39E30F-09CC-42CA-A806-0380BAB2E3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5615" y="4402523"/>
            <a:ext cx="2408129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2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671CFB-E45C-4B12-B7CE-EAEFEED7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80" y="853440"/>
            <a:ext cx="657225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FB3B8C-DEAE-466C-A127-A4E1A179F0D2}"/>
              </a:ext>
            </a:extLst>
          </p:cNvPr>
          <p:cNvSpPr txBox="1"/>
          <p:nvPr/>
        </p:nvSpPr>
        <p:spPr>
          <a:xfrm>
            <a:off x="1920240" y="853440"/>
            <a:ext cx="894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unito black" pitchFamily="2" charset="0"/>
              </a:rPr>
              <a:t>Q</a:t>
            </a:r>
            <a:r>
              <a:rPr lang="vi-VN" sz="2800" dirty="0">
                <a:latin typeface="Nunito black" pitchFamily="2" charset="0"/>
              </a:rPr>
              <a:t>uan sát hình và cho biết sản phẩm nào được làm bằng tay, sản phẩm nào được làm bằng máy móc.</a:t>
            </a:r>
            <a:endParaRPr lang="en-US" sz="2800" dirty="0">
              <a:latin typeface="Nunito black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6E53D5-9A4B-482B-969F-258F74A1B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80" y="2551430"/>
            <a:ext cx="9998139" cy="22136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5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D2C2B0-8E57-49CA-A04F-3864F4D683C5}"/>
              </a:ext>
            </a:extLst>
          </p:cNvPr>
          <p:cNvSpPr/>
          <p:nvPr/>
        </p:nvSpPr>
        <p:spPr>
          <a:xfrm>
            <a:off x="2265680" y="853957"/>
            <a:ext cx="7660640" cy="584775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Nunito black" pitchFamily="2" charset="0"/>
                <a:cs typeface="Arial" panose="020B0604020202020204" pitchFamily="34" charset="0"/>
              </a:rPr>
              <a:t>S</a:t>
            </a:r>
            <a:r>
              <a:rPr lang="vi-VN" sz="3200" b="1" kern="0" dirty="0">
                <a:solidFill>
                  <a:srgbClr val="FF0000"/>
                </a:solidFill>
                <a:latin typeface="Nunito black" pitchFamily="2" charset="0"/>
                <a:cs typeface="Arial" panose="020B0604020202020204" pitchFamily="34" charset="0"/>
              </a:rPr>
              <a:t>ản phẩm nào được làm bằng tay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CD2C5-E0E1-40A5-A96A-67053007B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777" y="1735772"/>
            <a:ext cx="5468303" cy="1854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CDAAB1-2CDF-47F2-B3CE-A27F4AAFBE73}"/>
              </a:ext>
            </a:extLst>
          </p:cNvPr>
          <p:cNvSpPr/>
          <p:nvPr/>
        </p:nvSpPr>
        <p:spPr>
          <a:xfrm>
            <a:off x="1899920" y="3517403"/>
            <a:ext cx="8392160" cy="584775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Nunito black" pitchFamily="2" charset="0"/>
                <a:cs typeface="Arial" panose="020B0604020202020204" pitchFamily="34" charset="0"/>
              </a:rPr>
              <a:t>S</a:t>
            </a:r>
            <a:r>
              <a:rPr lang="vi-VN" sz="3200" b="1" kern="0" dirty="0">
                <a:solidFill>
                  <a:srgbClr val="FF0000"/>
                </a:solidFill>
                <a:latin typeface="Nunito black" pitchFamily="2" charset="0"/>
                <a:cs typeface="Arial" panose="020B0604020202020204" pitchFamily="34" charset="0"/>
              </a:rPr>
              <a:t>ản phẩm nào được làm bằng </a:t>
            </a:r>
            <a:r>
              <a:rPr lang="en-US" sz="3200" b="1" kern="0" dirty="0" err="1">
                <a:solidFill>
                  <a:srgbClr val="FF0000"/>
                </a:solidFill>
                <a:latin typeface="Nunito black" pitchFamily="2" charset="0"/>
                <a:cs typeface="Arial" panose="020B0604020202020204" pitchFamily="34" charset="0"/>
              </a:rPr>
              <a:t>máy</a:t>
            </a:r>
            <a:r>
              <a:rPr lang="en-US" sz="3200" b="1" kern="0" dirty="0">
                <a:solidFill>
                  <a:srgbClr val="FF0000"/>
                </a:solidFill>
                <a:latin typeface="Nunito black" pitchFamily="2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Nunito black" pitchFamily="2" charset="0"/>
                <a:cs typeface="Arial" panose="020B0604020202020204" pitchFamily="34" charset="0"/>
              </a:rPr>
              <a:t>móc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5D90EE-FE5C-41BF-BBD0-262D2039A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752" y="4298440"/>
            <a:ext cx="4454208" cy="1882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0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79ACD5-E9B0-41AA-B010-23D5AF297E1B}"/>
              </a:ext>
            </a:extLst>
          </p:cNvPr>
          <p:cNvSpPr txBox="1"/>
          <p:nvPr/>
        </p:nvSpPr>
        <p:spPr>
          <a:xfrm>
            <a:off x="1158240" y="690880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/>
              <a:t>Nón và các món đồ trang trí làm từ gáo dừa: </a:t>
            </a:r>
            <a:r>
              <a:rPr lang="vi-VN" sz="4000" dirty="0"/>
              <a:t>được sản xuất bằng tay là chủ yếu. Đây là hoạt động sản xuất thủ công.</a:t>
            </a:r>
            <a:endParaRPr lang="en-US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5F397F-AB29-4D39-A614-1C41DAF7393F}"/>
              </a:ext>
            </a:extLst>
          </p:cNvPr>
          <p:cNvSpPr txBox="1"/>
          <p:nvPr/>
        </p:nvSpPr>
        <p:spPr>
          <a:xfrm>
            <a:off x="6461760" y="690879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/>
              <a:t>Xe máy và bút bi</a:t>
            </a:r>
            <a:r>
              <a:rPr lang="en-US" sz="4000" b="1" dirty="0"/>
              <a:t>:</a:t>
            </a:r>
            <a:r>
              <a:rPr lang="vi-VN" sz="4000" b="1" dirty="0"/>
              <a:t> </a:t>
            </a:r>
            <a:r>
              <a:rPr lang="vi-VN" sz="4000" dirty="0"/>
              <a:t>được sản xuất bằng máy móc là chủ yếu. Đây là hoạt động sản xuất công nghiệp.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3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224F75-1917-412F-995F-E763B03FC635}"/>
              </a:ext>
            </a:extLst>
          </p:cNvPr>
          <p:cNvGrpSpPr/>
          <p:nvPr/>
        </p:nvGrpSpPr>
        <p:grpSpPr>
          <a:xfrm>
            <a:off x="0" y="0"/>
            <a:ext cx="12192000" cy="2343150"/>
            <a:chOff x="0" y="0"/>
            <a:chExt cx="12192000" cy="234315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47086B-9716-4BB5-8C3E-7FC4E8A138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AAE5CA1-DA7C-432C-B579-C042ED3ED1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DC085CE-602A-4543-9CA1-8F38DEA43CE6}"/>
              </a:ext>
            </a:extLst>
          </p:cNvPr>
          <p:cNvGrpSpPr/>
          <p:nvPr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FF7FE0B-C4CC-40A6-8719-5336C59EEA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D99B46D-1164-43CE-8F54-37301C07C8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32DC7E3-F26F-48B9-8C1D-0B1DDB6FA4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F850D4B-1B7B-4914-A1A3-982134B033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76AEA14-9B2B-412D-B815-CA5DD92831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630" y="847196"/>
            <a:ext cx="6925417" cy="5354104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E6DCCA7-2F5E-4C34-83D2-809690702507}"/>
              </a:ext>
            </a:extLst>
          </p:cNvPr>
          <p:cNvSpPr/>
          <p:nvPr/>
        </p:nvSpPr>
        <p:spPr>
          <a:xfrm>
            <a:off x="2464435" y="1637771"/>
            <a:ext cx="7813040" cy="31051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7F7159-8053-48F0-B3B2-6089AB95E0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3118" y="2299060"/>
            <a:ext cx="7315834" cy="1572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7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224F75-1917-412F-995F-E763B03FC635}"/>
              </a:ext>
            </a:extLst>
          </p:cNvPr>
          <p:cNvGrpSpPr/>
          <p:nvPr/>
        </p:nvGrpSpPr>
        <p:grpSpPr>
          <a:xfrm>
            <a:off x="0" y="0"/>
            <a:ext cx="12192000" cy="2343150"/>
            <a:chOff x="0" y="0"/>
            <a:chExt cx="12192000" cy="234315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47086B-9716-4BB5-8C3E-7FC4E8A138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AAE5CA1-DA7C-432C-B579-C042ED3ED1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DC085CE-602A-4543-9CA1-8F38DEA43CE6}"/>
              </a:ext>
            </a:extLst>
          </p:cNvPr>
          <p:cNvGrpSpPr/>
          <p:nvPr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FF7FE0B-C4CC-40A6-8719-5336C59EEA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D99B46D-1164-43CE-8F54-37301C07C8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32DC7E3-F26F-48B9-8C1D-0B1DDB6FA4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F850D4B-1B7B-4914-A1A3-982134B033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76AEA14-9B2B-412D-B815-CA5DD92831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630" y="847196"/>
            <a:ext cx="6925417" cy="5354104"/>
          </a:xfrm>
          <a:prstGeom prst="rect">
            <a:avLst/>
          </a:prstGeom>
        </p:spPr>
      </p:pic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BCF4A12A-5039-49DA-AC11-18FA3D73AF60}"/>
              </a:ext>
            </a:extLst>
          </p:cNvPr>
          <p:cNvSpPr/>
          <p:nvPr/>
        </p:nvSpPr>
        <p:spPr>
          <a:xfrm>
            <a:off x="487025" y="2195454"/>
            <a:ext cx="11217949" cy="2319397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7F36D-95C4-4F76-9A1A-3CE5EE9E5A26}"/>
              </a:ext>
            </a:extLst>
          </p:cNvPr>
          <p:cNvSpPr txBox="1"/>
          <p:nvPr/>
        </p:nvSpPr>
        <p:spPr>
          <a:xfrm>
            <a:off x="1549727" y="2793971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Hoạt động sản xuất thủ công </a:t>
            </a:r>
            <a:endParaRPr lang="en-US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98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9CEDF60-30CC-46D6-A5A0-B8A806A5DE34}"/>
              </a:ext>
            </a:extLst>
          </p:cNvPr>
          <p:cNvSpPr/>
          <p:nvPr/>
        </p:nvSpPr>
        <p:spPr>
          <a:xfrm>
            <a:off x="1412240" y="315477"/>
            <a:ext cx="10322460" cy="1077218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A455E0D-1EED-4A5D-9255-BA83949F61A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" y="214342"/>
            <a:ext cx="1575742" cy="1575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215D15-D81D-405A-8E1C-60E9EDC0C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845" y="1493830"/>
            <a:ext cx="6859270" cy="492174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E67A3A7-3539-45DD-9459-5EF2BDE21A15}"/>
              </a:ext>
            </a:extLst>
          </p:cNvPr>
          <p:cNvGrpSpPr/>
          <p:nvPr/>
        </p:nvGrpSpPr>
        <p:grpSpPr>
          <a:xfrm>
            <a:off x="8537667" y="4129786"/>
            <a:ext cx="3197033" cy="2272284"/>
            <a:chOff x="781262" y="3217613"/>
            <a:chExt cx="4761331" cy="385564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85BFCFC-ADDB-4A03-9A36-0E0241B8F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A5817EA-4F0E-4E83-8E11-350B93709C52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cặp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đôi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87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1F6F298-776D-4C5F-B717-DB631337794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2CA004F4-1C73-4D60-91DC-24D16BD44B0C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0 - Hoạt động sản xuất thủ công và công nghiệp - Tiết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EDC66D-E3E9-47CE-92BD-3ECA6FA5053F}:2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7FBFA8-77B1-467F-82E2-E424B2F9767C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257B89-CF0C-4502-80F6-84A716ECFA94}:2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102CD5-C872-4750-BEBF-646E1F4D625C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286261-196A-4E0F-BC54-1025AE46A3C1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0E49CE-B24C-483B-B9BF-73F56087CFCB}:3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2EE223-DDE0-4871-A051-C8552D143259}:25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175</Words>
  <Application>Microsoft Office PowerPoint</Application>
  <PresentationFormat>Widescreen</PresentationFormat>
  <Paragraphs>16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等线</vt:lpstr>
      <vt:lpstr>Arial</vt:lpstr>
      <vt:lpstr>Calibri</vt:lpstr>
      <vt:lpstr>Nunito black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10 - Hoạt động sản xuất thủ công và công nghiệp - Tiết 1</dc:title>
  <dc:creator>Thao Tran</dc:creator>
  <cp:lastModifiedBy>Nhật Lệ lô</cp:lastModifiedBy>
  <cp:revision>42</cp:revision>
  <dcterms:created xsi:type="dcterms:W3CDTF">2022-08-22T23:18:16Z</dcterms:created>
  <dcterms:modified xsi:type="dcterms:W3CDTF">2025-12-02T02:39:44Z</dcterms:modified>
</cp:coreProperties>
</file>