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7"/>
  </p:notesMasterIdLst>
  <p:handoutMasterIdLst>
    <p:handoutMasterId r:id="rId8"/>
  </p:handoutMasterIdLst>
  <p:sldIdLst>
    <p:sldId id="403" r:id="rId3"/>
    <p:sldId id="262" r:id="rId4"/>
    <p:sldId id="297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5020" autoAdjust="0"/>
  </p:normalViewPr>
  <p:slideViewPr>
    <p:cSldViewPr snapToGrid="0">
      <p:cViewPr varScale="1">
        <p:scale>
          <a:sx n="57" d="100"/>
          <a:sy n="57" d="100"/>
        </p:scale>
        <p:origin x="10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40A808-433A-463C-8BDD-4453E21547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78B9B-8090-48BC-AEEF-74B1D63917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7CEEB-42AC-4E78-8AAC-9CA4197C2FD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851B5-D09F-4AA5-BE96-389CDD5347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84F8F-6C37-4CA5-92B3-765B799F2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4BA36-6CE6-4D6C-B0AD-57BDDDCD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6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11531-5DFA-4CDE-A90E-D74A928FD5D2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77C4A-B046-490F-BE92-806857DF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30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ra 1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A53F03-4498-4949-B4AE-869077210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77" y="214034"/>
            <a:ext cx="1010608" cy="10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49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80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9862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07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0232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125983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" action="ppaction://noaction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2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3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" action="ppaction://noaction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rId2" action="ppaction://hlinksldjump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893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7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1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2227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7009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37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46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60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40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21" name="Picture 3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95D3A4-C10D-4CB4-9EC0-A5129ABC49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77" y="214034"/>
            <a:ext cx="1010608" cy="10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054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3.xml"/><Relationship Id="rId9" Type="http://schemas.microsoft.com/office/2007/relationships/hdphoto" Target="../media/hdphoto2.wdp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" y="-112526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E7E4E9B-F008-474D-9258-2FCBA5A14260}"/>
              </a:ext>
            </a:extLst>
          </p:cNvPr>
          <p:cNvGrpSpPr/>
          <p:nvPr/>
        </p:nvGrpSpPr>
        <p:grpSpPr>
          <a:xfrm>
            <a:off x="1347817" y="733353"/>
            <a:ext cx="9288099" cy="3672809"/>
            <a:chOff x="1347817" y="733353"/>
            <a:chExt cx="9288099" cy="367280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C503FCB-B251-4126-A1B5-F7F96F70600F}"/>
                </a:ext>
              </a:extLst>
            </p:cNvPr>
            <p:cNvGrpSpPr/>
            <p:nvPr/>
          </p:nvGrpSpPr>
          <p:grpSpPr>
            <a:xfrm>
              <a:off x="1347817" y="733353"/>
              <a:ext cx="9288099" cy="3672809"/>
              <a:chOff x="910" y="3356"/>
              <a:chExt cx="7234" cy="4494"/>
            </a:xfrm>
          </p:grpSpPr>
          <p:pic>
            <p:nvPicPr>
              <p:cNvPr id="14" name="图片 1">
                <a:extLst>
                  <a:ext uri="{FF2B5EF4-FFF2-40B4-BE49-F238E27FC236}">
                    <a16:creationId xmlns:a16="http://schemas.microsoft.com/office/drawing/2014/main" id="{F7F339A5-DE89-4F53-AEAD-19F5A4843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 r="55763"/>
              <a:stretch>
                <a:fillRect/>
              </a:stretch>
            </p:blipFill>
            <p:spPr>
              <a:xfrm>
                <a:off x="910" y="3356"/>
                <a:ext cx="3665" cy="4495"/>
              </a:xfrm>
              <a:prstGeom prst="rect">
                <a:avLst/>
              </a:prstGeom>
            </p:spPr>
          </p:pic>
          <p:pic>
            <p:nvPicPr>
              <p:cNvPr id="15" name="图片 1">
                <a:extLst>
                  <a:ext uri="{FF2B5EF4-FFF2-40B4-BE49-F238E27FC236}">
                    <a16:creationId xmlns:a16="http://schemas.microsoft.com/office/drawing/2014/main" id="{786774F9-083F-46DB-B6EC-8FDAC238F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 r="55763"/>
              <a:stretch>
                <a:fillRect/>
              </a:stretch>
            </p:blipFill>
            <p:spPr>
              <a:xfrm flipH="1">
                <a:off x="4480" y="3356"/>
                <a:ext cx="3665" cy="449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D97273-EA26-4B75-992E-E45275B6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94108" y="1394509"/>
              <a:ext cx="7049855" cy="1641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6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BD6E2-25DC-4772-B0EA-F2A12E87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066" y="2263914"/>
            <a:ext cx="7955869" cy="1804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ounded Rectangle 1">
            <a:extLst>
              <a:ext uri="{FF2B5EF4-FFF2-40B4-BE49-F238E27FC236}">
                <a16:creationId xmlns:a16="http://schemas.microsoft.com/office/drawing/2014/main" id="{77069E69-18D1-4899-BCD6-041F0E97CCEC}"/>
              </a:ext>
            </a:extLst>
          </p:cNvPr>
          <p:cNvSpPr/>
          <p:nvPr/>
        </p:nvSpPr>
        <p:spPr>
          <a:xfrm>
            <a:off x="297456" y="165100"/>
            <a:ext cx="11597087" cy="6527800"/>
          </a:xfrm>
          <a:prstGeom prst="roundRect">
            <a:avLst/>
          </a:prstGeom>
          <a:solidFill>
            <a:sysClr val="window" lastClr="FFFFFF">
              <a:alpha val="98000"/>
            </a:sysClr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20729CA9-2C18-4350-B5F1-E7B24D32D6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1" y="408871"/>
            <a:ext cx="2985745" cy="152214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6632487B-AD0F-4532-BFE3-6A47230181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" y="1741715"/>
            <a:ext cx="1352124" cy="1189324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AA44F515-2CBA-43E7-8AC1-62CDD18061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6591052" y="1931016"/>
            <a:ext cx="1220855" cy="62399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F1C77C8C-066A-4F89-8409-734B4060AF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12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43" y="1712509"/>
            <a:ext cx="1132223" cy="1163926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40B1EE9B-8576-4536-9821-DC5DA818777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2603128" y="1634349"/>
            <a:ext cx="1113445" cy="114723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53C345E3-053C-4C55-83D8-B0EBEDAACB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3400" r="97100">
                        <a14:foregroundMark x1="17100" y1="48611" x2="17800" y2="66574"/>
                        <a14:foregroundMark x1="30900" y1="51667" x2="23400" y2="55185"/>
                        <a14:foregroundMark x1="63100" y1="42037" x2="80600" y2="3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46" b="25822"/>
          <a:stretch/>
        </p:blipFill>
        <p:spPr>
          <a:xfrm>
            <a:off x="10376569" y="1828288"/>
            <a:ext cx="1265407" cy="809503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39A446AA-393C-4218-8800-759EFD4F182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4356472" y="1954073"/>
            <a:ext cx="1231118" cy="558906"/>
          </a:xfrm>
          <a:prstGeom prst="rect">
            <a:avLst/>
          </a:prstGeom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DCCC2ADD-3DC6-474F-812E-161AAB7C0E8E}"/>
              </a:ext>
            </a:extLst>
          </p:cNvPr>
          <p:cNvSpPr/>
          <p:nvPr/>
        </p:nvSpPr>
        <p:spPr>
          <a:xfrm>
            <a:off x="1050474" y="2677605"/>
            <a:ext cx="460638" cy="506865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9BBB59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58EBFF33-FAF9-473C-BB6B-9E9D32B16675}"/>
              </a:ext>
            </a:extLst>
          </p:cNvPr>
          <p:cNvSpPr/>
          <p:nvPr/>
        </p:nvSpPr>
        <p:spPr>
          <a:xfrm>
            <a:off x="2911341" y="2677605"/>
            <a:ext cx="460638" cy="506865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9BBB59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5BE7D5B6-3235-4EB2-8C02-A0A6E36B94AF}"/>
              </a:ext>
            </a:extLst>
          </p:cNvPr>
          <p:cNvSpPr/>
          <p:nvPr/>
        </p:nvSpPr>
        <p:spPr>
          <a:xfrm>
            <a:off x="4784139" y="2677604"/>
            <a:ext cx="460638" cy="506865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9BBB59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B3DBD81-33C0-41F3-94D6-7170504806BF}"/>
              </a:ext>
            </a:extLst>
          </p:cNvPr>
          <p:cNvSpPr/>
          <p:nvPr/>
        </p:nvSpPr>
        <p:spPr>
          <a:xfrm>
            <a:off x="6971161" y="2677603"/>
            <a:ext cx="460638" cy="506865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9BBB59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FE6C627C-0B47-4065-8738-EC4F3ABF0451}"/>
              </a:ext>
            </a:extLst>
          </p:cNvPr>
          <p:cNvSpPr/>
          <p:nvPr/>
        </p:nvSpPr>
        <p:spPr>
          <a:xfrm>
            <a:off x="8777936" y="2677604"/>
            <a:ext cx="460638" cy="506865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9BBB59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8A1DD4B5-358D-4857-AA1A-B640FB53CC2E}"/>
              </a:ext>
            </a:extLst>
          </p:cNvPr>
          <p:cNvSpPr/>
          <p:nvPr/>
        </p:nvSpPr>
        <p:spPr>
          <a:xfrm>
            <a:off x="10778953" y="2677603"/>
            <a:ext cx="460638" cy="506865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9BBB59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C850A2A-19DF-4B69-B30A-3B2F40CCBAA4}"/>
              </a:ext>
            </a:extLst>
          </p:cNvPr>
          <p:cNvSpPr/>
          <p:nvPr/>
        </p:nvSpPr>
        <p:spPr>
          <a:xfrm>
            <a:off x="878334" y="3839614"/>
            <a:ext cx="275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cm = …. mm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3C83D62-9C5E-4337-8817-BAB5BA62E743}"/>
              </a:ext>
            </a:extLst>
          </p:cNvPr>
          <p:cNvSpPr/>
          <p:nvPr/>
        </p:nvSpPr>
        <p:spPr>
          <a:xfrm>
            <a:off x="2109735" y="3779153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5106B03-8F72-46F7-8B59-1472685F1E6A}"/>
              </a:ext>
            </a:extLst>
          </p:cNvPr>
          <p:cNvSpPr/>
          <p:nvPr/>
        </p:nvSpPr>
        <p:spPr>
          <a:xfrm>
            <a:off x="878333" y="4667105"/>
            <a:ext cx="3173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m = ……… mm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1317CE3-7FDA-4C48-BF57-6C3068E1EB12}"/>
              </a:ext>
            </a:extLst>
          </p:cNvPr>
          <p:cNvSpPr/>
          <p:nvPr/>
        </p:nvSpPr>
        <p:spPr>
          <a:xfrm>
            <a:off x="1880182" y="4567568"/>
            <a:ext cx="1127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1 000</a:t>
            </a:r>
          </a:p>
        </p:txBody>
      </p:sp>
      <p:pic>
        <p:nvPicPr>
          <p:cNvPr id="15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33BC2B16-A95C-4007-8480-274EF826B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3DBB0C25-3CF6-4DE1-AECC-36CD50BD5A55}"/>
              </a:ext>
            </a:extLst>
          </p:cNvPr>
          <p:cNvSpPr/>
          <p:nvPr/>
        </p:nvSpPr>
        <p:spPr>
          <a:xfrm>
            <a:off x="4450080" y="3834082"/>
            <a:ext cx="3114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30 mm = …..cm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9DEC2E3-7B32-49BD-B63D-A5EFDD39B703}"/>
              </a:ext>
            </a:extLst>
          </p:cNvPr>
          <p:cNvSpPr/>
          <p:nvPr/>
        </p:nvSpPr>
        <p:spPr>
          <a:xfrm>
            <a:off x="6180005" y="3779153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1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E43FA658-BA28-4C74-B2DE-3A772F71B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B898F3E5-D8D5-4BDE-BC31-2E8CCF59BD69}"/>
              </a:ext>
            </a:extLst>
          </p:cNvPr>
          <p:cNvSpPr/>
          <p:nvPr/>
        </p:nvSpPr>
        <p:spPr>
          <a:xfrm>
            <a:off x="4749165" y="4716065"/>
            <a:ext cx="2861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m = ……….mm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4B42EEA-AE48-4273-A0BD-08CDC99A04DB}"/>
              </a:ext>
            </a:extLst>
          </p:cNvPr>
          <p:cNvSpPr/>
          <p:nvPr/>
        </p:nvSpPr>
        <p:spPr>
          <a:xfrm>
            <a:off x="5740983" y="4640195"/>
            <a:ext cx="1127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2 000</a:t>
            </a:r>
          </a:p>
        </p:txBody>
      </p:sp>
      <p:pic>
        <p:nvPicPr>
          <p:cNvPr id="162" name="59c3c5f047238">
            <a:hlinkClick r:id="" action="ppaction://media"/>
            <a:extLst>
              <a:ext uri="{FF2B5EF4-FFF2-40B4-BE49-F238E27FC236}">
                <a16:creationId xmlns:a16="http://schemas.microsoft.com/office/drawing/2014/main" id="{9766371F-2F4C-432C-832D-FD298184E5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01E44849-8074-4558-B827-EE6FA034743D}"/>
              </a:ext>
            </a:extLst>
          </p:cNvPr>
          <p:cNvSpPr/>
          <p:nvPr/>
        </p:nvSpPr>
        <p:spPr>
          <a:xfrm>
            <a:off x="8904487" y="3843902"/>
            <a:ext cx="2990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m = ………..mm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4BCFB8E-23FA-4B14-A606-C52057263371}"/>
              </a:ext>
            </a:extLst>
          </p:cNvPr>
          <p:cNvSpPr/>
          <p:nvPr/>
        </p:nvSpPr>
        <p:spPr>
          <a:xfrm>
            <a:off x="10016762" y="3740006"/>
            <a:ext cx="1111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5 000</a:t>
            </a:r>
          </a:p>
        </p:txBody>
      </p:sp>
      <p:pic>
        <p:nvPicPr>
          <p:cNvPr id="165" name="59c3c5f047238">
            <a:hlinkClick r:id="" action="ppaction://media"/>
            <a:extLst>
              <a:ext uri="{FF2B5EF4-FFF2-40B4-BE49-F238E27FC236}">
                <a16:creationId xmlns:a16="http://schemas.microsoft.com/office/drawing/2014/main" id="{E3512C7A-7165-49DF-B3FC-7F88EF1DF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sp>
        <p:nvSpPr>
          <p:cNvPr id="166" name="Rectangle 165">
            <a:extLst>
              <a:ext uri="{FF2B5EF4-FFF2-40B4-BE49-F238E27FC236}">
                <a16:creationId xmlns:a16="http://schemas.microsoft.com/office/drawing/2014/main" id="{9402EC83-F5AB-43E6-B439-C560BC56FD95}"/>
              </a:ext>
            </a:extLst>
          </p:cNvPr>
          <p:cNvSpPr/>
          <p:nvPr/>
        </p:nvSpPr>
        <p:spPr>
          <a:xfrm>
            <a:off x="8933774" y="4667105"/>
            <a:ext cx="2760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cm = …... mm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A14D769E-C20E-41C9-8748-ABE1A94B0E25}"/>
              </a:ext>
            </a:extLst>
          </p:cNvPr>
          <p:cNvSpPr/>
          <p:nvPr/>
        </p:nvSpPr>
        <p:spPr>
          <a:xfrm>
            <a:off x="10177506" y="458793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</a:t>
            </a:r>
          </a:p>
        </p:txBody>
      </p:sp>
      <p:pic>
        <p:nvPicPr>
          <p:cNvPr id="168" name="59c3c5f047238">
            <a:hlinkClick r:id="" action="ppaction://media"/>
            <a:extLst>
              <a:ext uri="{FF2B5EF4-FFF2-40B4-BE49-F238E27FC236}">
                <a16:creationId xmlns:a16="http://schemas.microsoft.com/office/drawing/2014/main" id="{9AC39B25-1148-4F55-9826-9FD52B412C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576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576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4576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576" fill="hold"/>
                                        <p:tgtEl>
                                          <p:spTgt spid="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576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"/>
                </p:tgtEl>
              </p:cMediaNode>
            </p:audio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/>
      <p:bldP spid="153" grpId="0"/>
      <p:bldP spid="154" grpId="0"/>
      <p:bldP spid="155" grpId="0"/>
      <p:bldP spid="157" grpId="0"/>
      <p:bldP spid="158" grpId="0"/>
      <p:bldP spid="160" grpId="0"/>
      <p:bldP spid="161" grpId="0"/>
      <p:bldP spid="163" grpId="0"/>
      <p:bldP spid="164" grpId="0"/>
      <p:bldP spid="166" grpId="0"/>
      <p:bldP spid="1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" y="-112526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pic>
        <p:nvPicPr>
          <p:cNvPr id="349" name="Craig Duncan - Battle Hymn Of The Repub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46000" y="5536565"/>
            <a:ext cx="1068705" cy="1068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C6D0B7-DF66-49B3-91AE-02D0E2F41B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2689" y="615205"/>
            <a:ext cx="6624083" cy="3009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109</Words>
  <Application>Microsoft Office PowerPoint</Application>
  <PresentationFormat>Widescreen</PresentationFormat>
  <Paragraphs>27</Paragraphs>
  <Slides>4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等线</vt:lpstr>
      <vt:lpstr>Microsoft YaHei</vt:lpstr>
      <vt:lpstr>Anaheim</vt:lpstr>
      <vt:lpstr>Annie Use Your Telescope</vt:lpstr>
      <vt:lpstr>Arial</vt:lpstr>
      <vt:lpstr>Barlow Condensed</vt:lpstr>
      <vt:lpstr>Barriecito</vt:lpstr>
      <vt:lpstr>Boogaloo</vt:lpstr>
      <vt:lpstr>Calibri</vt:lpstr>
      <vt:lpstr>Dekko</vt:lpstr>
      <vt:lpstr>Exo</vt:lpstr>
      <vt:lpstr>Lato</vt:lpstr>
      <vt:lpstr>Open Sans</vt:lpstr>
      <vt:lpstr>RocknRoll One</vt:lpstr>
      <vt:lpstr>包图主题2</vt:lpstr>
      <vt:lpstr>Math Subject for Middle School - 7th Grade: Ratio, Proportion and Percent by Slidesgo</vt:lpstr>
      <vt:lpstr>PowerPoint Presentation</vt:lpstr>
      <vt:lpstr>Trò chơi củng cố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Nhật Lệ lô</cp:lastModifiedBy>
  <cp:revision>39</cp:revision>
  <dcterms:created xsi:type="dcterms:W3CDTF">2022-08-25T08:16:18Z</dcterms:created>
  <dcterms:modified xsi:type="dcterms:W3CDTF">2025-12-02T02:49:34Z</dcterms:modified>
</cp:coreProperties>
</file>