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6"/>
  </p:notesMasterIdLst>
  <p:handoutMasterIdLst>
    <p:handoutMasterId r:id="rId7"/>
  </p:handoutMasterIdLst>
  <p:sldIdLst>
    <p:sldId id="301" r:id="rId2"/>
    <p:sldId id="307" r:id="rId3"/>
    <p:sldId id="2648" r:id="rId4"/>
    <p:sldId id="30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B975F5-AB96-4D5A-9183-3C1A2D6FDF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89E178-1188-4E02-AF35-2AFE34647C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5CED0-2BF1-439F-9A5C-449D1A3FA9A1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E0A31-37E0-4CB7-92C6-A9EC229CE6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568E9-C937-4EF3-81AE-C0F6904292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F25B2-D5B1-4EF4-9443-2C9F429E2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48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BFA934-A24F-4D67-B978-03C48E6670B7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E2E42-D511-4905-8891-46A57A508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19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A01F3E-6FB8-B6FC-9DC6-E296FA568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5B6841E-8D34-97DA-029B-4484E49F5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A297EC-8D77-8FEF-881F-F117292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55F49E-A319-416C-A1F7-EAE9C9C027B3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A2E5A-AC5C-A26D-1F6C-54E999793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5A7C9B-5BC0-9EB3-6094-69D1F847B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7C575-79F1-4BC6-B39A-F5A1B2DF94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35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37816BA-9458-E4C1-BF22-A270F1180B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3" b="25971"/>
          <a:stretch/>
        </p:blipFill>
        <p:spPr>
          <a:xfrm>
            <a:off x="491836" y="0"/>
            <a:ext cx="11589327" cy="685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DC26014-8009-C994-BC34-12C055DDA508}"/>
              </a:ext>
            </a:extLst>
          </p:cNvPr>
          <p:cNvSpPr/>
          <p:nvPr userDrawn="1"/>
        </p:nvSpPr>
        <p:spPr>
          <a:xfrm>
            <a:off x="0" y="6650182"/>
            <a:ext cx="12205855" cy="207818"/>
          </a:xfrm>
          <a:prstGeom prst="rect">
            <a:avLst/>
          </a:prstGeom>
          <a:solidFill>
            <a:srgbClr val="755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9D4EA8D-A4F7-584A-5C97-168F6FB9AC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884" y="4481941"/>
            <a:ext cx="2736279" cy="2736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499EF56-200E-AF6F-6835-7D9241B71E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3" t="54949" b="5928"/>
          <a:stretch/>
        </p:blipFill>
        <p:spPr>
          <a:xfrm>
            <a:off x="6096000" y="5306292"/>
            <a:ext cx="2015414" cy="1371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95A02AD-0B28-B2BE-E564-A70A5F4A05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350" y="3851564"/>
            <a:ext cx="2488417" cy="324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6B35FF8-9DE0-C93F-FEEE-160D42D2E3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718" y="0"/>
            <a:ext cx="455228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D2D7594-2CA3-DD98-682B-A634F169E5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191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15D27E5C-37FC-1055-1FA0-08A9E4C885F9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1ED6BF3-B200-B235-6485-D285A05895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F8510D2-8263-2D3A-2E39-2800E04A5D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8F08502-F24E-ED07-8F75-4F50842B7CC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5B35CC4-2E0F-A2E5-9F8D-C573BCD64C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3" y="1662545"/>
            <a:ext cx="10224654" cy="445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5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7746EA0-7C13-0EDF-D6CD-D5774928FC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15" y="1437462"/>
            <a:ext cx="10224654" cy="445494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D337803-9B89-6E16-72F4-9E13058A54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19" b="5648"/>
          <a:stretch/>
        </p:blipFill>
        <p:spPr>
          <a:xfrm>
            <a:off x="0" y="2405114"/>
            <a:ext cx="12192000" cy="4452886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145D751A-0483-5E46-16C7-45FBE8B19A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103" b="73831"/>
          <a:stretch/>
        </p:blipFill>
        <p:spPr>
          <a:xfrm flipV="1">
            <a:off x="0" y="0"/>
            <a:ext cx="12192000" cy="1980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EDAFFD-D6E9-782E-FA81-DF4451FBDBA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591" y="2228498"/>
            <a:ext cx="3283941" cy="328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4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9C4EEBD-4E8D-AB21-4DCA-957C8D49D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2727EE2-F3B3-6425-707D-E1DCD665A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90"/>
          <a:stretch/>
        </p:blipFill>
        <p:spPr>
          <a:xfrm flipV="1">
            <a:off x="-27235" y="-1"/>
            <a:ext cx="12192000" cy="14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7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C086885-193E-E8E0-BB88-FAF688A8B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70"/>
          <a:stretch/>
        </p:blipFill>
        <p:spPr>
          <a:xfrm>
            <a:off x="4237920" y="3247220"/>
            <a:ext cx="7197970" cy="36107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FF4B5B2-1AE4-3B4A-F45A-6AD0E1EAE1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233788" y="3022339"/>
            <a:ext cx="4069449" cy="360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29EE0D0-FD7A-98A8-C2FE-07E65A9B1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90"/>
          <a:stretch/>
        </p:blipFill>
        <p:spPr>
          <a:xfrm flipV="1">
            <a:off x="-27235" y="-1"/>
            <a:ext cx="12192000" cy="14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9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884FCBE3-0C5C-BAA4-2B61-0D5961AC1CC3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156566D-684F-66A3-7AF4-BADC6DAC58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EDE0380-C959-3C91-8FC2-B9D23EDFCD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D23E669-1500-F6E2-7CB9-1C5D5A9C4C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6AA2582C-80B8-9B93-8BFA-3930B478B62D}"/>
              </a:ext>
            </a:extLst>
          </p:cNvPr>
          <p:cNvGrpSpPr/>
          <p:nvPr userDrawn="1"/>
        </p:nvGrpSpPr>
        <p:grpSpPr>
          <a:xfrm flipV="1">
            <a:off x="-27235" y="0"/>
            <a:ext cx="12219235" cy="865198"/>
            <a:chOff x="-27235" y="5992802"/>
            <a:chExt cx="12219235" cy="86519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0AA38A5-6C43-54EA-4A25-F1BEB7A083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8293B93-83D3-2A3F-8CCA-548AC05CDC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A2B7734-ADE8-3FBA-007F-9A8699BC5C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18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122DD0BF-7DA4-0491-C697-8A03F19772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3" y="2154684"/>
            <a:ext cx="10224654" cy="47033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5F5417C-A29F-894E-832F-083595FFE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7" t="16970" r="25084" b="62784"/>
          <a:stretch/>
        </p:blipFill>
        <p:spPr>
          <a:xfrm>
            <a:off x="9683818" y="1690255"/>
            <a:ext cx="1492079" cy="13884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2645E2-0FC0-783F-68C2-68C58248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7" t="16970" r="25084" b="62784"/>
          <a:stretch/>
        </p:blipFill>
        <p:spPr>
          <a:xfrm flipH="1">
            <a:off x="872327" y="1690255"/>
            <a:ext cx="1492079" cy="138846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174E5E16-129C-5FD3-0F01-5C5C45B741F8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90D016C-05FE-F8FF-FEA5-32C5218CC5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60D15E8-BDF4-4A8A-2F95-8FB699F18C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08EADDD-563B-9C27-028C-C1660545F6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974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121AFA2-93E5-C37D-A07A-3196B20E8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1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B5BF55-6090-04BC-7392-E210D88F94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7096" y="241488"/>
            <a:ext cx="4855561" cy="63549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243895B-836F-E484-9EFC-86C123A8B7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32" t="54005"/>
          <a:stretch/>
        </p:blipFill>
        <p:spPr>
          <a:xfrm>
            <a:off x="6496467" y="705163"/>
            <a:ext cx="1568866" cy="59211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D556BC4-A0C0-A400-C2CB-1950EAFF0E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61A711D-E867-BCB9-5BD5-20B4E33793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718" y="1782871"/>
            <a:ext cx="3673550" cy="3673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D533B94-5522-0290-8588-9EC2DA1FEB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235" y="2383436"/>
            <a:ext cx="4615536" cy="447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形 13">
            <a:extLst>
              <a:ext uri="{FF2B5EF4-FFF2-40B4-BE49-F238E27FC236}">
                <a16:creationId xmlns:a16="http://schemas.microsoft.com/office/drawing/2014/main" id="{3C081ADA-5BFA-3937-332A-1858C18B7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333" b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EB9A81B-E1E1-30DA-EC60-EC55C7B8A0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90" b="45151"/>
          <a:stretch/>
        </p:blipFill>
        <p:spPr>
          <a:xfrm>
            <a:off x="9551427" y="299307"/>
            <a:ext cx="1898976" cy="376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1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68078C4D-6897-9DC9-8F71-503919616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6" y="516835"/>
            <a:ext cx="10744200" cy="57348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F32E4ED-7CAA-F535-897D-F5A7DAA59E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8650886-B079-B589-8B4D-CDE53F7502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4" b="98173" l="37108" r="95771">
                        <a14:foregroundMark x1="37108" y1="67005" x2="37108" y2="67005"/>
                        <a14:foregroundMark x1="67667" y1="94518" x2="67667" y2="94518"/>
                        <a14:foregroundMark x1="68759" y1="98274" x2="68759" y2="98274"/>
                        <a14:foregroundMark x1="61119" y1="5584" x2="61119" y2="5584"/>
                        <a14:foregroundMark x1="95771" y1="2538" x2="95771" y2="2538"/>
                        <a14:foregroundMark x1="93452" y1="1624" x2="93452" y2="1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32"/>
          <a:stretch/>
        </p:blipFill>
        <p:spPr>
          <a:xfrm flipV="1">
            <a:off x="10057739" y="2840636"/>
            <a:ext cx="1960185" cy="401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5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F0D710F-6007-E67F-233D-BD3FD562C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8" r="33097"/>
          <a:stretch/>
        </p:blipFill>
        <p:spPr>
          <a:xfrm>
            <a:off x="0" y="0"/>
            <a:ext cx="4711700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DC2A7569-2A68-EEEA-E1FE-1D1A1F03F226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BE67181-4570-37BC-7149-EBC46CFAE3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57F9023-E8B9-C4B9-C1ED-2C3A74424A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EB477AE-936F-8460-AD83-5578A19F7D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51B9D62-ACAD-1D73-8BED-C57DA3A0A403}"/>
              </a:ext>
            </a:extLst>
          </p:cNvPr>
          <p:cNvGrpSpPr/>
          <p:nvPr userDrawn="1"/>
        </p:nvGrpSpPr>
        <p:grpSpPr>
          <a:xfrm>
            <a:off x="2624543" y="1942277"/>
            <a:ext cx="2959100" cy="3346262"/>
            <a:chOff x="3663950" y="1802577"/>
            <a:chExt cx="2959100" cy="334626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27C930-5642-1FA9-6105-A3296352EE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62241">
              <a:off x="3466277" y="2057702"/>
              <a:ext cx="3252846" cy="2742596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3BC739C5-5021-736F-2870-DE62C740F38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64" t="28333" r="34569" b="28519"/>
            <a:stretch/>
          </p:blipFill>
          <p:spPr>
            <a:xfrm rot="16640329">
              <a:off x="3473450" y="1999239"/>
              <a:ext cx="3340100" cy="295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778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9C4EEBD-4E8D-AB21-4DCA-957C8D49D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1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BE5E4D8F-6C10-CC0C-F19B-311896E10833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8706FC2-EDCC-7D5C-48C9-DCDAF91F6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84EBFC-015D-48B1-CC8C-75F001BBC8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956B072-51ED-5892-DD14-A6B2347D02A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pic>
        <p:nvPicPr>
          <p:cNvPr id="12" name="图形 11">
            <a:extLst>
              <a:ext uri="{FF2B5EF4-FFF2-40B4-BE49-F238E27FC236}">
                <a16:creationId xmlns:a16="http://schemas.microsoft.com/office/drawing/2014/main" id="{35C5411B-94D6-D99A-0D23-01CA44AC1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103" b="73831"/>
          <a:stretch/>
        </p:blipFill>
        <p:spPr>
          <a:xfrm>
            <a:off x="0" y="4877510"/>
            <a:ext cx="12192000" cy="198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1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37816BA-9458-E4C1-BF22-A270F1180B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3" b="25971"/>
          <a:stretch/>
        </p:blipFill>
        <p:spPr>
          <a:xfrm>
            <a:off x="491836" y="0"/>
            <a:ext cx="11589327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DEBCC4-33C3-42A3-6AA6-CD8A0C82E6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27" y="4073239"/>
            <a:ext cx="3241964" cy="324196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DC26014-8009-C994-BC34-12C055DDA508}"/>
              </a:ext>
            </a:extLst>
          </p:cNvPr>
          <p:cNvSpPr/>
          <p:nvPr userDrawn="1"/>
        </p:nvSpPr>
        <p:spPr>
          <a:xfrm>
            <a:off x="2355273" y="6650182"/>
            <a:ext cx="9850582" cy="207818"/>
          </a:xfrm>
          <a:prstGeom prst="rect">
            <a:avLst/>
          </a:prstGeom>
          <a:solidFill>
            <a:srgbClr val="755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9D4EA8D-A4F7-584A-5C97-168F6FB9AC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721" y="4578924"/>
            <a:ext cx="2736279" cy="273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3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CB4A46F-271C-5E94-38D5-9D2F303F2B7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261CE52-2553-4C13-8944-468BE88D627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531" y="33015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9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D7DA30-98F3-4DD2-8F45-CE0313679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176" y="2151777"/>
            <a:ext cx="553564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7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463040" y="568960"/>
            <a:ext cx="951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(Theo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339AE4-2ECF-4891-8F9C-CFEABAD24B50}"/>
              </a:ext>
            </a:extLst>
          </p:cNvPr>
          <p:cNvSpPr/>
          <p:nvPr/>
        </p:nvSpPr>
        <p:spPr>
          <a:xfrm>
            <a:off x="3328128" y="1737360"/>
            <a:ext cx="5689600" cy="14935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A4A980-CF88-44E5-A04B-B7231A482DA5}"/>
              </a:ext>
            </a:extLst>
          </p:cNvPr>
          <p:cNvSpPr txBox="1"/>
          <p:nvPr/>
        </p:nvSpPr>
        <p:spPr>
          <a:xfrm>
            <a:off x="3653248" y="1960880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100 ml + 20 ml = 120 ml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7C4621-BCA2-41EC-B0B2-B1D63B3B2641}"/>
              </a:ext>
            </a:extLst>
          </p:cNvPr>
          <p:cNvSpPr txBox="1"/>
          <p:nvPr/>
        </p:nvSpPr>
        <p:spPr>
          <a:xfrm>
            <a:off x="2799808" y="2535592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ml x 4 = 32 ml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966977-A153-4A78-B826-A49B24B151E2}"/>
              </a:ext>
            </a:extLst>
          </p:cNvPr>
          <p:cNvSpPr txBox="1"/>
          <p:nvPr/>
        </p:nvSpPr>
        <p:spPr>
          <a:xfrm>
            <a:off x="3363688" y="3596617"/>
            <a:ext cx="647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a) 120 ml – 20 ml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4120DF-686F-4ED1-94A9-075B3F1FCD3C}"/>
              </a:ext>
            </a:extLst>
          </p:cNvPr>
          <p:cNvSpPr txBox="1"/>
          <p:nvPr/>
        </p:nvSpPr>
        <p:spPr>
          <a:xfrm>
            <a:off x="3328128" y="4331107"/>
            <a:ext cx="647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b) 12 ml x 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D848DA-41DF-473B-BC3D-F5B29356B455}"/>
              </a:ext>
            </a:extLst>
          </p:cNvPr>
          <p:cNvSpPr txBox="1"/>
          <p:nvPr/>
        </p:nvSpPr>
        <p:spPr>
          <a:xfrm>
            <a:off x="6821355" y="3606574"/>
            <a:ext cx="343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100 ml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BB2F3C-94BB-4315-9574-BDE5A7A0B16A}"/>
              </a:ext>
            </a:extLst>
          </p:cNvPr>
          <p:cNvSpPr txBox="1"/>
          <p:nvPr/>
        </p:nvSpPr>
        <p:spPr>
          <a:xfrm>
            <a:off x="5678855" y="4292368"/>
            <a:ext cx="343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36 ml</a:t>
            </a:r>
          </a:p>
        </p:txBody>
      </p:sp>
    </p:spTree>
    <p:extLst>
      <p:ext uri="{BB962C8B-B14F-4D97-AF65-F5344CB8AC3E}">
        <p14:creationId xmlns:p14="http://schemas.microsoft.com/office/powerpoint/2010/main" val="38913412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9" grpId="0" animBg="1"/>
      <p:bldP spid="21" grpId="0"/>
      <p:bldP spid="22" grpId="0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300480" y="568960"/>
            <a:ext cx="1019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750 ml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Sau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350 ml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mi-li-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147F4B-4DFA-4811-9F10-911C74C99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20" y="2632710"/>
            <a:ext cx="4419600" cy="3543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07AA27-43A4-4010-AB7B-8F401F12CFCA}"/>
              </a:ext>
            </a:extLst>
          </p:cNvPr>
          <p:cNvSpPr txBox="1"/>
          <p:nvPr/>
        </p:nvSpPr>
        <p:spPr>
          <a:xfrm>
            <a:off x="6578600" y="221488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D8304C-7123-4731-80FC-15AE7A9F850A}"/>
              </a:ext>
            </a:extLst>
          </p:cNvPr>
          <p:cNvSpPr txBox="1"/>
          <p:nvPr/>
        </p:nvSpPr>
        <p:spPr>
          <a:xfrm>
            <a:off x="5318760" y="3179019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750 ml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dầu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DD7DAA-0EB7-4F11-8A0F-44A1EF3209FC}"/>
              </a:ext>
            </a:extLst>
          </p:cNvPr>
          <p:cNvSpPr txBox="1"/>
          <p:nvPr/>
        </p:nvSpPr>
        <p:spPr>
          <a:xfrm>
            <a:off x="5297641" y="3927285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350 ml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1CF504-2B2E-48D5-9D9D-3DBB7C68D919}"/>
              </a:ext>
            </a:extLst>
          </p:cNvPr>
          <p:cNvSpPr txBox="1"/>
          <p:nvPr/>
        </p:nvSpPr>
        <p:spPr>
          <a:xfrm>
            <a:off x="5295075" y="4669188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:....ml?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695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147F4B-4DFA-4811-9F10-911C74C99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42" y="1677213"/>
            <a:ext cx="4419600" cy="3543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07AA27-43A4-4010-AB7B-8F401F12CFCA}"/>
              </a:ext>
            </a:extLst>
          </p:cNvPr>
          <p:cNvSpPr txBox="1"/>
          <p:nvPr/>
        </p:nvSpPr>
        <p:spPr>
          <a:xfrm>
            <a:off x="6403939" y="1259383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D8304C-7123-4731-80FC-15AE7A9F850A}"/>
              </a:ext>
            </a:extLst>
          </p:cNvPr>
          <p:cNvSpPr txBox="1"/>
          <p:nvPr/>
        </p:nvSpPr>
        <p:spPr>
          <a:xfrm>
            <a:off x="5144099" y="2223522"/>
            <a:ext cx="5542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mi-li-lít dầu mẹ đã dùng để nấu ăn là: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DD7DAA-0EB7-4F11-8A0F-44A1EF3209FC}"/>
              </a:ext>
            </a:extLst>
          </p:cNvPr>
          <p:cNvSpPr txBox="1"/>
          <p:nvPr/>
        </p:nvSpPr>
        <p:spPr>
          <a:xfrm>
            <a:off x="5194899" y="3423851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750 - 350 = 400 (ml)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1CF504-2B2E-48D5-9D9D-3DBB7C68D919}"/>
              </a:ext>
            </a:extLst>
          </p:cNvPr>
          <p:cNvSpPr txBox="1"/>
          <p:nvPr/>
        </p:nvSpPr>
        <p:spPr>
          <a:xfrm>
            <a:off x="5880701" y="4176028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400 (ml)</a:t>
            </a:r>
          </a:p>
        </p:txBody>
      </p:sp>
    </p:spTree>
    <p:extLst>
      <p:ext uri="{BB962C8B-B14F-4D97-AF65-F5344CB8AC3E}">
        <p14:creationId xmlns:p14="http://schemas.microsoft.com/office/powerpoint/2010/main" val="2717871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129</Words>
  <Application>Microsoft Office PowerPoint</Application>
  <PresentationFormat>Widescreen</PresentationFormat>
  <Paragraphs>18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等线</vt:lpstr>
      <vt:lpstr>等线 Light</vt:lpstr>
      <vt:lpstr>Arial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Nhật Lệ lô</cp:lastModifiedBy>
  <cp:revision>72</cp:revision>
  <dcterms:created xsi:type="dcterms:W3CDTF">2022-08-29T07:43:14Z</dcterms:created>
  <dcterms:modified xsi:type="dcterms:W3CDTF">2025-12-02T02:47:44Z</dcterms:modified>
</cp:coreProperties>
</file>