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/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r="2420"/>
            <a:stretch>
              <a:fillRect/>
            </a:stretch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/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  <p:sp>
          <p:nvSpPr>
            <p:cNvPr id="27" name="Rectangle: Top Corners Rounded 2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rPr>
              <a:t>200 x 4 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rPr>
              <a:t>400 x 2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/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  <p:sp>
          <p:nvSpPr>
            <p:cNvPr id="17" name="Rectangle: Top Corners Rounded 1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/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  <p:sp>
          <p:nvSpPr>
            <p:cNvPr id="17" name="Rectangle: Top Corners Rounded 1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0719" y="3287730"/>
            <a:ext cx="8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Ba </a:t>
            </a:r>
            <a:r>
              <a:rPr lang="en-US" sz="4000" b="1" dirty="0" err="1">
                <a:solidFill>
                  <a:srgbClr val="FF0000"/>
                </a:solidFill>
              </a:rPr>
              <a:t>hũ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đen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</a:rPr>
              <a:t>lít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1554" y="4613097"/>
            <a:ext cx="7890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mi</a:t>
            </a:r>
            <a:r>
              <a:rPr lang="en-US" sz="4000" b="1" smtClean="0">
                <a:solidFill>
                  <a:srgbClr val="FF0000"/>
                </a:solidFill>
              </a:rPr>
              <a:t>-</a:t>
            </a:r>
            <a:r>
              <a:rPr lang="en-US" sz="4000" b="1" smtClean="0">
                <a:solidFill>
                  <a:srgbClr val="FF0000"/>
                </a:solidFill>
              </a:rPr>
              <a:t>li 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</a:rPr>
              <a:t>lít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/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/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/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 CON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>
            <a:fillRect/>
          </a:stretch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>
            <a:fillRect/>
          </a:stretch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>
            <a:fillRect/>
          </a:stretch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>
            <a:fillRect/>
          </a:stretch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>
            <a:fillRect/>
          </a:stretch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>
            <a:fillRect/>
          </a:stretch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2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>
            <a:fillRect/>
          </a:stretch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/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9" grpId="0" bldLvl="0" animBg="1"/>
      <p:bldP spid="9" grpId="1" bldLvl="0" animBg="1"/>
      <p:bldP spid="10" grpId="0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>
            <a:fillRect/>
          </a:stretch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20...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341</Words>
  <Application>Microsoft Office PowerPoint</Application>
  <PresentationFormat>Widescreen</PresentationFormat>
  <Paragraphs>105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Microsoft YaHei</vt:lpstr>
      <vt:lpstr>SimSun</vt:lpstr>
      <vt:lpstr>SimSun</vt:lpstr>
      <vt:lpstr>Arial</vt:lpstr>
      <vt:lpstr>Arial-Rounded</vt:lpstr>
      <vt:lpstr>Averta std cy</vt:lpstr>
      <vt:lpstr>Calibri</vt:lpstr>
      <vt:lpstr>Calibri Light</vt:lpstr>
      <vt:lpstr>等线</vt:lpstr>
      <vt:lpstr>Kids</vt:lpstr>
      <vt:lpstr>Quicksand Medium</vt:lpstr>
      <vt:lpstr>Times New Roman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2023-11-07T02:36:45Z</dcterms:created>
  <dcterms:modified xsi:type="dcterms:W3CDTF">2025-12-15T00:52:23Z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5CD818A97EB54C6F8EFE2160040D3328_11</vt:lpwstr>
  </property>
  <property fmtid="{D5CDD505-2E9C-101B-9397-08002B2CF9AE}" pid="3" name="KSOProductBuildVer">
    <vt:lpwstr>1033-12.2.0.13266</vt:lpwstr>
  </property>
</Properties>
</file>