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69" r:id="rId4"/>
    <p:sldId id="270" r:id="rId5"/>
    <p:sldId id="268" r:id="rId6"/>
    <p:sldId id="267" r:id="rId7"/>
    <p:sldId id="271" r:id="rId8"/>
    <p:sldId id="265" r:id="rId9"/>
    <p:sldId id="275" r:id="rId10"/>
    <p:sldId id="276" r:id="rId11"/>
    <p:sldId id="274" r:id="rId12"/>
    <p:sldId id="277" r:id="rId13"/>
    <p:sldId id="264" r:id="rId14"/>
  </p:sldIdLst>
  <p:sldSz cx="16276638" cy="9144000"/>
  <p:notesSz cx="6858000" cy="9144000"/>
  <p:custDataLst>
    <p:tags r:id="rId16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332" y="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15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jp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18" Type="http://schemas.openxmlformats.org/officeDocument/2006/relationships/image" Target="../media/image26.jpeg"/><Relationship Id="rId3" Type="http://schemas.openxmlformats.org/officeDocument/2006/relationships/notesSlide" Target="../notesSlides/notesSlide2.xml"/><Relationship Id="rId21" Type="http://schemas.openxmlformats.org/officeDocument/2006/relationships/hyperlink" Target="bai%20tap%20van%20dung/Bai%202.pptx" TargetMode="External"/><Relationship Id="rId7" Type="http://schemas.openxmlformats.org/officeDocument/2006/relationships/image" Target="../media/image17.jpeg"/><Relationship Id="rId12" Type="http://schemas.openxmlformats.org/officeDocument/2006/relationships/image" Target="../media/image21.png"/><Relationship Id="rId17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6" Type="http://schemas.openxmlformats.org/officeDocument/2006/relationships/hyperlink" Target="bai%20tap%20van%20dung/Bai%204.pptx" TargetMode="External"/><Relationship Id="rId20" Type="http://schemas.openxmlformats.org/officeDocument/2006/relationships/image" Target="../media/image28.jpeg"/><Relationship Id="rId1" Type="http://schemas.openxmlformats.org/officeDocument/2006/relationships/tags" Target="../tags/tag14.xml"/><Relationship Id="rId6" Type="http://schemas.openxmlformats.org/officeDocument/2006/relationships/hyperlink" Target="bai%20tap%20van%20dung/Bai%201.pptx" TargetMode="External"/><Relationship Id="rId11" Type="http://schemas.openxmlformats.org/officeDocument/2006/relationships/image" Target="../media/image20.png"/><Relationship Id="rId24" Type="http://schemas.openxmlformats.org/officeDocument/2006/relationships/image" Target="../media/image31.jpeg"/><Relationship Id="rId5" Type="http://schemas.openxmlformats.org/officeDocument/2006/relationships/image" Target="../media/image16.jpeg"/><Relationship Id="rId15" Type="http://schemas.openxmlformats.org/officeDocument/2006/relationships/image" Target="../media/image24.jpeg"/><Relationship Id="rId23" Type="http://schemas.openxmlformats.org/officeDocument/2006/relationships/image" Target="../media/image30.jpeg"/><Relationship Id="rId10" Type="http://schemas.openxmlformats.org/officeDocument/2006/relationships/image" Target="../media/image19.png"/><Relationship Id="rId19" Type="http://schemas.openxmlformats.org/officeDocument/2006/relationships/image" Target="../media/image27.jpeg"/><Relationship Id="rId4" Type="http://schemas.openxmlformats.org/officeDocument/2006/relationships/image" Target="../media/image15.jpeg"/><Relationship Id="rId9" Type="http://schemas.openxmlformats.org/officeDocument/2006/relationships/hyperlink" Target="bai%20tap%20van%20dung/Bai%203.pptx" TargetMode="External"/><Relationship Id="rId14" Type="http://schemas.openxmlformats.org/officeDocument/2006/relationships/image" Target="../media/image23.jpeg"/><Relationship Id="rId22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em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8623" y="3891358"/>
            <a:ext cx="142494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50: CHU VI HÌNH TAM GIÁC, HÌNH TỨ GIÁC, HÌNH CHỮ NHẬT VÀ HÌNH VUÔNG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47109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83723" y="513184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1089" y="3526672"/>
            <a:ext cx="62280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b) 3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4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3400" y="4186795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8036" y="4779431"/>
            <a:ext cx="484619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 vi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tứ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8798" y="5573325"/>
            <a:ext cx="485261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+ 4 + 5 + 6 = 18 (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7319" y="6250433"/>
            <a:ext cx="31758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18 dm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56237" y="378554"/>
            <a:ext cx="7868281" cy="1344001"/>
            <a:chOff x="4134211" y="-56168"/>
            <a:chExt cx="6895122" cy="1344001"/>
          </a:xfrm>
        </p:grpSpPr>
        <p:grpSp>
          <p:nvGrpSpPr>
            <p:cNvPr id="10" name="Group 9"/>
            <p:cNvGrpSpPr/>
            <p:nvPr/>
          </p:nvGrpSpPr>
          <p:grpSpPr>
            <a:xfrm>
              <a:off x="4134211" y="-56168"/>
              <a:ext cx="6895122" cy="1344001"/>
              <a:chOff x="4134211" y="-56168"/>
              <a:chExt cx="6895122" cy="134400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134211" y="-56168"/>
                <a:ext cx="68951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22642" y="641502"/>
                <a:ext cx="14845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7360227" y="1287833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0" y="1690181"/>
            <a:ext cx="15697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50: Chu vi tam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vuông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51682" y="3515600"/>
            <a:ext cx="70455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c) 10 cm, 15 cm, 10 cm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15 cm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472531" y="4186795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01419" y="4778019"/>
            <a:ext cx="484619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 vi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tứ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260824" y="5573325"/>
            <a:ext cx="582723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+ 15 +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10 +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15 = 50 (cm)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345838" y="6244520"/>
            <a:ext cx="31758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50 cm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34636" y="2638614"/>
            <a:ext cx="10860752" cy="830997"/>
            <a:chOff x="1470819" y="1870501"/>
            <a:chExt cx="10860752" cy="830997"/>
          </a:xfrm>
        </p:grpSpPr>
        <p:grpSp>
          <p:nvGrpSpPr>
            <p:cNvPr id="21" name="Group 20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118519" y="1947446"/>
              <a:ext cx="102130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độ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6364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BE585A-FD73-89AE-0ED0-A8FD81986F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61266" r="12093" b="12736"/>
          <a:stretch/>
        </p:blipFill>
        <p:spPr bwMode="auto">
          <a:xfrm>
            <a:off x="483467" y="3429000"/>
            <a:ext cx="7463369" cy="41365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0792" y="2197403"/>
            <a:ext cx="15753654" cy="1400384"/>
            <a:chOff x="1470819" y="1870501"/>
            <a:chExt cx="15753654" cy="1400384"/>
          </a:xfrm>
        </p:grpSpPr>
        <p:grpSp>
          <p:nvGrpSpPr>
            <p:cNvPr id="6" name="Group 5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118519" y="1947446"/>
              <a:ext cx="151059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Rô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–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bốt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dung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đèn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nháy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để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trang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trí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thuyền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như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vẽ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04519" y="0"/>
            <a:ext cx="7868281" cy="1344001"/>
            <a:chOff x="4134211" y="-56168"/>
            <a:chExt cx="6895122" cy="1344001"/>
          </a:xfrm>
        </p:grpSpPr>
        <p:grpSp>
          <p:nvGrpSpPr>
            <p:cNvPr id="11" name="Group 10"/>
            <p:cNvGrpSpPr/>
            <p:nvPr/>
          </p:nvGrpSpPr>
          <p:grpSpPr>
            <a:xfrm>
              <a:off x="4134211" y="-56168"/>
              <a:ext cx="6895122" cy="1344001"/>
              <a:chOff x="4134211" y="-56168"/>
              <a:chExt cx="6895122" cy="134400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134211" y="-56168"/>
                <a:ext cx="68951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22642" y="641502"/>
                <a:ext cx="14845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360227" y="1287833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237246" y="1228638"/>
            <a:ext cx="15697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50: Chu vi tam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vuông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014840" y="3828195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28791" y="4625109"/>
            <a:ext cx="73389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Chiều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dây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đèn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nháy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55040" y="5384279"/>
            <a:ext cx="601639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60 + 25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+ 40 + 25 = 150 (cm)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272800" y="6061387"/>
            <a:ext cx="336502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150 cm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665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711316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79" y="111473"/>
            <a:ext cx="6255237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1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425B98-0CDC-171B-7310-AA0BAD49C3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7519" y="2209800"/>
            <a:ext cx="13396120" cy="4876801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719" y="152400"/>
            <a:ext cx="2560848" cy="2209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682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F013B6-F508-46AC-77D6-9E9D6C0343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6" t="39201" r="7954" b="40314"/>
          <a:stretch/>
        </p:blipFill>
        <p:spPr bwMode="auto">
          <a:xfrm>
            <a:off x="2535613" y="2743200"/>
            <a:ext cx="10900611" cy="4475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934500" y="228600"/>
            <a:ext cx="6255237" cy="992290"/>
            <a:chOff x="4539228" y="172432"/>
            <a:chExt cx="6149694" cy="992290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697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B87A89-60EF-787A-8DEC-5ACD950B6F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97" t="58021" r="54128" b="31483"/>
          <a:stretch/>
        </p:blipFill>
        <p:spPr bwMode="auto">
          <a:xfrm>
            <a:off x="365919" y="3124200"/>
            <a:ext cx="53340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934500" y="228600"/>
            <a:ext cx="6255237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6157119" y="3877793"/>
            <a:ext cx="95250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7460535" y="4731195"/>
            <a:ext cx="7166218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 + 4 cm + 3 cm = 9 cm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5974159" y="5486400"/>
            <a:ext cx="9890919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 vi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cm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84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03EB5C-245F-DB90-FBDA-B2E720B093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68157" r="53219" b="14770"/>
          <a:stretch/>
        </p:blipFill>
        <p:spPr bwMode="auto">
          <a:xfrm>
            <a:off x="350838" y="2629168"/>
            <a:ext cx="5638800" cy="4152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934500" y="228600"/>
            <a:ext cx="6255237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0111809-97A9-3F56-46DB-D47D1E140F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26" t="84218" r="9469" b="9713"/>
          <a:stretch/>
        </p:blipFill>
        <p:spPr bwMode="auto">
          <a:xfrm>
            <a:off x="2194719" y="6781800"/>
            <a:ext cx="12801599" cy="2148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5920977" y="3360714"/>
            <a:ext cx="10119519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7147719" y="4291222"/>
            <a:ext cx="7166218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 + 4 cm + 5 cm + 2 cm = 14 cm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6035278" y="5144624"/>
            <a:ext cx="9890919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 vi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cm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29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E5F78A-F387-EAB8-06FC-7CB2A0CD44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4271" y="2604917"/>
            <a:ext cx="13487400" cy="49610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34500" y="228600"/>
            <a:ext cx="6255237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433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22532" y="0"/>
            <a:ext cx="9288120" cy="1528667"/>
            <a:chOff x="4134211" y="-56168"/>
            <a:chExt cx="9131404" cy="1528667"/>
          </a:xfrm>
        </p:grpSpPr>
        <p:grpSp>
          <p:nvGrpSpPr>
            <p:cNvPr id="6" name="Group 5"/>
            <p:cNvGrpSpPr/>
            <p:nvPr/>
          </p:nvGrpSpPr>
          <p:grpSpPr>
            <a:xfrm>
              <a:off x="4134211" y="-56168"/>
              <a:ext cx="9131404" cy="1528667"/>
              <a:chOff x="4134211" y="-56168"/>
              <a:chExt cx="9131404" cy="152866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134211" y="-56168"/>
                <a:ext cx="913140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4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4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4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4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4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4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4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9183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532345" y="1315432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3519" y="2949889"/>
            <a:ext cx="13322965" cy="907942"/>
            <a:chOff x="1470819" y="1870501"/>
            <a:chExt cx="13322965" cy="907942"/>
          </a:xfrm>
        </p:grpSpPr>
        <p:grpSp>
          <p:nvGrpSpPr>
            <p:cNvPr id="13" name="Group 12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118519" y="1947446"/>
              <a:ext cx="126752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11195" y="3925583"/>
            <a:ext cx="6439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7 cm, 10 cm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 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30690" y="7305320"/>
            <a:ext cx="3894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 31 cm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937282" y="4848471"/>
            <a:ext cx="21868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26304" y="5665285"/>
            <a:ext cx="65341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60717" y="6496282"/>
            <a:ext cx="5665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7 + 10 + 14 = 31 (cm)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425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786" y="3784121"/>
            <a:ext cx="55707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20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8519" y="4462974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040" y="5024659"/>
            <a:ext cx="520366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742400" y="5662537"/>
            <a:ext cx="481894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+ 30 + 40 = 90 (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4071" y="6328071"/>
            <a:ext cx="31758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90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56237" y="378554"/>
            <a:ext cx="7868281" cy="1344001"/>
            <a:chOff x="4134211" y="-56168"/>
            <a:chExt cx="6895122" cy="1344001"/>
          </a:xfrm>
        </p:grpSpPr>
        <p:grpSp>
          <p:nvGrpSpPr>
            <p:cNvPr id="10" name="Group 9"/>
            <p:cNvGrpSpPr/>
            <p:nvPr/>
          </p:nvGrpSpPr>
          <p:grpSpPr>
            <a:xfrm>
              <a:off x="4134211" y="-56168"/>
              <a:ext cx="6895122" cy="1344001"/>
              <a:chOff x="4134211" y="-56168"/>
              <a:chExt cx="6895122" cy="134400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134211" y="-56168"/>
                <a:ext cx="68951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22642" y="641502"/>
                <a:ext cx="14845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7360227" y="1287833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0" y="1690181"/>
            <a:ext cx="15697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6410" y="3764833"/>
            <a:ext cx="551625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15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141103" y="4540834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02703" y="5024659"/>
            <a:ext cx="520366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687423" y="5662537"/>
            <a:ext cx="481894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+ 20 + 15 = 50 (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315796" y="6262714"/>
            <a:ext cx="31758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50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6386" y="2465280"/>
            <a:ext cx="12279410" cy="846386"/>
            <a:chOff x="1470819" y="1870501"/>
            <a:chExt cx="12279410" cy="846386"/>
          </a:xfrm>
        </p:grpSpPr>
        <p:grpSp>
          <p:nvGrpSpPr>
            <p:cNvPr id="21" name="Group 20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118519" y="1947446"/>
              <a:ext cx="1163171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9601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22532" y="0"/>
            <a:ext cx="9288120" cy="1528667"/>
            <a:chOff x="4134211" y="-56168"/>
            <a:chExt cx="9131404" cy="1528667"/>
          </a:xfrm>
        </p:grpSpPr>
        <p:grpSp>
          <p:nvGrpSpPr>
            <p:cNvPr id="6" name="Group 5"/>
            <p:cNvGrpSpPr/>
            <p:nvPr/>
          </p:nvGrpSpPr>
          <p:grpSpPr>
            <a:xfrm>
              <a:off x="4134211" y="-56168"/>
              <a:ext cx="9131404" cy="1528667"/>
              <a:chOff x="4134211" y="-56168"/>
              <a:chExt cx="9131404" cy="152866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134211" y="-56168"/>
                <a:ext cx="913140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9183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532345" y="1315432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0" y="1690181"/>
            <a:ext cx="15697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50:Chu vi tam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vuông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3519" y="2949889"/>
            <a:ext cx="12870918" cy="907942"/>
            <a:chOff x="1470819" y="1870501"/>
            <a:chExt cx="12870918" cy="907942"/>
          </a:xfrm>
        </p:grpSpPr>
        <p:grpSp>
          <p:nvGrpSpPr>
            <p:cNvPr id="13" name="Group 12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118519" y="1947446"/>
              <a:ext cx="122232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tứ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độ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11195" y="3925583"/>
            <a:ext cx="6439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a) 7 cm, 10 cm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14 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30690" y="7305320"/>
            <a:ext cx="3894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31 cm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937282" y="4848471"/>
            <a:ext cx="21868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26304" y="5665285"/>
            <a:ext cx="65341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 vi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60717" y="6496282"/>
            <a:ext cx="5665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+ 10 + 14 = 31 (cm)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151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6" grpId="0"/>
      <p:bldP spid="37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0E36400-9F06-4FAE-9816-7EC468A0F0B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FFFDW6{2CA004F4-1C73-4D60-91DC-24D16BD44B0C}&quot;,&quot;D:\\Giáo án PP Toán 3 - KNTTVCS - HK2\\Tuan 2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50 TIẾT  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6CC320-7962-453F-9F72-9785D589D0BB}:2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8589A2-4033-47A6-857B-DC8B3206BA68}:2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74A053-6916-468D-8319-7CC8357C1D0F}:27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12E2D2-C482-4C50-8BF1-1A89A3C0F510}:27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A66771-C736-4892-A2C5-0A7DFAF68E62}:2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0487AC-47AF-475F-AFB7-948FD1EF0CFD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AA5164-89E7-4CA6-8B75-F66280F9E745}:2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129476-BD88-43F0-B3CC-42EAB2F10781}:2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7F5215-B96B-48AE-9C85-F6B334CD8CD9}:2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62723A-7CBF-4738-A096-A06EC4D5CEDB}:2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B1CFEE-A784-4E55-BB34-F7A6E1E154BE}:2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09B5F9-80E5-481C-AEF8-CA4BD4DF6F27}:27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FB0B3F-CDEE-420E-B6A2-DAC596A4EF02}: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789</Words>
  <Application>Microsoft Office PowerPoint</Application>
  <PresentationFormat>Custom</PresentationFormat>
  <Paragraphs>118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50 TIẾT  1</dc:title>
  <dc:creator>Admin</dc:creator>
  <cp:lastModifiedBy>Admin</cp:lastModifiedBy>
  <cp:revision>108</cp:revision>
  <dcterms:created xsi:type="dcterms:W3CDTF">2022-07-10T01:37:20Z</dcterms:created>
  <dcterms:modified xsi:type="dcterms:W3CDTF">2025-02-10T14:56:24Z</dcterms:modified>
</cp:coreProperties>
</file>