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327" r:id="rId2"/>
    <p:sldId id="441" r:id="rId3"/>
    <p:sldId id="408" r:id="rId4"/>
    <p:sldId id="442" r:id="rId5"/>
    <p:sldId id="440" r:id="rId6"/>
    <p:sldId id="443" r:id="rId7"/>
    <p:sldId id="340" r:id="rId8"/>
  </p:sldIdLst>
  <p:sldSz cx="16276638" cy="9144000"/>
  <p:notesSz cx="6858000" cy="9144000"/>
  <p:custDataLst>
    <p:tags r:id="rId10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717550" indent="-26035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1436688" indent="-522288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2154238" indent="-782638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2873375" indent="-1044575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512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99"/>
    <a:srgbClr val="FF0066"/>
    <a:srgbClr val="FF7C80"/>
    <a:srgbClr val="0000CC"/>
    <a:srgbClr val="EDF6F7"/>
    <a:srgbClr val="FF6600"/>
    <a:srgbClr val="6600CC"/>
    <a:srgbClr val="3333FF"/>
    <a:srgbClr val="FF00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876" autoAdjust="0"/>
    <p:restoredTop sz="94660"/>
  </p:normalViewPr>
  <p:slideViewPr>
    <p:cSldViewPr>
      <p:cViewPr varScale="1">
        <p:scale>
          <a:sx n="60" d="100"/>
          <a:sy n="60" d="100"/>
        </p:scale>
        <p:origin x="68" y="300"/>
      </p:cViewPr>
      <p:guideLst>
        <p:guide orient="horz" pos="2880"/>
        <p:guide pos="5127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451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77825" y="685800"/>
            <a:ext cx="610235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6451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451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451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51C4FA25-5DD5-485C-BCD2-EF739D2A719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1386817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1pPr>
    <a:lvl2pPr marL="717550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2pPr>
    <a:lvl3pPr marL="1436688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3pPr>
    <a:lvl4pPr marL="2154238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4pPr>
    <a:lvl5pPr marL="2873375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5pPr>
    <a:lvl6pPr marL="3592220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6pPr>
    <a:lvl7pPr marL="4310664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7pPr>
    <a:lvl8pPr marL="5029109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8pPr>
    <a:lvl9pPr marL="5747553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fld id="{EB5B8007-F28A-4C3E-A48D-DDE012D8153F}" type="slidenum">
              <a:rPr lang="en-US" altLang="en-US" sz="1200">
                <a:cs typeface="Arial" charset="0"/>
              </a:rPr>
              <a:pPr algn="r" eaLnBrk="1" hangingPunct="1"/>
              <a:t>7</a:t>
            </a:fld>
            <a:endParaRPr lang="en-US" altLang="en-US" sz="1200">
              <a:cs typeface="Arial" charset="0"/>
            </a:endParaRPr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77825" y="685800"/>
            <a:ext cx="6102350" cy="3429000"/>
          </a:xfrm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vi-VN" altLang="en-US" smtClean="0">
              <a:cs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20748" y="2840569"/>
            <a:ext cx="13835142" cy="196003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41496" y="5181600"/>
            <a:ext cx="11393647" cy="2336800"/>
          </a:xfrm>
        </p:spPr>
        <p:txBody>
          <a:bodyPr/>
          <a:lstStyle>
            <a:lvl1pPr marL="0" indent="0" algn="ctr">
              <a:buNone/>
              <a:defRPr/>
            </a:lvl1pPr>
            <a:lvl2pPr marL="718444" indent="0" algn="ctr">
              <a:buNone/>
              <a:defRPr/>
            </a:lvl2pPr>
            <a:lvl3pPr marL="1436888" indent="0" algn="ctr">
              <a:buNone/>
              <a:defRPr/>
            </a:lvl3pPr>
            <a:lvl4pPr marL="2155332" indent="0" algn="ctr">
              <a:buNone/>
              <a:defRPr/>
            </a:lvl4pPr>
            <a:lvl5pPr marL="2873776" indent="0" algn="ctr">
              <a:buNone/>
              <a:defRPr/>
            </a:lvl5pPr>
            <a:lvl6pPr marL="3592220" indent="0" algn="ctr">
              <a:buNone/>
              <a:defRPr/>
            </a:lvl6pPr>
            <a:lvl7pPr marL="4310664" indent="0" algn="ctr">
              <a:buNone/>
              <a:defRPr/>
            </a:lvl7pPr>
            <a:lvl8pPr marL="5029109" indent="0" algn="ctr">
              <a:buNone/>
              <a:defRPr/>
            </a:lvl8pPr>
            <a:lvl9pPr marL="5747553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B01423-D198-4896-B996-AF6CD71AA32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72254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D28DD1-89CB-4A9B-8160-1008CEEB8C2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920928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800562" y="366186"/>
            <a:ext cx="3662244" cy="780203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3832" y="366186"/>
            <a:ext cx="10715453" cy="780203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4A9502-423E-4957-ACD4-EFEAFA4568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138348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00BA3F-51CF-473C-BBC7-9F80CB3FD93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606691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5743" y="5875867"/>
            <a:ext cx="13835142" cy="1816100"/>
          </a:xfrm>
        </p:spPr>
        <p:txBody>
          <a:bodyPr anchor="t"/>
          <a:lstStyle>
            <a:lvl1pPr algn="l">
              <a:defRPr sz="6300" b="1" cap="all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5743" y="3875619"/>
            <a:ext cx="13835142" cy="2000249"/>
          </a:xfrm>
        </p:spPr>
        <p:txBody>
          <a:bodyPr anchor="b"/>
          <a:lstStyle>
            <a:lvl1pPr marL="0" indent="0">
              <a:buNone/>
              <a:defRPr sz="3100"/>
            </a:lvl1pPr>
            <a:lvl2pPr marL="718444" indent="0">
              <a:buNone/>
              <a:defRPr sz="2800"/>
            </a:lvl2pPr>
            <a:lvl3pPr marL="1436888" indent="0">
              <a:buNone/>
              <a:defRPr sz="2500"/>
            </a:lvl3pPr>
            <a:lvl4pPr marL="2155332" indent="0">
              <a:buNone/>
              <a:defRPr sz="2200"/>
            </a:lvl4pPr>
            <a:lvl5pPr marL="2873776" indent="0">
              <a:buNone/>
              <a:defRPr sz="2200"/>
            </a:lvl5pPr>
            <a:lvl6pPr marL="3592220" indent="0">
              <a:buNone/>
              <a:defRPr sz="2200"/>
            </a:lvl6pPr>
            <a:lvl7pPr marL="4310664" indent="0">
              <a:buNone/>
              <a:defRPr sz="2200"/>
            </a:lvl7pPr>
            <a:lvl8pPr marL="5029109" indent="0">
              <a:buNone/>
              <a:defRPr sz="2200"/>
            </a:lvl8pPr>
            <a:lvl9pPr marL="5747553" indent="0">
              <a:buNone/>
              <a:defRPr sz="22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E9DFC9-E0D6-4E70-95EC-EE956DA6257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459216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3832" y="2133602"/>
            <a:ext cx="7188848" cy="6034617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1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73958" y="2133602"/>
            <a:ext cx="7188848" cy="6034617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1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EE0E17-1536-48C6-87E3-A861F0C00F0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317564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3832" y="2046817"/>
            <a:ext cx="7191675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18444" indent="0">
              <a:buNone/>
              <a:defRPr sz="3100" b="1"/>
            </a:lvl2pPr>
            <a:lvl3pPr marL="1436888" indent="0">
              <a:buNone/>
              <a:defRPr sz="2800" b="1"/>
            </a:lvl3pPr>
            <a:lvl4pPr marL="2155332" indent="0">
              <a:buNone/>
              <a:defRPr sz="2500" b="1"/>
            </a:lvl4pPr>
            <a:lvl5pPr marL="2873776" indent="0">
              <a:buNone/>
              <a:defRPr sz="2500" b="1"/>
            </a:lvl5pPr>
            <a:lvl6pPr marL="3592220" indent="0">
              <a:buNone/>
              <a:defRPr sz="2500" b="1"/>
            </a:lvl6pPr>
            <a:lvl7pPr marL="4310664" indent="0">
              <a:buNone/>
              <a:defRPr sz="2500" b="1"/>
            </a:lvl7pPr>
            <a:lvl8pPr marL="5029109" indent="0">
              <a:buNone/>
              <a:defRPr sz="2500" b="1"/>
            </a:lvl8pPr>
            <a:lvl9pPr marL="5747553" indent="0">
              <a:buNone/>
              <a:defRPr sz="25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3832" y="2899833"/>
            <a:ext cx="7191675" cy="5268384"/>
          </a:xfrm>
        </p:spPr>
        <p:txBody>
          <a:bodyPr/>
          <a:lstStyle>
            <a:lvl1pPr>
              <a:defRPr sz="3800"/>
            </a:lvl1pPr>
            <a:lvl2pPr>
              <a:defRPr sz="31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8268307" y="2046817"/>
            <a:ext cx="7194500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18444" indent="0">
              <a:buNone/>
              <a:defRPr sz="3100" b="1"/>
            </a:lvl2pPr>
            <a:lvl3pPr marL="1436888" indent="0">
              <a:buNone/>
              <a:defRPr sz="2800" b="1"/>
            </a:lvl3pPr>
            <a:lvl4pPr marL="2155332" indent="0">
              <a:buNone/>
              <a:defRPr sz="2500" b="1"/>
            </a:lvl4pPr>
            <a:lvl5pPr marL="2873776" indent="0">
              <a:buNone/>
              <a:defRPr sz="2500" b="1"/>
            </a:lvl5pPr>
            <a:lvl6pPr marL="3592220" indent="0">
              <a:buNone/>
              <a:defRPr sz="2500" b="1"/>
            </a:lvl6pPr>
            <a:lvl7pPr marL="4310664" indent="0">
              <a:buNone/>
              <a:defRPr sz="2500" b="1"/>
            </a:lvl7pPr>
            <a:lvl8pPr marL="5029109" indent="0">
              <a:buNone/>
              <a:defRPr sz="2500" b="1"/>
            </a:lvl8pPr>
            <a:lvl9pPr marL="5747553" indent="0">
              <a:buNone/>
              <a:defRPr sz="25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8268307" y="2899833"/>
            <a:ext cx="7194500" cy="5268384"/>
          </a:xfrm>
        </p:spPr>
        <p:txBody>
          <a:bodyPr/>
          <a:lstStyle>
            <a:lvl1pPr>
              <a:defRPr sz="3800"/>
            </a:lvl1pPr>
            <a:lvl2pPr>
              <a:defRPr sz="31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30A47B-B3AA-4408-B89E-78641CC5715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312869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D8FA65-B14B-4883-88C7-F7A3A55E9A2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314973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8BE4F5-A3A4-4A0F-A638-D990D725B4C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687294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3833" y="364067"/>
            <a:ext cx="5354902" cy="1549400"/>
          </a:xfrm>
        </p:spPr>
        <p:txBody>
          <a:bodyPr anchor="b"/>
          <a:lstStyle>
            <a:lvl1pPr algn="l">
              <a:defRPr sz="3100" b="1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63713" y="364068"/>
            <a:ext cx="9099093" cy="7804151"/>
          </a:xfrm>
        </p:spPr>
        <p:txBody>
          <a:bodyPr/>
          <a:lstStyle>
            <a:lvl1pPr>
              <a:defRPr sz="5000"/>
            </a:lvl1pPr>
            <a:lvl2pPr>
              <a:defRPr sz="4400"/>
            </a:lvl2pPr>
            <a:lvl3pPr>
              <a:defRPr sz="3800"/>
            </a:lvl3pPr>
            <a:lvl4pPr>
              <a:defRPr sz="3100"/>
            </a:lvl4pPr>
            <a:lvl5pPr>
              <a:defRPr sz="3100"/>
            </a:lvl5pPr>
            <a:lvl6pPr>
              <a:defRPr sz="3100"/>
            </a:lvl6pPr>
            <a:lvl7pPr>
              <a:defRPr sz="3100"/>
            </a:lvl7pPr>
            <a:lvl8pPr>
              <a:defRPr sz="3100"/>
            </a:lvl8pPr>
            <a:lvl9pPr>
              <a:defRPr sz="31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3833" y="1913468"/>
            <a:ext cx="5354902" cy="6254751"/>
          </a:xfrm>
        </p:spPr>
        <p:txBody>
          <a:bodyPr/>
          <a:lstStyle>
            <a:lvl1pPr marL="0" indent="0">
              <a:buNone/>
              <a:defRPr sz="2200"/>
            </a:lvl1pPr>
            <a:lvl2pPr marL="718444" indent="0">
              <a:buNone/>
              <a:defRPr sz="1900"/>
            </a:lvl2pPr>
            <a:lvl3pPr marL="1436888" indent="0">
              <a:buNone/>
              <a:defRPr sz="1600"/>
            </a:lvl3pPr>
            <a:lvl4pPr marL="2155332" indent="0">
              <a:buNone/>
              <a:defRPr sz="1400"/>
            </a:lvl4pPr>
            <a:lvl5pPr marL="2873776" indent="0">
              <a:buNone/>
              <a:defRPr sz="1400"/>
            </a:lvl5pPr>
            <a:lvl6pPr marL="3592220" indent="0">
              <a:buNone/>
              <a:defRPr sz="1400"/>
            </a:lvl6pPr>
            <a:lvl7pPr marL="4310664" indent="0">
              <a:buNone/>
              <a:defRPr sz="1400"/>
            </a:lvl7pPr>
            <a:lvl8pPr marL="5029109" indent="0">
              <a:buNone/>
              <a:defRPr sz="1400"/>
            </a:lvl8pPr>
            <a:lvl9pPr marL="5747553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99C05A-73D7-488D-87AE-9FA1D515BA9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394107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90335" y="6400801"/>
            <a:ext cx="9765983" cy="755651"/>
          </a:xfrm>
        </p:spPr>
        <p:txBody>
          <a:bodyPr anchor="b"/>
          <a:lstStyle>
            <a:lvl1pPr algn="l">
              <a:defRPr sz="3100" b="1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190335" y="817033"/>
            <a:ext cx="9765983" cy="5486400"/>
          </a:xfrm>
        </p:spPr>
        <p:txBody>
          <a:bodyPr/>
          <a:lstStyle>
            <a:lvl1pPr marL="0" indent="0">
              <a:buNone/>
              <a:defRPr sz="5000"/>
            </a:lvl1pPr>
            <a:lvl2pPr marL="718444" indent="0">
              <a:buNone/>
              <a:defRPr sz="4400"/>
            </a:lvl2pPr>
            <a:lvl3pPr marL="1436888" indent="0">
              <a:buNone/>
              <a:defRPr sz="3800"/>
            </a:lvl3pPr>
            <a:lvl4pPr marL="2155332" indent="0">
              <a:buNone/>
              <a:defRPr sz="3100"/>
            </a:lvl4pPr>
            <a:lvl5pPr marL="2873776" indent="0">
              <a:buNone/>
              <a:defRPr sz="3100"/>
            </a:lvl5pPr>
            <a:lvl6pPr marL="3592220" indent="0">
              <a:buNone/>
              <a:defRPr sz="3100"/>
            </a:lvl6pPr>
            <a:lvl7pPr marL="4310664" indent="0">
              <a:buNone/>
              <a:defRPr sz="3100"/>
            </a:lvl7pPr>
            <a:lvl8pPr marL="5029109" indent="0">
              <a:buNone/>
              <a:defRPr sz="3100"/>
            </a:lvl8pPr>
            <a:lvl9pPr marL="5747553" indent="0">
              <a:buNone/>
              <a:defRPr sz="3100"/>
            </a:lvl9pPr>
          </a:lstStyle>
          <a:p>
            <a:pPr lvl="0"/>
            <a:endParaRPr lang="vi-VN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190335" y="7156452"/>
            <a:ext cx="9765983" cy="1073149"/>
          </a:xfrm>
        </p:spPr>
        <p:txBody>
          <a:bodyPr/>
          <a:lstStyle>
            <a:lvl1pPr marL="0" indent="0">
              <a:buNone/>
              <a:defRPr sz="2200"/>
            </a:lvl1pPr>
            <a:lvl2pPr marL="718444" indent="0">
              <a:buNone/>
              <a:defRPr sz="1900"/>
            </a:lvl2pPr>
            <a:lvl3pPr marL="1436888" indent="0">
              <a:buNone/>
              <a:defRPr sz="1600"/>
            </a:lvl3pPr>
            <a:lvl4pPr marL="2155332" indent="0">
              <a:buNone/>
              <a:defRPr sz="1400"/>
            </a:lvl4pPr>
            <a:lvl5pPr marL="2873776" indent="0">
              <a:buNone/>
              <a:defRPr sz="1400"/>
            </a:lvl5pPr>
            <a:lvl6pPr marL="3592220" indent="0">
              <a:buNone/>
              <a:defRPr sz="1400"/>
            </a:lvl6pPr>
            <a:lvl7pPr marL="4310664" indent="0">
              <a:buNone/>
              <a:defRPr sz="1400"/>
            </a:lvl7pPr>
            <a:lvl8pPr marL="5029109" indent="0">
              <a:buNone/>
              <a:defRPr sz="1400"/>
            </a:lvl8pPr>
            <a:lvl9pPr marL="5747553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090DF4-68DF-4AAF-98F9-EB3836BAB8B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588337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813832" y="366713"/>
            <a:ext cx="14648974" cy="152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813832" y="2133600"/>
            <a:ext cx="14648974" cy="6034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13832" y="8326438"/>
            <a:ext cx="3797882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2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561185" y="8326438"/>
            <a:ext cx="5154269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2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1664924" y="8326438"/>
            <a:ext cx="3797882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2200"/>
            </a:lvl1pPr>
          </a:lstStyle>
          <a:p>
            <a:pPr>
              <a:defRPr/>
            </a:pPr>
            <a:fld id="{F4264759-E7CE-4A8C-955C-20DA2A50E45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5pPr>
      <a:lvl6pPr marL="718444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6pPr>
      <a:lvl7pPr marL="1436888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7pPr>
      <a:lvl8pPr marL="2155332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8pPr>
      <a:lvl9pPr marL="2873776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9pPr>
    </p:titleStyle>
    <p:bodyStyle>
      <a:lvl1pPr marL="538163" indent="-538163" algn="l" rtl="0" eaLnBrk="0" fontAlgn="base" hangingPunct="0">
        <a:spcBef>
          <a:spcPct val="20000"/>
        </a:spcBef>
        <a:spcAft>
          <a:spcPct val="0"/>
        </a:spcAft>
        <a:buChar char="•"/>
        <a:defRPr sz="5000">
          <a:solidFill>
            <a:schemeClr val="tx1"/>
          </a:solidFill>
          <a:latin typeface="+mn-lt"/>
          <a:ea typeface="+mn-ea"/>
          <a:cs typeface="+mn-cs"/>
        </a:defRPr>
      </a:lvl1pPr>
      <a:lvl2pPr marL="1166813" indent="-447675" algn="l" rtl="0" eaLnBrk="0" fontAlgn="base" hangingPunct="0">
        <a:spcBef>
          <a:spcPct val="20000"/>
        </a:spcBef>
        <a:spcAft>
          <a:spcPct val="0"/>
        </a:spcAft>
        <a:buChar char="–"/>
        <a:defRPr sz="4400">
          <a:solidFill>
            <a:schemeClr val="tx1"/>
          </a:solidFill>
          <a:latin typeface="+mn-lt"/>
        </a:defRPr>
      </a:lvl2pPr>
      <a:lvl3pPr marL="1795463" indent="-358775" algn="l" rtl="0" eaLnBrk="0" fontAlgn="base" hangingPunct="0">
        <a:spcBef>
          <a:spcPct val="20000"/>
        </a:spcBef>
        <a:spcAft>
          <a:spcPct val="0"/>
        </a:spcAft>
        <a:buChar char="•"/>
        <a:defRPr sz="3800">
          <a:solidFill>
            <a:schemeClr val="tx1"/>
          </a:solidFill>
          <a:latin typeface="+mn-lt"/>
        </a:defRPr>
      </a:lvl3pPr>
      <a:lvl4pPr marL="2513013" indent="-358775" algn="l" rtl="0" eaLnBrk="0" fontAlgn="base" hangingPunct="0">
        <a:spcBef>
          <a:spcPct val="20000"/>
        </a:spcBef>
        <a:spcAft>
          <a:spcPct val="0"/>
        </a:spcAft>
        <a:buChar char="–"/>
        <a:defRPr sz="3100">
          <a:solidFill>
            <a:schemeClr val="tx1"/>
          </a:solidFill>
          <a:latin typeface="+mn-lt"/>
        </a:defRPr>
      </a:lvl4pPr>
      <a:lvl5pPr marL="3232150" indent="-358775" algn="l" rtl="0" eaLnBrk="0" fontAlgn="base" hangingPunct="0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5pPr>
      <a:lvl6pPr marL="3951442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6pPr>
      <a:lvl7pPr marL="4669887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7pPr>
      <a:lvl8pPr marL="5388331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8pPr>
      <a:lvl9pPr marL="6106775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9pPr>
    </p:bodyStyle>
    <p:otherStyle>
      <a:defPPr>
        <a:defRPr lang="vi-VN"/>
      </a:defPPr>
      <a:lvl1pPr marL="0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18444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436888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2155332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2873776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3592220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4310664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5029109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5747553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wmf"/><Relationship Id="rId3" Type="http://schemas.openxmlformats.org/officeDocument/2006/relationships/image" Target="../media/image3.png"/><Relationship Id="rId7" Type="http://schemas.openxmlformats.org/officeDocument/2006/relationships/image" Target="../media/image7.gi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gif"/><Relationship Id="rId5" Type="http://schemas.openxmlformats.org/officeDocument/2006/relationships/image" Target="../media/image5.wmf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2.xml"/><Relationship Id="rId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3"/>
          <p:cNvSpPr txBox="1">
            <a:spLocks noChangeArrowheads="1"/>
          </p:cNvSpPr>
          <p:nvPr/>
        </p:nvSpPr>
        <p:spPr bwMode="auto">
          <a:xfrm>
            <a:off x="3197197" y="723901"/>
            <a:ext cx="10037260" cy="684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3500" b="1" dirty="0">
                <a:solidFill>
                  <a:srgbClr val="FF0066"/>
                </a:solidFill>
                <a:latin typeface="Times New Roman" pitchFamily="18" charset="0"/>
              </a:rPr>
              <a:t>TRƯỜNG TIỂU HỌC </a:t>
            </a:r>
            <a:r>
              <a:rPr lang="en-US" altLang="en-US" sz="3500" b="1" dirty="0" smtClean="0">
                <a:solidFill>
                  <a:srgbClr val="FF0066"/>
                </a:solidFill>
                <a:latin typeface="Times New Roman" pitchFamily="18" charset="0"/>
              </a:rPr>
              <a:t>BÁT TRANG</a:t>
            </a:r>
            <a:endParaRPr lang="en-US" altLang="en-US" sz="3500" b="1" dirty="0">
              <a:solidFill>
                <a:srgbClr val="FF0066"/>
              </a:solidFill>
              <a:latin typeface="Times New Roman" pitchFamily="18" charset="0"/>
            </a:endParaRPr>
          </a:p>
        </p:txBody>
      </p:sp>
      <p:pic>
        <p:nvPicPr>
          <p:cNvPr id="2051" name="Picture 1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8677" y="5443538"/>
            <a:ext cx="2034580" cy="264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057" name="Text Box 14"/>
          <p:cNvSpPr txBox="1">
            <a:spLocks noChangeArrowheads="1"/>
          </p:cNvSpPr>
          <p:nvPr/>
        </p:nvSpPr>
        <p:spPr bwMode="auto">
          <a:xfrm>
            <a:off x="2783822" y="4343401"/>
            <a:ext cx="10928600" cy="18224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1800"/>
              </a:spcBef>
              <a:defRPr/>
            </a:pPr>
            <a:r>
              <a:rPr lang="en-US" sz="40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Môn</a:t>
            </a:r>
            <a:r>
              <a:rPr lang="en-US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Tiếng</a:t>
            </a:r>
            <a:r>
              <a:rPr lang="en-US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Việt</a:t>
            </a:r>
            <a:r>
              <a:rPr lang="en-US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3</a:t>
            </a:r>
          </a:p>
          <a:p>
            <a:pPr algn="ctr" eaLnBrk="1" hangingPunct="1">
              <a:spcBef>
                <a:spcPts val="1800"/>
              </a:spcBef>
              <a:defRPr/>
            </a:pPr>
            <a:r>
              <a:rPr lang="en-US" sz="5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 6: CÂY GẠO (</a:t>
            </a:r>
            <a:r>
              <a:rPr lang="en-US" sz="54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US" sz="5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4</a:t>
            </a:r>
            <a:r>
              <a:rPr lang="en-US" sz="5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)</a:t>
            </a:r>
            <a:endParaRPr lang="en-US" sz="5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59" name="Text Box 17"/>
          <p:cNvSpPr txBox="1">
            <a:spLocks noChangeArrowheads="1"/>
          </p:cNvSpPr>
          <p:nvPr/>
        </p:nvSpPr>
        <p:spPr bwMode="auto">
          <a:xfrm>
            <a:off x="2480250" y="2057400"/>
            <a:ext cx="11471154" cy="1992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60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CHÀO MỪNG QUÝ THẦY </a:t>
            </a:r>
            <a:r>
              <a:rPr lang="en-US" sz="6000" b="1" dirty="0" smtClean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CÔ</a:t>
            </a:r>
          </a:p>
          <a:p>
            <a:pPr algn="ctr" eaLnBrk="1" hangingPunct="1">
              <a:spcBef>
                <a:spcPts val="0"/>
              </a:spcBef>
              <a:defRPr/>
            </a:pPr>
            <a:r>
              <a:rPr lang="en-US" sz="6000" b="1" dirty="0" smtClean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VỀ </a:t>
            </a:r>
            <a:r>
              <a:rPr lang="en-US" sz="60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DỰ GIỜ THĂM LỚP</a:t>
            </a:r>
          </a:p>
        </p:txBody>
      </p:sp>
      <p:sp>
        <p:nvSpPr>
          <p:cNvPr id="2054" name="Text Box 18"/>
          <p:cNvSpPr txBox="1">
            <a:spLocks noChangeArrowheads="1"/>
          </p:cNvSpPr>
          <p:nvPr/>
        </p:nvSpPr>
        <p:spPr bwMode="auto">
          <a:xfrm>
            <a:off x="2557757" y="7200900"/>
            <a:ext cx="5974560" cy="8842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 b="1" i="1">
                <a:solidFill>
                  <a:srgbClr val="FF0066"/>
                </a:solidFill>
                <a:latin typeface="Times New Roman" pitchFamily="18" charset="0"/>
              </a:rPr>
              <a:t>Giáo viên</a:t>
            </a:r>
            <a:r>
              <a:rPr lang="en-US" altLang="en-US" sz="2400" b="1" i="1" smtClean="0">
                <a:solidFill>
                  <a:srgbClr val="FF0066"/>
                </a:solidFill>
                <a:latin typeface="Times New Roman" pitchFamily="18" charset="0"/>
              </a:rPr>
              <a:t>:</a:t>
            </a:r>
            <a:endParaRPr lang="en-US" altLang="en-US" sz="2400" b="1" i="1">
              <a:solidFill>
                <a:srgbClr val="FF0066"/>
              </a:solidFill>
              <a:latin typeface="Times New Roman" pitchFamily="18" charset="0"/>
            </a:endParaRPr>
          </a:p>
          <a:p>
            <a:pPr eaLnBrk="1" hangingPunct="1"/>
            <a:r>
              <a:rPr lang="en-US" altLang="en-US" sz="2400" b="1" i="1">
                <a:solidFill>
                  <a:srgbClr val="FF0066"/>
                </a:solidFill>
                <a:latin typeface="Times New Roman" pitchFamily="18" charset="0"/>
              </a:rPr>
              <a:t>Lớp:  3</a:t>
            </a:r>
          </a:p>
        </p:txBody>
      </p:sp>
      <p:pic>
        <p:nvPicPr>
          <p:cNvPr id="2055" name="Picture 22" descr="bd21315_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40079" y="6229986"/>
            <a:ext cx="5616086" cy="204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6" name="Picture 5" descr="POINSET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 flipV="1">
            <a:off x="1112658" y="331495"/>
            <a:ext cx="2081213" cy="26691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Picture 5" descr="POINSET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13122398" y="413107"/>
            <a:ext cx="2089150" cy="2498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5" name="Straight Connector 4"/>
          <p:cNvCxnSpPr/>
          <p:nvPr/>
        </p:nvCxnSpPr>
        <p:spPr>
          <a:xfrm flipV="1">
            <a:off x="5407784" y="1447800"/>
            <a:ext cx="5985862" cy="0"/>
          </a:xfrm>
          <a:prstGeom prst="line">
            <a:avLst/>
          </a:prstGeom>
          <a:ln>
            <a:solidFill>
              <a:srgbClr val="FF0066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pic>
        <p:nvPicPr>
          <p:cNvPr id="3" name="Picture 7" descr="BƯỚM 58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9961410">
            <a:off x="13131113" y="984250"/>
            <a:ext cx="1474263" cy="1922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60" name="Picture 8" descr="animal-14[1]"/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417220" flipH="1">
            <a:off x="2549684" y="5964239"/>
            <a:ext cx="1416132" cy="1030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Picture 5" descr="POINSET3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38632" y="5111880"/>
            <a:ext cx="4334745" cy="30923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repeatCount="1000000" accel="36000" decel="2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475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00FF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7" presetID="21" presetClass="emph" presetSubtype="0" repeatCount="20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8" dur="200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9" dur="200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0" dur="200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1" dur="200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9" grpId="0"/>
      <p:bldP spid="2059" grpId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6276638" cy="91440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122018" tIns="61009" rIns="122018" bIns="61009" rtlCol="0" anchor="ctr"/>
          <a:lstStyle/>
          <a:p>
            <a:pPr algn="ctr"/>
            <a:endParaRPr lang="vi-VN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5081" y="0"/>
            <a:ext cx="16276638" cy="914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3981297" y="2132892"/>
            <a:ext cx="6677387" cy="1477328"/>
          </a:xfrm>
          <a:prstGeom prst="rect">
            <a:avLst/>
          </a:prstGeom>
          <a:noFill/>
        </p:spPr>
        <p:txBody>
          <a:bodyPr wrap="none" lIns="122018" tIns="61009" rIns="122018" bIns="61009" rtlCol="0">
            <a:spAutoFit/>
          </a:bodyPr>
          <a:lstStyle/>
          <a:p>
            <a:r>
              <a:rPr lang="en-US" sz="8800" b="1" i="1" dirty="0">
                <a:solidFill>
                  <a:srgbClr val="ED7D31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KHỞI ĐỘNG</a:t>
            </a:r>
          </a:p>
        </p:txBody>
      </p:sp>
    </p:spTree>
    <p:extLst>
      <p:ext uri="{BB962C8B-B14F-4D97-AF65-F5344CB8AC3E}">
        <p14:creationId xmlns:p14="http://schemas.microsoft.com/office/powerpoint/2010/main" val="16270843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4617134" y="149573"/>
            <a:ext cx="7013458" cy="1117345"/>
            <a:chOff x="4539228" y="210532"/>
            <a:chExt cx="6895119" cy="1117345"/>
          </a:xfrm>
        </p:grpSpPr>
        <p:grpSp>
          <p:nvGrpSpPr>
            <p:cNvPr id="15" name="Group 14"/>
            <p:cNvGrpSpPr/>
            <p:nvPr/>
          </p:nvGrpSpPr>
          <p:grpSpPr>
            <a:xfrm>
              <a:off x="4539228" y="210532"/>
              <a:ext cx="6895119" cy="1117345"/>
              <a:chOff x="4539228" y="210532"/>
              <a:chExt cx="6895119" cy="1117345"/>
            </a:xfrm>
          </p:grpSpPr>
          <p:sp>
            <p:nvSpPr>
              <p:cNvPr id="17" name="TextBox 16"/>
              <p:cNvSpPr txBox="1"/>
              <p:nvPr/>
            </p:nvSpPr>
            <p:spPr>
              <a:xfrm>
                <a:off x="4539228" y="210532"/>
                <a:ext cx="6895119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600" smtClean="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  <a:endParaRPr lang="en-US" sz="3600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8" name="TextBox 17"/>
              <p:cNvSpPr txBox="1"/>
              <p:nvPr/>
            </p:nvSpPr>
            <p:spPr>
              <a:xfrm>
                <a:off x="6651116" y="743102"/>
                <a:ext cx="2564962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 b="1" smtClean="0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TIẾNG VIỆT</a:t>
                </a:r>
                <a:endParaRPr lang="en-US" sz="3200" b="1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cxnSp>
          <p:nvCxnSpPr>
            <p:cNvPr id="16" name="Straight Connector 15"/>
            <p:cNvCxnSpPr/>
            <p:nvPr/>
          </p:nvCxnSpPr>
          <p:spPr>
            <a:xfrm>
              <a:off x="6826235" y="1288554"/>
              <a:ext cx="2194560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9" name="Group 8"/>
          <p:cNvGrpSpPr/>
          <p:nvPr/>
        </p:nvGrpSpPr>
        <p:grpSpPr>
          <a:xfrm>
            <a:off x="1508919" y="1645920"/>
            <a:ext cx="4191000" cy="677108"/>
            <a:chOff x="1508919" y="1888664"/>
            <a:chExt cx="3733800" cy="677108"/>
          </a:xfrm>
        </p:grpSpPr>
        <p:sp>
          <p:nvSpPr>
            <p:cNvPr id="10" name="Rectangle 9"/>
            <p:cNvSpPr/>
            <p:nvPr/>
          </p:nvSpPr>
          <p:spPr>
            <a:xfrm>
              <a:off x="1508919" y="1888664"/>
              <a:ext cx="3733800" cy="67710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3800" b="1" smtClean="0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1. Luyện tập.</a:t>
              </a:r>
              <a:endParaRPr lang="en-US" sz="3800" b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11" name="Straight Connector 10"/>
            <p:cNvCxnSpPr/>
            <p:nvPr/>
          </p:nvCxnSpPr>
          <p:spPr>
            <a:xfrm>
              <a:off x="1673234" y="2519755"/>
              <a:ext cx="2281012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2" name="Rectangle 11"/>
          <p:cNvSpPr/>
          <p:nvPr/>
        </p:nvSpPr>
        <p:spPr>
          <a:xfrm>
            <a:off x="1508919" y="2331720"/>
            <a:ext cx="13966284" cy="12618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1. </a:t>
            </a:r>
            <a:r>
              <a:rPr lang="en-US" sz="3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sz="3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sát</a:t>
            </a:r>
            <a:r>
              <a:rPr lang="en-US" sz="3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tranh</a:t>
            </a:r>
            <a:r>
              <a:rPr lang="en-US" sz="3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nêu</a:t>
            </a:r>
            <a:r>
              <a:rPr lang="en-US" sz="3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tình</a:t>
            </a:r>
            <a:r>
              <a:rPr lang="en-US" sz="3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cảm</a:t>
            </a:r>
            <a:r>
              <a:rPr lang="en-US" sz="3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cảm</a:t>
            </a:r>
            <a:r>
              <a:rPr lang="en-US" sz="3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xúc</a:t>
            </a:r>
            <a:r>
              <a:rPr lang="en-US" sz="3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3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3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cảnh</a:t>
            </a:r>
            <a:r>
              <a:rPr lang="en-US" sz="3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US" sz="3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tranh</a:t>
            </a:r>
            <a:r>
              <a:rPr lang="en-US" sz="3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en-US" sz="38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Rectangle 95"/>
          <p:cNvSpPr>
            <a:spLocks noChangeArrowheads="1"/>
          </p:cNvSpPr>
          <p:nvPr/>
        </p:nvSpPr>
        <p:spPr bwMode="auto">
          <a:xfrm>
            <a:off x="5743114" y="1249680"/>
            <a:ext cx="4502516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GB" sz="36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LUYỆN VIẾT ĐOẠN</a:t>
            </a:r>
          </a:p>
        </p:txBody>
      </p:sp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6178" y="3557509"/>
            <a:ext cx="13949026" cy="54438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4617134" y="149573"/>
            <a:ext cx="7013458" cy="1117345"/>
            <a:chOff x="4539228" y="210532"/>
            <a:chExt cx="6895119" cy="1117345"/>
          </a:xfrm>
        </p:grpSpPr>
        <p:grpSp>
          <p:nvGrpSpPr>
            <p:cNvPr id="15" name="Group 14"/>
            <p:cNvGrpSpPr/>
            <p:nvPr/>
          </p:nvGrpSpPr>
          <p:grpSpPr>
            <a:xfrm>
              <a:off x="4539228" y="210532"/>
              <a:ext cx="6895119" cy="1117345"/>
              <a:chOff x="4539228" y="210532"/>
              <a:chExt cx="6895119" cy="1117345"/>
            </a:xfrm>
          </p:grpSpPr>
          <p:sp>
            <p:nvSpPr>
              <p:cNvPr id="17" name="TextBox 16"/>
              <p:cNvSpPr txBox="1"/>
              <p:nvPr/>
            </p:nvSpPr>
            <p:spPr>
              <a:xfrm>
                <a:off x="4539228" y="210532"/>
                <a:ext cx="6895119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600" smtClean="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  <a:endParaRPr lang="en-US" sz="3600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8" name="TextBox 17"/>
              <p:cNvSpPr txBox="1"/>
              <p:nvPr/>
            </p:nvSpPr>
            <p:spPr>
              <a:xfrm>
                <a:off x="6651116" y="743102"/>
                <a:ext cx="2564962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 b="1" smtClean="0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TIẾNG VIỆT</a:t>
                </a:r>
                <a:endParaRPr lang="en-US" sz="3200" b="1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cxnSp>
          <p:nvCxnSpPr>
            <p:cNvPr id="16" name="Straight Connector 15"/>
            <p:cNvCxnSpPr/>
            <p:nvPr/>
          </p:nvCxnSpPr>
          <p:spPr>
            <a:xfrm>
              <a:off x="6826235" y="1288554"/>
              <a:ext cx="2194560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9" name="Group 8"/>
          <p:cNvGrpSpPr/>
          <p:nvPr/>
        </p:nvGrpSpPr>
        <p:grpSpPr>
          <a:xfrm>
            <a:off x="1508919" y="1645920"/>
            <a:ext cx="4191000" cy="677108"/>
            <a:chOff x="1508919" y="1888664"/>
            <a:chExt cx="3733800" cy="677108"/>
          </a:xfrm>
        </p:grpSpPr>
        <p:sp>
          <p:nvSpPr>
            <p:cNvPr id="10" name="Rectangle 9"/>
            <p:cNvSpPr/>
            <p:nvPr/>
          </p:nvSpPr>
          <p:spPr>
            <a:xfrm>
              <a:off x="1508919" y="1888664"/>
              <a:ext cx="3733800" cy="67710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3800" b="1" smtClean="0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1. Luyện tập.</a:t>
              </a:r>
              <a:endParaRPr lang="en-US" sz="3800" b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11" name="Straight Connector 10"/>
            <p:cNvCxnSpPr/>
            <p:nvPr/>
          </p:nvCxnSpPr>
          <p:spPr>
            <a:xfrm>
              <a:off x="1673234" y="2519755"/>
              <a:ext cx="2281012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21" name="Rectangle 95"/>
          <p:cNvSpPr>
            <a:spLocks noChangeArrowheads="1"/>
          </p:cNvSpPr>
          <p:nvPr/>
        </p:nvSpPr>
        <p:spPr bwMode="auto">
          <a:xfrm>
            <a:off x="5743114" y="1249680"/>
            <a:ext cx="4502516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GB" sz="36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LUYỆN VIẾT ĐOẠN</a:t>
            </a:r>
          </a:p>
        </p:txBody>
      </p:sp>
      <p:sp>
        <p:nvSpPr>
          <p:cNvPr id="3" name="Flowchart: Alternate Process 2"/>
          <p:cNvSpPr/>
          <p:nvPr/>
        </p:nvSpPr>
        <p:spPr>
          <a:xfrm>
            <a:off x="594519" y="3733800"/>
            <a:ext cx="2667000" cy="3352800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Nêu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tình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xúc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cảnh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tranh</a:t>
            </a:r>
            <a:endParaRPr lang="en-US" sz="3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6" name="Elbow Connector 5"/>
          <p:cNvCxnSpPr/>
          <p:nvPr/>
        </p:nvCxnSpPr>
        <p:spPr>
          <a:xfrm rot="5400000" flipH="1" flipV="1">
            <a:off x="2973878" y="1925941"/>
            <a:ext cx="597396" cy="2689115"/>
          </a:xfrm>
          <a:prstGeom prst="bentConnector2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7" name="Flowchart: Alternate Process 6"/>
          <p:cNvSpPr/>
          <p:nvPr/>
        </p:nvSpPr>
        <p:spPr>
          <a:xfrm>
            <a:off x="4709319" y="2438400"/>
            <a:ext cx="11049000" cy="1206996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a/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Giới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thiệu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bao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quát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cảnh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endParaRPr lang="en-US" sz="3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Ví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Bức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tranh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vẽ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khu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vườn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nhiều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trái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cây</a:t>
            </a:r>
            <a:endParaRPr lang="en-US" sz="3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3" name="Straight Arrow Connector 12"/>
          <p:cNvCxnSpPr/>
          <p:nvPr/>
        </p:nvCxnSpPr>
        <p:spPr>
          <a:xfrm>
            <a:off x="3272576" y="4495800"/>
            <a:ext cx="1344558" cy="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9" name="Flowchart: Alternate Process 18"/>
          <p:cNvSpPr/>
          <p:nvPr/>
        </p:nvSpPr>
        <p:spPr>
          <a:xfrm>
            <a:off x="4709319" y="3962400"/>
            <a:ext cx="11049000" cy="990600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b/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Nêu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đặc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nổi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bật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cảnh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endParaRPr lang="en-US" sz="3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Ví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Cảnh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nhiều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màu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sắc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cây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cỏ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hoa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trái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,…</a:t>
            </a:r>
            <a:endParaRPr lang="en-US" sz="3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22" name="Elbow Connector 21"/>
          <p:cNvCxnSpPr>
            <a:stCxn id="3" idx="2"/>
          </p:cNvCxnSpPr>
          <p:nvPr/>
        </p:nvCxnSpPr>
        <p:spPr>
          <a:xfrm rot="16200000" flipH="1">
            <a:off x="2929676" y="6084942"/>
            <a:ext cx="685800" cy="2689115"/>
          </a:xfrm>
          <a:prstGeom prst="bentConnector2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23" name="Flowchart: Alternate Process 22"/>
          <p:cNvSpPr/>
          <p:nvPr/>
        </p:nvSpPr>
        <p:spPr>
          <a:xfrm>
            <a:off x="4709319" y="5181600"/>
            <a:ext cx="11049000" cy="3962400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c/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Nêu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tình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xúc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đối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cảnh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endParaRPr lang="en-US" sz="3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Tình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xúc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trước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vẻ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đẹp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cảnh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endParaRPr lang="en-US" sz="3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Ví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rất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thích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ngắm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quả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xoài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vàng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ruộm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,…</a:t>
            </a:r>
          </a:p>
          <a:p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Tình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xúc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vai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trò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cảnh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cuộc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sống</a:t>
            </a:r>
            <a:endParaRPr lang="en-US" sz="3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Ví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yêu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vườn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cây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vì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cây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hoa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thơm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quả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ngọt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,…</a:t>
            </a:r>
          </a:p>
          <a:p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Tình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xúc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nghĩ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nên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cảnh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hoặc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giữ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gìn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bảo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vệ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cảnh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Ví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rất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ơn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trồng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chăm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sóc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cây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3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16829555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0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5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8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3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6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7" grpId="0" animBg="1"/>
      <p:bldP spid="19" grpId="0" animBg="1"/>
      <p:bldP spid="2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4617134" y="149573"/>
            <a:ext cx="7013458" cy="1117345"/>
            <a:chOff x="4539228" y="210532"/>
            <a:chExt cx="6895119" cy="1117345"/>
          </a:xfrm>
        </p:grpSpPr>
        <p:grpSp>
          <p:nvGrpSpPr>
            <p:cNvPr id="15" name="Group 14"/>
            <p:cNvGrpSpPr/>
            <p:nvPr/>
          </p:nvGrpSpPr>
          <p:grpSpPr>
            <a:xfrm>
              <a:off x="4539228" y="210532"/>
              <a:ext cx="6895119" cy="1117345"/>
              <a:chOff x="4539228" y="210532"/>
              <a:chExt cx="6895119" cy="1117345"/>
            </a:xfrm>
          </p:grpSpPr>
          <p:sp>
            <p:nvSpPr>
              <p:cNvPr id="17" name="TextBox 16"/>
              <p:cNvSpPr txBox="1"/>
              <p:nvPr/>
            </p:nvSpPr>
            <p:spPr>
              <a:xfrm>
                <a:off x="4539228" y="210532"/>
                <a:ext cx="6895119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600" smtClean="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  <a:endParaRPr lang="en-US" sz="3600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8" name="TextBox 17"/>
              <p:cNvSpPr txBox="1"/>
              <p:nvPr/>
            </p:nvSpPr>
            <p:spPr>
              <a:xfrm>
                <a:off x="6651116" y="743102"/>
                <a:ext cx="2564962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 b="1" smtClean="0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TIẾNG VIỆT</a:t>
                </a:r>
                <a:endParaRPr lang="en-US" sz="3200" b="1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cxnSp>
          <p:nvCxnSpPr>
            <p:cNvPr id="16" name="Straight Connector 15"/>
            <p:cNvCxnSpPr/>
            <p:nvPr/>
          </p:nvCxnSpPr>
          <p:spPr>
            <a:xfrm>
              <a:off x="6826235" y="1288554"/>
              <a:ext cx="2194560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9" name="Group 8"/>
          <p:cNvGrpSpPr/>
          <p:nvPr/>
        </p:nvGrpSpPr>
        <p:grpSpPr>
          <a:xfrm>
            <a:off x="1451850" y="1858834"/>
            <a:ext cx="4191000" cy="677108"/>
            <a:chOff x="1508919" y="2565772"/>
            <a:chExt cx="3733800" cy="677108"/>
          </a:xfrm>
        </p:grpSpPr>
        <p:sp>
          <p:nvSpPr>
            <p:cNvPr id="10" name="Rectangle 9"/>
            <p:cNvSpPr/>
            <p:nvPr/>
          </p:nvSpPr>
          <p:spPr>
            <a:xfrm>
              <a:off x="1508919" y="2565772"/>
              <a:ext cx="3733800" cy="67710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3800" b="1" dirty="0" smtClean="0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1. </a:t>
              </a:r>
              <a:r>
                <a:rPr lang="en-US" sz="3800" b="1" dirty="0" err="1" smtClean="0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Luyện</a:t>
              </a:r>
              <a:r>
                <a:rPr lang="en-US" sz="3800" b="1" dirty="0" smtClean="0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 smtClean="0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tập</a:t>
              </a:r>
              <a:r>
                <a:rPr lang="en-US" sz="3800" b="1" dirty="0" smtClean="0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.</a:t>
              </a:r>
              <a:endParaRPr lang="en-US" sz="38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11" name="Straight Connector 10"/>
            <p:cNvCxnSpPr/>
            <p:nvPr/>
          </p:nvCxnSpPr>
          <p:spPr>
            <a:xfrm>
              <a:off x="1673234" y="3226897"/>
              <a:ext cx="2281012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2" name="Rectangle 11"/>
          <p:cNvSpPr/>
          <p:nvPr/>
        </p:nvSpPr>
        <p:spPr>
          <a:xfrm>
            <a:off x="1636285" y="2535942"/>
            <a:ext cx="12371770" cy="12618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2: </a:t>
            </a:r>
            <a:r>
              <a:rPr lang="en-US" sz="3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3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3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tình</a:t>
            </a:r>
            <a:r>
              <a:rPr lang="en-US" sz="3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cảm</a:t>
            </a:r>
            <a:r>
              <a:rPr lang="en-US" sz="3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cảm</a:t>
            </a:r>
            <a:r>
              <a:rPr lang="en-US" sz="3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xúc</a:t>
            </a:r>
            <a:r>
              <a:rPr lang="en-US" sz="3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3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3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cảnh</a:t>
            </a:r>
            <a:r>
              <a:rPr lang="en-US" sz="3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US" sz="3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3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ý c </a:t>
            </a:r>
            <a:r>
              <a:rPr lang="en-US" sz="3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3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1</a:t>
            </a:r>
            <a:endParaRPr lang="en-US" sz="38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" name="Rectangle 95"/>
          <p:cNvSpPr>
            <a:spLocks noChangeArrowheads="1"/>
          </p:cNvSpPr>
          <p:nvPr/>
        </p:nvSpPr>
        <p:spPr bwMode="auto">
          <a:xfrm>
            <a:off x="5743114" y="1249680"/>
            <a:ext cx="4502516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GB" sz="36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LUYỆN VIẾT ĐOẠN</a:t>
            </a:r>
          </a:p>
        </p:txBody>
      </p:sp>
      <p:sp>
        <p:nvSpPr>
          <p:cNvPr id="2" name="Rectangle 1"/>
          <p:cNvSpPr/>
          <p:nvPr/>
        </p:nvSpPr>
        <p:spPr>
          <a:xfrm>
            <a:off x="1636285" y="4248835"/>
            <a:ext cx="1214083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3.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36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36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phát</a:t>
            </a:r>
            <a:r>
              <a:rPr lang="en-US" sz="36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36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lỗi</a:t>
            </a:r>
            <a:r>
              <a:rPr lang="en-US" sz="36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6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sửa</a:t>
            </a:r>
            <a:r>
              <a:rPr lang="en-US" sz="36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lỗi</a:t>
            </a:r>
            <a:r>
              <a:rPr lang="en-US" sz="36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36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dùng</a:t>
            </a:r>
            <a:r>
              <a:rPr lang="en-US" sz="36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36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đặt</a:t>
            </a:r>
            <a:r>
              <a:rPr lang="en-US" sz="36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6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sắp</a:t>
            </a:r>
            <a:r>
              <a:rPr lang="en-US" sz="36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xếp</a:t>
            </a:r>
            <a:r>
              <a:rPr lang="en-US" sz="36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ý)</a:t>
            </a:r>
            <a:endParaRPr lang="en-US" sz="36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52523067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6276638" cy="91440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122018" tIns="61009" rIns="122018" bIns="61009" rtlCol="0" anchor="ctr"/>
          <a:lstStyle/>
          <a:p>
            <a:pPr algn="ctr"/>
            <a:endParaRPr lang="vi-VN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5081" y="0"/>
            <a:ext cx="16276638" cy="914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1183008" y="1600200"/>
            <a:ext cx="12517911" cy="3324086"/>
          </a:xfrm>
          <a:prstGeom prst="rect">
            <a:avLst/>
          </a:prstGeom>
          <a:noFill/>
        </p:spPr>
        <p:txBody>
          <a:bodyPr wrap="square" lIns="122018" tIns="61009" rIns="122018" bIns="61009" rtlCol="0">
            <a:spAutoFit/>
          </a:bodyPr>
          <a:lstStyle/>
          <a:p>
            <a:pPr algn="ctr"/>
            <a:r>
              <a:rPr lang="en-US" sz="8800" b="1" i="1" dirty="0" smtClean="0">
                <a:solidFill>
                  <a:srgbClr val="ED7D31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DẶN DÒ</a:t>
            </a:r>
          </a:p>
          <a:p>
            <a:pPr algn="ctr"/>
            <a:r>
              <a:rPr lang="en-US" sz="6000" b="1" i="1" dirty="0" err="1" smtClean="0">
                <a:solidFill>
                  <a:srgbClr val="ED7D31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6000" b="1" i="1" dirty="0" smtClean="0">
                <a:solidFill>
                  <a:srgbClr val="ED7D31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i="1" dirty="0" err="1" smtClean="0">
                <a:solidFill>
                  <a:srgbClr val="ED7D31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đoc</a:t>
            </a:r>
            <a:r>
              <a:rPr lang="en-US" sz="6000" b="1" i="1" dirty="0" smtClean="0">
                <a:solidFill>
                  <a:srgbClr val="ED7D31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i="1" dirty="0" err="1" smtClean="0">
                <a:solidFill>
                  <a:srgbClr val="ED7D31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6000" b="1" i="1" dirty="0" smtClean="0">
                <a:solidFill>
                  <a:srgbClr val="ED7D31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i="1" dirty="0" err="1" smtClean="0">
                <a:solidFill>
                  <a:srgbClr val="ED7D31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chuyện</a:t>
            </a:r>
            <a:r>
              <a:rPr lang="en-US" sz="6000" b="1" i="1" dirty="0" smtClean="0">
                <a:solidFill>
                  <a:srgbClr val="ED7D31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6000" b="1" i="1" dirty="0" err="1" smtClean="0">
                <a:solidFill>
                  <a:srgbClr val="ED7D31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6000" b="1" i="1" dirty="0" smtClean="0">
                <a:solidFill>
                  <a:srgbClr val="ED7D31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i="1" dirty="0" err="1" smtClean="0">
                <a:solidFill>
                  <a:srgbClr val="ED7D31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sz="6000" b="1" i="1" dirty="0" smtClean="0">
                <a:solidFill>
                  <a:srgbClr val="ED7D31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6000" b="1" i="1" dirty="0" err="1" smtClean="0">
                <a:solidFill>
                  <a:srgbClr val="ED7D31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6000" b="1" i="1" dirty="0" smtClean="0">
                <a:solidFill>
                  <a:srgbClr val="ED7D31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i="1" dirty="0" err="1" smtClean="0">
                <a:solidFill>
                  <a:srgbClr val="ED7D31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thơ</a:t>
            </a:r>
            <a:r>
              <a:rPr lang="en-US" sz="6000" b="1" i="1" dirty="0" smtClean="0">
                <a:solidFill>
                  <a:srgbClr val="ED7D31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,…</a:t>
            </a:r>
            <a:r>
              <a:rPr lang="en-US" sz="6000" b="1" i="1" dirty="0" err="1" smtClean="0">
                <a:solidFill>
                  <a:srgbClr val="ED7D31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6000" b="1" i="1" dirty="0" smtClean="0">
                <a:solidFill>
                  <a:srgbClr val="ED7D31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i="1" dirty="0" err="1" smtClean="0">
                <a:solidFill>
                  <a:srgbClr val="ED7D31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cây</a:t>
            </a:r>
            <a:r>
              <a:rPr lang="en-US" sz="6000" b="1" i="1" dirty="0" smtClean="0">
                <a:solidFill>
                  <a:srgbClr val="ED7D31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i="1" dirty="0" err="1" smtClean="0">
                <a:solidFill>
                  <a:srgbClr val="ED7D31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cối</a:t>
            </a:r>
            <a:r>
              <a:rPr lang="en-US" sz="6000" b="1" i="1" dirty="0" smtClean="0">
                <a:solidFill>
                  <a:srgbClr val="ED7D31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6000" b="1" i="1" dirty="0" err="1" smtClean="0">
                <a:solidFill>
                  <a:srgbClr val="ED7D31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muông</a:t>
            </a:r>
            <a:r>
              <a:rPr lang="en-US" sz="6000" b="1" i="1" dirty="0" smtClean="0">
                <a:solidFill>
                  <a:srgbClr val="ED7D31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i="1" dirty="0" err="1" smtClean="0">
                <a:solidFill>
                  <a:srgbClr val="ED7D31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thú</a:t>
            </a:r>
            <a:r>
              <a:rPr lang="en-US" sz="6000" b="1" i="1" dirty="0" smtClean="0">
                <a:solidFill>
                  <a:srgbClr val="ED7D31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,…</a:t>
            </a:r>
            <a:endParaRPr lang="en-US" sz="6000" b="1" i="1" dirty="0">
              <a:solidFill>
                <a:srgbClr val="ED7D31">
                  <a:lumMod val="50000"/>
                </a:srgb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88790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Anh dep 1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8193" y="388938"/>
            <a:ext cx="14920252" cy="8755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" name="WordArt 3"/>
          <p:cNvSpPr>
            <a:spLocks noChangeArrowheads="1" noChangeShapeType="1" noTextEdit="1"/>
          </p:cNvSpPr>
          <p:nvPr/>
        </p:nvSpPr>
        <p:spPr bwMode="auto">
          <a:xfrm>
            <a:off x="209917" y="3657600"/>
            <a:ext cx="15617822" cy="15827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5700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XIN CHÂN THÀNH CẢM ƠN </a:t>
            </a:r>
          </a:p>
          <a:p>
            <a:pPr algn="ctr"/>
            <a:r>
              <a:rPr lang="vi-VN" sz="5700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QUÝ THẦY CÔ GIÁO VÀ CÁC EM</a:t>
            </a:r>
            <a:endParaRPr lang="en-US" sz="5700" kern="10">
              <a:ln w="19050">
                <a:solidFill>
                  <a:srgbClr val="FFFF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Arial"/>
              <a:cs typeface="Arial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5&quot;&gt;&lt;property id=&quot;20148&quot; value=&quot;5&quot;/&gt;&lt;property id=&quot;20300&quot; value=&quot;Slide 2&quot;/&gt;&lt;property id=&quot;20307&quot; value=&quot;293&quot;/&gt;&lt;/object&gt;&lt;object type=&quot;3&quot; unique_id=&quot;10006&quot;&gt;&lt;property id=&quot;20148&quot; value=&quot;5&quot;/&gt;&lt;property id=&quot;20300&quot; value=&quot;Slide 3&quot;/&gt;&lt;property id=&quot;20307&quot; value=&quot;317&quot;/&gt;&lt;/object&gt;&lt;object type=&quot;3&quot; unique_id=&quot;10008&quot;&gt;&lt;property id=&quot;20148&quot; value=&quot;5&quot;/&gt;&lt;property id=&quot;20300&quot; value=&quot;Slide 5&quot;/&gt;&lt;property id=&quot;20307&quot; value=&quot;325&quot;/&gt;&lt;/object&gt;&lt;object type=&quot;3&quot; unique_id=&quot;10009&quot;&gt;&lt;property id=&quot;20148&quot; value=&quot;5&quot;/&gt;&lt;property id=&quot;20300&quot; value=&quot;Slide 6&quot;/&gt;&lt;property id=&quot;20307&quot; value=&quot;298&quot;/&gt;&lt;/object&gt;&lt;object type=&quot;3&quot; unique_id=&quot;10010&quot;&gt;&lt;property id=&quot;20148&quot; value=&quot;5&quot;/&gt;&lt;property id=&quot;20300&quot; value=&quot;Slide 7&quot;/&gt;&lt;property id=&quot;20307&quot; value=&quot;323&quot;/&gt;&lt;/object&gt;&lt;object type=&quot;3&quot; unique_id=&quot;10011&quot;&gt;&lt;property id=&quot;20148&quot; value=&quot;5&quot;/&gt;&lt;property id=&quot;20300&quot; value=&quot;Slide 8&quot;/&gt;&lt;property id=&quot;20307&quot; value=&quot;299&quot;/&gt;&lt;/object&gt;&lt;object type=&quot;3&quot; unique_id=&quot;10012&quot;&gt;&lt;property id=&quot;20148&quot; value=&quot;5&quot;/&gt;&lt;property id=&quot;20300&quot; value=&quot;Slide 9 - &amp;quot;&amp;#x0D;&amp;#x0A;&amp;#x0D;&amp;#x0A; 1/ Phong traøo Ñoâng Du dieãn ra vaøo thôøi gian naøo? Ai laø ngöôøi laõnh ñaïo? Muïc ñích cuûa phong traøo laø &quot;/&gt;&lt;property id=&quot;20307&quot; value=&quot;318&quot;/&gt;&lt;/object&gt;&lt;object type=&quot;3&quot; unique_id=&quot;10013&quot;&gt;&lt;property id=&quot;20148&quot; value=&quot;5&quot;/&gt;&lt;property id=&quot;20300&quot; value=&quot;Slide 10 - &amp;quot;2. Nhaân daân trong nöôùc, ñaëc bieät laø thanh nieân yeâu nöôùc ñaõ höôûng öùng phong traøo Ñoâng Du nhö theá naø&quot;/&gt;&lt;property id=&quot;20307&quot; value=&quot;319&quot;/&gt;&lt;/object&gt;&lt;object type=&quot;3&quot; unique_id=&quot;10014&quot;&gt;&lt;property id=&quot;20148&quot; value=&quot;5&quot;/&gt;&lt;property id=&quot;20300&quot; value=&quot;Slide 11 - &amp;quot;3/ Keát quaû cuûa phong traøo Ñoâng Du vaø yù nghóa cuûa phong traøo laø gì?&amp;quot;&quot;/&gt;&lt;property id=&quot;20307&quot; value=&quot;320&quot;/&gt;&lt;/object&gt;&lt;object type=&quot;3&quot; unique_id=&quot;10015&quot;&gt;&lt;property id=&quot;20148&quot; value=&quot;5&quot;/&gt;&lt;property id=&quot;20300&quot; value=&quot;Slide 12&quot;/&gt;&lt;property id=&quot;20307&quot; value=&quot;300&quot;/&gt;&lt;/object&gt;&lt;object type=&quot;3&quot; unique_id=&quot;10016&quot;&gt;&lt;property id=&quot;20148&quot; value=&quot;5&quot;/&gt;&lt;property id=&quot;20300&quot; value=&quot;Slide 13 - &amp;quot;&amp;amp;#x09;Phan Boäi Chaâu laø nhaø yeâu nöôùc tieâu bieåu cuûa Vieät Nam ôû giai ñoaïn naøo ?&amp;quot;&quot;/&gt;&lt;property id=&quot;20307&quot; value=&quot;263&quot;/&gt;&lt;/object&gt;&lt;object type=&quot;3&quot; unique_id=&quot;10017&quot;&gt;&lt;property id=&quot;20148&quot; value=&quot;5&quot;/&gt;&lt;property id=&quot;20300&quot; value=&quot;Slide 14 - &amp;quot;&amp;#x0D;&amp;#x0A;BAØI HOÏC&amp;#x0D;&amp;#x0A;&amp;quot;&quot;/&gt;&lt;property id=&quot;20307&quot; value=&quot;271&quot;/&gt;&lt;/object&gt;&lt;object type=&quot;3&quot; unique_id=&quot;10050&quot;&gt;&lt;property id=&quot;20148&quot; value=&quot;5&quot;/&gt;&lt;property id=&quot;20300&quot; value=&quot;Slide 1&quot;/&gt;&lt;property id=&quot;20307&quot; value=&quot;327&quot;/&gt;&lt;/object&gt;&lt;object type=&quot;3&quot; unique_id=&quot;10149&quot;&gt;&lt;property id=&quot;20148&quot; value=&quot;5&quot;/&gt;&lt;property id=&quot;20300&quot; value=&quot;Slide 4&quot;/&gt;&lt;property id=&quot;20307&quot; value=&quot;328&quot;/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PSNARRATION" val="23,1047787239,C:\Users\Tailieu\Documents\Bai giang duong truong son_pptx\Media.ppcx"/>
</p:tagLst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Cascade</Template>
  <TotalTime>9974</TotalTime>
  <Words>358</Words>
  <Application>Microsoft Office PowerPoint</Application>
  <PresentationFormat>Custom</PresentationFormat>
  <Paragraphs>40</Paragraphs>
  <Slides>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Times New Roman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Le Hong Minh</dc:creator>
  <cp:lastModifiedBy>Admin</cp:lastModifiedBy>
  <cp:revision>1064</cp:revision>
  <dcterms:created xsi:type="dcterms:W3CDTF">2008-09-09T22:52:10Z</dcterms:created>
  <dcterms:modified xsi:type="dcterms:W3CDTF">2025-02-10T15:10:05Z</dcterms:modified>
</cp:coreProperties>
</file>