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76" r:id="rId4"/>
    <p:sldId id="300" r:id="rId5"/>
    <p:sldId id="305" r:id="rId6"/>
    <p:sldId id="306" r:id="rId7"/>
    <p:sldId id="307" r:id="rId8"/>
    <p:sldId id="308" r:id="rId9"/>
    <p:sldId id="301" r:id="rId10"/>
    <p:sldId id="304" r:id="rId11"/>
    <p:sldId id="292" r:id="rId12"/>
    <p:sldId id="264" r:id="rId13"/>
    <p:sldId id="293" r:id="rId14"/>
    <p:sldId id="280" r:id="rId15"/>
    <p:sldId id="294" r:id="rId16"/>
    <p:sldId id="312" r:id="rId17"/>
    <p:sldId id="313" r:id="rId18"/>
    <p:sldId id="296" r:id="rId19"/>
    <p:sldId id="295" r:id="rId20"/>
    <p:sldId id="309" r:id="rId21"/>
    <p:sldId id="310" r:id="rId22"/>
    <p:sldId id="311" r:id="rId23"/>
    <p:sldId id="302" r:id="rId24"/>
    <p:sldId id="3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F45F7-9FCB-45A4-8D5F-3F122E7BFC83}" type="datetimeFigureOut">
              <a:rPr lang="en-US" smtClean="0"/>
              <a:t>2/20/2025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AB72B-AF1F-4072-BFCC-CF95E64B0C0C}" type="slidenum">
              <a:rPr lang="en-US" smtClean="0"/>
              <a:t>‹#›</a:t>
            </a:fld>
            <a:endParaRPr lang="en-US"/>
          </a:p>
        </p:txBody>
      </p:sp>
    </p:spTree>
    <p:extLst>
      <p:ext uri="{BB962C8B-B14F-4D97-AF65-F5344CB8AC3E}">
        <p14:creationId xmlns:p14="http://schemas.microsoft.com/office/powerpoint/2010/main" val="228671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B72B-AF1F-4072-BFCC-CF95E64B0C0C}" type="slidenum">
              <a:rPr lang="en-US" smtClean="0"/>
              <a:t>2</a:t>
            </a:fld>
            <a:endParaRPr lang="en-US"/>
          </a:p>
        </p:txBody>
      </p:sp>
    </p:spTree>
    <p:extLst>
      <p:ext uri="{BB962C8B-B14F-4D97-AF65-F5344CB8AC3E}">
        <p14:creationId xmlns:p14="http://schemas.microsoft.com/office/powerpoint/2010/main" val="80737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B72B-AF1F-4072-BFCC-CF95E64B0C0C}" type="slidenum">
              <a:rPr lang="en-US" smtClean="0"/>
              <a:t>3</a:t>
            </a:fld>
            <a:endParaRPr lang="en-US"/>
          </a:p>
        </p:txBody>
      </p:sp>
    </p:spTree>
    <p:extLst>
      <p:ext uri="{BB962C8B-B14F-4D97-AF65-F5344CB8AC3E}">
        <p14:creationId xmlns:p14="http://schemas.microsoft.com/office/powerpoint/2010/main" val="80737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B72B-AF1F-4072-BFCC-CF95E64B0C0C}" type="slidenum">
              <a:rPr lang="en-US" smtClean="0"/>
              <a:t>4</a:t>
            </a:fld>
            <a:endParaRPr lang="en-US"/>
          </a:p>
        </p:txBody>
      </p:sp>
    </p:spTree>
    <p:extLst>
      <p:ext uri="{BB962C8B-B14F-4D97-AF65-F5344CB8AC3E}">
        <p14:creationId xmlns:p14="http://schemas.microsoft.com/office/powerpoint/2010/main" val="80737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B72B-AF1F-4072-BFCC-CF95E64B0C0C}" type="slidenum">
              <a:rPr lang="en-US" smtClean="0"/>
              <a:t>5</a:t>
            </a:fld>
            <a:endParaRPr lang="en-US"/>
          </a:p>
        </p:txBody>
      </p:sp>
    </p:spTree>
    <p:extLst>
      <p:ext uri="{BB962C8B-B14F-4D97-AF65-F5344CB8AC3E}">
        <p14:creationId xmlns:p14="http://schemas.microsoft.com/office/powerpoint/2010/main" val="80737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B72B-AF1F-4072-BFCC-CF95E64B0C0C}" type="slidenum">
              <a:rPr lang="en-US" smtClean="0"/>
              <a:t>6</a:t>
            </a:fld>
            <a:endParaRPr lang="en-US"/>
          </a:p>
        </p:txBody>
      </p:sp>
    </p:spTree>
    <p:extLst>
      <p:ext uri="{BB962C8B-B14F-4D97-AF65-F5344CB8AC3E}">
        <p14:creationId xmlns:p14="http://schemas.microsoft.com/office/powerpoint/2010/main" val="80737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396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BDF75E6-CF7A-40B5-8E57-520E09672CF2}" type="datetimeFigureOut">
              <a:rPr lang="en-US"/>
              <a:pPr>
                <a:defRPr/>
              </a:pPr>
              <a:t>2/20/2025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1782E-2E59-4265-8AE0-0174D138A741}"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DCD1C4-E356-47D1-8F80-18AAEFB546E0}" type="datetimeFigureOut">
              <a:rPr lang="en-US"/>
              <a:pPr>
                <a:defRPr/>
              </a:pPr>
              <a:t>2/20/2025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CE072D-595E-43E5-99B0-77AE62F385FD}"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35EF302-4FDD-4198-AC05-D592B6D5B71E}" type="datetimeFigureOut">
              <a:rPr lang="en-US"/>
              <a:pPr>
                <a:defRPr/>
              </a:pPr>
              <a:t>2/20/2025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87F38E-FD51-48A1-BD92-14C1F8538219}"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53C8FF-DDE0-45A5-A18A-A733A726292C}" type="datetimeFigureOut">
              <a:rPr lang="en-US"/>
              <a:pPr>
                <a:defRPr/>
              </a:pPr>
              <a:t>2/20/2025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EAEF87-D580-4873-9311-E40E1F307276}"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849F3B7-5C1D-4BA7-8D8E-8207F4947DDE}" type="datetimeFigureOut">
              <a:rPr lang="en-US"/>
              <a:pPr>
                <a:defRPr/>
              </a:pPr>
              <a:t>2/20/2025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3E0722-2475-4C5E-816F-A09D55827F0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D96AAD6-99D7-4669-8CD1-6B45EFA53746}" type="datetimeFigureOut">
              <a:rPr lang="en-US"/>
              <a:pPr>
                <a:defRPr/>
              </a:pPr>
              <a:t>2/20/2025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FB56C7-B717-426E-B242-499DD849FE14}"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9931B-6FB7-45B8-94DF-0F9008873479}" type="datetimeFigureOut">
              <a:rPr lang="en-US"/>
              <a:pPr>
                <a:defRPr/>
              </a:pPr>
              <a:t>2/20/2025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3F661-E0DD-4E58-9B04-86C88B84F9D1}"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45BF6AB-510D-49E6-B06C-57C2167C595B}" type="datetimeFigureOut">
              <a:rPr lang="en-US"/>
              <a:pPr>
                <a:defRPr/>
              </a:pPr>
              <a:t>2/20/2025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4C37B2-B499-4602-87FB-95765CB0181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73ED195-0896-44EB-A0DA-899AA308889E}" type="datetimeFigureOut">
              <a:rPr lang="en-US"/>
              <a:pPr>
                <a:defRPr/>
              </a:pPr>
              <a:t>2/20/2025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432338-3709-4214-9A40-E0C6B5CFCCDB}"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9C4E8D-09E6-4AC2-A6A5-25484E68661A}" type="datetimeFigureOut">
              <a:rPr lang="en-US"/>
              <a:pPr>
                <a:defRPr/>
              </a:pPr>
              <a:t>2/20/2025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FE2B6C-C5A0-480F-8374-8F74BECB632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3D297D-35B9-4E3D-B231-0B7D62D23925}" type="datetimeFigureOut">
              <a:rPr lang="en-US"/>
              <a:pPr>
                <a:defRPr/>
              </a:pPr>
              <a:t>2/20/2025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1B6BF2-6C05-4C34-8B63-F86BDDFCF73F}"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2B04EC1-5BE0-4BA1-8DA9-85DC30000315}" type="datetimeFigureOut">
              <a:rPr lang="en-US"/>
              <a:pPr>
                <a:defRPr/>
              </a:pPr>
              <a:t>2/20/2025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672BD45-E3A3-449F-B707-7CBF779D2D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14746" y="484320"/>
            <a:ext cx="8915400" cy="1323439"/>
          </a:xfrm>
          <a:prstGeom prst="rect">
            <a:avLst/>
          </a:prstGeom>
          <a:noFill/>
        </p:spPr>
        <p:txBody>
          <a:bodyPr wrap="square">
            <a:spAutoFit/>
          </a:bodyPr>
          <a:lstStyle/>
          <a:p>
            <a:pPr algn="ctr" eaLnBrk="1" fontAlgn="auto" hangingPunct="1">
              <a:spcBef>
                <a:spcPts val="0"/>
              </a:spcBef>
              <a:spcAft>
                <a:spcPts val="0"/>
              </a:spcAft>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ĐẠO ĐỨC</a:t>
            </a:r>
          </a:p>
          <a:p>
            <a:pPr algn="ctr" eaLnBrk="1" fontAlgn="auto" hangingPunct="1">
              <a:spcBef>
                <a:spcPts val="0"/>
              </a:spcBef>
              <a:spcAft>
                <a:spcPts val="0"/>
              </a:spcAft>
              <a:defRPr/>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3</a:t>
            </a:r>
          </a:p>
        </p:txBody>
      </p:sp>
      <p:pic>
        <p:nvPicPr>
          <p:cNvPr id="6" name="Picture 5"/>
          <p:cNvPicPr/>
          <p:nvPr/>
        </p:nvPicPr>
        <p:blipFill rotWithShape="1">
          <a:blip r:embed="rId3"/>
          <a:srcRect l="11767" t="11040" r="10278" b="63879"/>
          <a:stretch/>
        </p:blipFill>
        <p:spPr bwMode="auto">
          <a:xfrm>
            <a:off x="214746" y="1828800"/>
            <a:ext cx="8624454" cy="145568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1767" t="35661" r="10278" b="48932"/>
          <a:stretch/>
        </p:blipFill>
        <p:spPr bwMode="auto">
          <a:xfrm>
            <a:off x="228600" y="3284482"/>
            <a:ext cx="8610600" cy="117157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472545" y="3687441"/>
            <a:ext cx="131157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(TIẾT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4800" y="402058"/>
            <a:ext cx="6643255"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Sắp</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đến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ngày</a:t>
            </a:r>
            <a:r>
              <a:rPr lang="en-US" sz="3000" dirty="0">
                <a:latin typeface="Arial" panose="020B0604020202020204" pitchFamily="34" charset="0"/>
                <a:cs typeface="Arial" panose="020B0604020202020204" pitchFamily="34" charset="0"/>
              </a:rPr>
              <a:t> 20 </a:t>
            </a:r>
            <a:r>
              <a:rPr lang="en-US" sz="3000" dirty="0" err="1">
                <a:latin typeface="Arial" panose="020B0604020202020204" pitchFamily="34" charset="0"/>
                <a:cs typeface="Arial" panose="020B0604020202020204" pitchFamily="34" charset="0"/>
              </a:rPr>
              <a:t>tháng</a:t>
            </a:r>
            <a:r>
              <a:rPr lang="en-US" sz="3000" dirty="0">
                <a:latin typeface="Arial" panose="020B0604020202020204" pitchFamily="34" charset="0"/>
                <a:cs typeface="Arial" panose="020B0604020202020204" pitchFamily="34" charset="0"/>
              </a:rPr>
              <a:t> 11, </a:t>
            </a:r>
            <a:r>
              <a:rPr lang="en-US" sz="3000" dirty="0" err="1">
                <a:latin typeface="Arial" panose="020B0604020202020204" pitchFamily="34" charset="0"/>
                <a:cs typeface="Arial" panose="020B0604020202020204" pitchFamily="34" charset="0"/>
              </a:rPr>
              <a:t>các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bạn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lớp</a:t>
            </a:r>
            <a:r>
              <a:rPr lang="en-US" sz="3000" dirty="0">
                <a:latin typeface="Arial" panose="020B0604020202020204" pitchFamily="34" charset="0"/>
                <a:cs typeface="Arial" panose="020B0604020202020204" pitchFamily="34" charset="0"/>
              </a:rPr>
              <a:t> 3A </a:t>
            </a:r>
            <a:r>
              <a:rPr lang="en-US" sz="3000" dirty="0" err="1">
                <a:latin typeface="Arial" panose="020B0604020202020204" pitchFamily="34" charset="0"/>
                <a:cs typeface="Arial" panose="020B0604020202020204" pitchFamily="34" charset="0"/>
              </a:rPr>
              <a:t>dự</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định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biểu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diễn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tiết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mục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múa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để</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chúc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mừng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thầy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cô</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giáo</a:t>
            </a:r>
            <a:r>
              <a:rPr lang="en-US" sz="3000" dirty="0">
                <a:latin typeface="Arial" panose="020B0604020202020204" pitchFamily="34" charset="0"/>
                <a:cs typeface="Arial" panose="020B0604020202020204" pitchFamily="34" charset="0"/>
              </a:rPr>
              <a:t>. Mai </a:t>
            </a:r>
            <a:r>
              <a:rPr lang="en-US" sz="3000" dirty="0" err="1">
                <a:latin typeface="Arial" panose="020B0604020202020204" pitchFamily="34" charset="0"/>
                <a:cs typeface="Arial" panose="020B0604020202020204" pitchFamily="34" charset="0"/>
              </a:rPr>
              <a:t>rủ</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cùng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Vốn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nhút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nhát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từ</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chối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vì</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rằng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mình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không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biết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múa</a:t>
            </a:r>
            <a:r>
              <a:rPr lang="en-US" sz="3000" dirty="0">
                <a:latin typeface="Arial" panose="020B0604020202020204" pitchFamily="34" charset="0"/>
                <a:cs typeface="Arial" panose="020B0604020202020204" pitchFamily="34" charset="0"/>
              </a:rPr>
              <a:t>. Mau </a:t>
            </a:r>
            <a:r>
              <a:rPr lang="en-US" sz="3000" dirty="0" err="1">
                <a:latin typeface="Arial" panose="020B0604020202020204" pitchFamily="34" charset="0"/>
                <a:cs typeface="Arial" panose="020B0604020202020204" pitchFamily="34" charset="0"/>
              </a:rPr>
              <a:t>thuyết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phục</a:t>
            </a:r>
            <a:r>
              <a:rPr lang="en-US" sz="3000" dirty="0">
                <a:latin typeface="Arial" panose="020B0604020202020204" pitchFamily="34" charset="0"/>
                <a:cs typeface="Arial" panose="020B0604020202020204" pitchFamily="34" charset="0"/>
              </a:rPr>
              <a:t> </a:t>
            </a:r>
          </a:p>
          <a:p>
            <a:pPr algn="just"/>
            <a:r>
              <a:rPr lang="en-US" sz="3000" dirty="0" err="1">
                <a:latin typeface="Arial" panose="020B0604020202020204" pitchFamily="34" charset="0"/>
                <a:cs typeface="Arial" panose="020B0604020202020204" pitchFamily="34" charset="0"/>
              </a:rPr>
              <a:t>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cùng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bạn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đến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nhờ</a:t>
            </a:r>
            <a:r>
              <a:rPr lang="en-US" sz="3000" dirty="0">
                <a:latin typeface="Arial" panose="020B0604020202020204" pitchFamily="34" charset="0"/>
                <a:cs typeface="Arial" panose="020B0604020202020204" pitchFamily="34" charset="0"/>
              </a:rPr>
              <a:t> </a:t>
            </a:r>
          </a:p>
          <a:p>
            <a:pPr algn="just"/>
            <a:r>
              <a:rPr lang="en-US" sz="3000" dirty="0" err="1">
                <a:latin typeface="Arial" panose="020B0604020202020204" pitchFamily="34" charset="0"/>
                <a:cs typeface="Arial" panose="020B0604020202020204" pitchFamily="34" charset="0"/>
              </a:rPr>
              <a:t>cô</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giáo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hướng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dẫn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Cô</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khen</a:t>
            </a:r>
            <a:r>
              <a:rPr lang="en-US" sz="3000" dirty="0">
                <a:latin typeface="Arial" panose="020B0604020202020204" pitchFamily="34" charset="0"/>
                <a:cs typeface="Arial" panose="020B0604020202020204" pitchFamily="34" charset="0"/>
              </a:rPr>
              <a:t> </a:t>
            </a:r>
          </a:p>
          <a:p>
            <a:pPr algn="just"/>
            <a:r>
              <a:rPr lang="en-US" sz="3000" dirty="0" err="1">
                <a:latin typeface="Arial" panose="020B0604020202020204" pitchFamily="34" charset="0"/>
                <a:cs typeface="Arial" panose="020B0604020202020204" pitchFamily="34" charset="0"/>
              </a:rPr>
              <a:t>động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tác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múa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của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uyển</a:t>
            </a:r>
            <a:endParaRPr lang="en-US" sz="3000" dirty="0">
              <a:latin typeface="Arial" panose="020B0604020202020204" pitchFamily="34" charset="0"/>
              <a:cs typeface="Arial" panose="020B0604020202020204" pitchFamily="34" charset="0"/>
            </a:endParaRPr>
          </a:p>
          <a:p>
            <a:pPr algn="just"/>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chuyển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đẹp</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mắt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Vậy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Hà</a:t>
            </a:r>
            <a:r>
              <a:rPr lang="en-US" sz="3000" dirty="0">
                <a:latin typeface="Arial" panose="020B0604020202020204" pitchFamily="34" charset="0"/>
                <a:cs typeface="Arial" panose="020B0604020202020204" pitchFamily="34" charset="0"/>
              </a:rPr>
              <a:t> </a:t>
            </a:r>
          </a:p>
          <a:p>
            <a:pPr algn="just"/>
            <a:r>
              <a:rPr lang="en-US" sz="3000" dirty="0" err="1">
                <a:latin typeface="Arial" panose="020B0604020202020204" pitchFamily="34" charset="0"/>
                <a:cs typeface="Arial" panose="020B0604020202020204" pitchFamily="34" charset="0"/>
              </a:rPr>
              <a:t>đã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vượt</a:t>
            </a:r>
            <a:r>
              <a:rPr lang="en-US" sz="3000" dirty="0">
                <a:latin typeface="Arial" panose="020B0604020202020204" pitchFamily="34" charset="0"/>
                <a:cs typeface="Arial" panose="020B0604020202020204" pitchFamily="34" charset="0"/>
              </a:rPr>
              <a:t> qua </a:t>
            </a:r>
            <a:r>
              <a:rPr lang="en-US" sz="3000" dirty="0" err="1">
                <a:latin typeface="Arial" panose="020B0604020202020204" pitchFamily="34" charset="0"/>
                <a:cs typeface="Arial" panose="020B0604020202020204" pitchFamily="34" charset="0"/>
              </a:rPr>
              <a:t>sự</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nhút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nhát</a:t>
            </a:r>
            <a:r>
              <a:rPr lang="en-US" sz="3000" dirty="0">
                <a:latin typeface="Arial" panose="020B0604020202020204" pitchFamily="34" charset="0"/>
                <a:cs typeface="Arial" panose="020B0604020202020204" pitchFamily="34" charset="0"/>
              </a:rPr>
              <a:t> </a:t>
            </a:r>
          </a:p>
          <a:p>
            <a:pPr algn="just"/>
            <a:r>
              <a:rPr lang="en-US" sz="3000" dirty="0" err="1">
                <a:latin typeface="Arial" panose="020B0604020202020204" pitchFamily="34" charset="0"/>
                <a:cs typeface="Arial" panose="020B0604020202020204" pitchFamily="34" charset="0"/>
              </a:rPr>
              <a:t>và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thấy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khả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năng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của</a:t>
            </a:r>
            <a:r>
              <a:rPr lang="en-US" sz="3000" dirty="0">
                <a:latin typeface="Arial" panose="020B0604020202020204" pitchFamily="34" charset="0"/>
                <a:cs typeface="Arial" panose="020B0604020202020204" pitchFamily="34" charset="0"/>
              </a:rPr>
              <a:t> </a:t>
            </a:r>
          </a:p>
          <a:p>
            <a:pPr algn="just"/>
            <a:r>
              <a:rPr lang="en-US" sz="3000" dirty="0" err="1">
                <a:latin typeface="Arial" panose="020B0604020202020204" pitchFamily="34" charset="0"/>
                <a:cs typeface="Arial" panose="020B0604020202020204" pitchFamily="34" charset="0"/>
              </a:rPr>
              <a:t>mình</a:t>
            </a:r>
            <a:r>
              <a:rPr lang="en-US" sz="3000" dirty="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p:sp>
        <p:nvSpPr>
          <p:cNvPr id="7" name="Diamond 6"/>
          <p:cNvSpPr/>
          <p:nvPr/>
        </p:nvSpPr>
        <p:spPr>
          <a:xfrm>
            <a:off x="533400" y="402058"/>
            <a:ext cx="685800" cy="59519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9" name="Picture 8"/>
          <p:cNvPicPr/>
          <p:nvPr/>
        </p:nvPicPr>
        <p:blipFill rotWithShape="1">
          <a:blip r:embed="rId2">
            <a:extLst>
              <a:ext uri="{28A0092B-C50C-407E-A947-70E740481C1C}">
                <a14:useLocalDpi xmlns:a14="http://schemas.microsoft.com/office/drawing/2010/main" val="0"/>
              </a:ext>
            </a:extLst>
          </a:blip>
          <a:srcRect l="53850" t="16275" r="32860" b="60836"/>
          <a:stretch/>
        </p:blipFill>
        <p:spPr bwMode="auto">
          <a:xfrm>
            <a:off x="5424054" y="2895601"/>
            <a:ext cx="3415145" cy="36004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81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36076" t="70648" r="53694" b="11669"/>
          <a:stretch/>
        </p:blipFill>
        <p:spPr bwMode="auto">
          <a:xfrm>
            <a:off x="5867400" y="2895600"/>
            <a:ext cx="2971800" cy="3733800"/>
          </a:xfrm>
          <a:prstGeom prst="rect">
            <a:avLst/>
          </a:prstGeom>
          <a:ln>
            <a:noFill/>
          </a:ln>
          <a:extLst>
            <a:ext uri="{53640926-AAD7-44D8-BBD7-CCE9431645EC}">
              <a14:shadowObscured xmlns:a14="http://schemas.microsoft.com/office/drawing/2010/main"/>
            </a:ext>
          </a:extLst>
        </p:spPr>
      </p:pic>
      <p:sp>
        <p:nvSpPr>
          <p:cNvPr id="7" name="Rectangle 6"/>
          <p:cNvSpPr>
            <a:spLocks noChangeArrowheads="1"/>
          </p:cNvSpPr>
          <p:nvPr/>
        </p:nvSpPr>
        <p:spPr bwMode="auto">
          <a:xfrm>
            <a:off x="325582" y="685800"/>
            <a:ext cx="554181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dirty="0">
                <a:solidFill>
                  <a:srgbClr val="0000FF"/>
                </a:solidFill>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Hòa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học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giỏi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hát</a:t>
            </a:r>
            <a:r>
              <a:rPr lang="en-US" sz="3500" dirty="0">
                <a:latin typeface="Arial" panose="020B0604020202020204" pitchFamily="34" charset="0"/>
                <a:cs typeface="Arial" panose="020B0604020202020204" pitchFamily="34" charset="0"/>
              </a:rPr>
              <a:t> hay </a:t>
            </a:r>
            <a:r>
              <a:rPr lang="en-US" sz="3500" dirty="0" err="1">
                <a:latin typeface="Arial" panose="020B0604020202020204" pitchFamily="34" charset="0"/>
                <a:cs typeface="Arial" panose="020B0604020202020204" pitchFamily="34" charset="0"/>
              </a:rPr>
              <a:t>nhưng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nhỏ</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bé</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gầy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gò</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Biết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điểm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yếu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đó</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Hòa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không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tự</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mặc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cảm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luôn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chăm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chỉ</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tập</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thể</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dục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ăn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uống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đủ</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chất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để</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cải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thiện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chiều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cao</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cân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nặng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của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mình</a:t>
            </a:r>
            <a:r>
              <a:rPr lang="en-US" sz="3500" dirty="0">
                <a:latin typeface="Arial" panose="020B0604020202020204" pitchFamily="34" charset="0"/>
                <a:cs typeface="Arial" panose="020B0604020202020204" pitchFamily="34" charset="0"/>
              </a:rPr>
              <a:t>.</a:t>
            </a:r>
          </a:p>
        </p:txBody>
      </p:sp>
      <p:sp>
        <p:nvSpPr>
          <p:cNvPr id="4" name="Diamond 3"/>
          <p:cNvSpPr/>
          <p:nvPr/>
        </p:nvSpPr>
        <p:spPr>
          <a:xfrm>
            <a:off x="533400" y="685800"/>
            <a:ext cx="685800" cy="59519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Tree>
    <p:extLst>
      <p:ext uri="{BB962C8B-B14F-4D97-AF65-F5344CB8AC3E}">
        <p14:creationId xmlns:p14="http://schemas.microsoft.com/office/powerpoint/2010/main" val="102522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8" y="3778959"/>
            <a:ext cx="8080665" cy="861774"/>
          </a:xfrm>
          <a:prstGeom prst="rect">
            <a:avLst/>
          </a:prstGeom>
          <a:noFill/>
        </p:spPr>
        <p:txBody>
          <a:bodyPr wrap="square" rtlCol="0">
            <a:spAutoFit/>
          </a:bodyPr>
          <a:lstStyle/>
          <a:p>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Hà</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có</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biết</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được</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điểm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mạnh</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của</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bản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thân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không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Vì</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sao</a:t>
            </a:r>
            <a:r>
              <a:rPr lang="en-US" sz="2500" b="1" dirty="0">
                <a:solidFill>
                  <a:srgbClr val="0000FF"/>
                </a:solidFill>
                <a:latin typeface="Arial" panose="020B0604020202020204" pitchFamily="34" charset="0"/>
                <a:cs typeface="Arial" panose="020B0604020202020204" pitchFamily="34" charset="0"/>
              </a:rPr>
              <a:t>?</a:t>
            </a:r>
          </a:p>
        </p:txBody>
      </p:sp>
      <p:sp>
        <p:nvSpPr>
          <p:cNvPr id="4" name="TextBox 3"/>
          <p:cNvSpPr txBox="1"/>
          <p:nvPr/>
        </p:nvSpPr>
        <p:spPr>
          <a:xfrm>
            <a:off x="484909" y="4700826"/>
            <a:ext cx="8686800" cy="861774"/>
          </a:xfrm>
          <a:prstGeom prst="rect">
            <a:avLst/>
          </a:prstGeom>
          <a:noFill/>
        </p:spPr>
        <p:txBody>
          <a:bodyPr wrap="square" rtlCol="0">
            <a:spAutoFit/>
          </a:bodyPr>
          <a:lstStyle/>
          <a:p>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Tại</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sao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Hòa</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luôn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chỉ</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tập</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thể</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dục</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ăn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uống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đủ</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chất</a:t>
            </a:r>
            <a:r>
              <a:rPr lang="en-US" sz="2500" b="1" dirty="0">
                <a:solidFill>
                  <a:srgbClr val="0000FF"/>
                </a:solidFill>
                <a:latin typeface="Arial" panose="020B0604020202020204" pitchFamily="34" charset="0"/>
                <a:cs typeface="Arial" panose="020B0604020202020204" pitchFamily="34" charset="0"/>
              </a:rPr>
              <a:t>?</a:t>
            </a:r>
          </a:p>
        </p:txBody>
      </p:sp>
      <p:sp>
        <p:nvSpPr>
          <p:cNvPr id="5" name="TextBox 4"/>
          <p:cNvSpPr txBox="1"/>
          <p:nvPr/>
        </p:nvSpPr>
        <p:spPr>
          <a:xfrm>
            <a:off x="484908" y="5638800"/>
            <a:ext cx="8201892" cy="861774"/>
          </a:xfrm>
          <a:prstGeom prst="rect">
            <a:avLst/>
          </a:prstGeom>
          <a:noFill/>
        </p:spPr>
        <p:txBody>
          <a:bodyPr wrap="square" rtlCol="0">
            <a:spAutoFit/>
          </a:bodyPr>
          <a:lstStyle/>
          <a:p>
            <a:r>
              <a:rPr lang="en-US" sz="2500" b="1" dirty="0">
                <a:solidFill>
                  <a:srgbClr val="0000FF"/>
                </a:solidFill>
                <a:latin typeface="Arial" panose="020B0604020202020204" pitchFamily="34" charset="0"/>
                <a:cs typeface="Arial" panose="020B0604020202020204" pitchFamily="34" charset="0"/>
              </a:rPr>
              <a:t>- Theo </a:t>
            </a:r>
            <a:r>
              <a:rPr lang="en-US" sz="2500" b="1" dirty="0" err="1">
                <a:solidFill>
                  <a:srgbClr val="0000FF"/>
                </a:solidFill>
                <a:latin typeface="Arial" panose="020B0604020202020204" pitchFamily="34" charset="0"/>
                <a:cs typeface="Arial" panose="020B0604020202020204" pitchFamily="34" charset="0"/>
              </a:rPr>
              <a:t>em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vì</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sao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cần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phải</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biết</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điểm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mạnh</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điểm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yếu</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của</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bản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thân</a:t>
            </a:r>
            <a:r>
              <a:rPr lang="en-US" sz="2500" b="1" dirty="0">
                <a:solidFill>
                  <a:srgbClr val="0000FF"/>
                </a:solidFill>
                <a:latin typeface="Arial" panose="020B0604020202020204" pitchFamily="34" charset="0"/>
                <a:cs typeface="Arial" panose="020B0604020202020204" pitchFamily="34" charset="0"/>
              </a:rPr>
              <a:t>?</a:t>
            </a:r>
          </a:p>
        </p:txBody>
      </p:sp>
      <p:pic>
        <p:nvPicPr>
          <p:cNvPr id="6" name="Picture 5"/>
          <p:cNvPicPr/>
          <p:nvPr/>
        </p:nvPicPr>
        <p:blipFill rotWithShape="1">
          <a:blip r:embed="rId2">
            <a:extLst>
              <a:ext uri="{28A0092B-C50C-407E-A947-70E740481C1C}">
                <a14:useLocalDpi xmlns:a14="http://schemas.microsoft.com/office/drawing/2010/main" val="0"/>
              </a:ext>
            </a:extLst>
          </a:blip>
          <a:srcRect l="53850" t="16275" r="32860" b="60836"/>
          <a:stretch/>
        </p:blipFill>
        <p:spPr bwMode="auto">
          <a:xfrm>
            <a:off x="533400" y="381000"/>
            <a:ext cx="3886200" cy="31242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srcRect l="36076" t="70648" r="53694" b="11669"/>
          <a:stretch/>
        </p:blipFill>
        <p:spPr bwMode="auto">
          <a:xfrm>
            <a:off x="4953000" y="417485"/>
            <a:ext cx="3733800" cy="3087715"/>
          </a:xfrm>
          <a:prstGeom prst="rect">
            <a:avLst/>
          </a:prstGeom>
          <a:ln>
            <a:noFill/>
          </a:ln>
          <a:extLst>
            <a:ext uri="{53640926-AAD7-44D8-BBD7-CCE9431645EC}">
              <a14:shadowObscured xmlns:a14="http://schemas.microsoft.com/office/drawing/2010/main"/>
            </a:ext>
          </a:extLst>
        </p:spPr>
      </p:pic>
      <p:sp>
        <p:nvSpPr>
          <p:cNvPr id="8" name="Diamond 7"/>
          <p:cNvSpPr/>
          <p:nvPr/>
        </p:nvSpPr>
        <p:spPr>
          <a:xfrm>
            <a:off x="533400" y="402058"/>
            <a:ext cx="685800" cy="59519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9" name="Diamond 8"/>
          <p:cNvSpPr/>
          <p:nvPr/>
        </p:nvSpPr>
        <p:spPr>
          <a:xfrm>
            <a:off x="5143500" y="417485"/>
            <a:ext cx="685800" cy="59519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64CE37C-771A-4E75-A914-6417DC9100DF}"/>
              </a:ext>
            </a:extLst>
          </p:cNvPr>
          <p:cNvPicPr>
            <a:picLocks noChangeAspect="1"/>
          </p:cNvPicPr>
          <p:nvPr/>
        </p:nvPicPr>
        <p:blipFill rotWithShape="1">
          <a:blip r:embed="rId3"/>
          <a:srcRect l="1330" t="3500" r="1612" b="54834"/>
          <a:stretch/>
        </p:blipFill>
        <p:spPr>
          <a:xfrm>
            <a:off x="127512" y="228600"/>
            <a:ext cx="8991600" cy="6477000"/>
          </a:xfrm>
          <a:prstGeom prst="rect">
            <a:avLst/>
          </a:prstGeom>
        </p:spPr>
      </p:pic>
      <p:pic>
        <p:nvPicPr>
          <p:cNvPr id="3" name="图片 2">
            <a:extLst>
              <a:ext uri="{FF2B5EF4-FFF2-40B4-BE49-F238E27FC236}">
                <a16:creationId xmlns:a16="http://schemas.microsoft.com/office/drawing/2014/main" id="{46C6F2F0-99D1-47C3-959F-ECAC63A90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4" y="35300"/>
            <a:ext cx="9151375" cy="12601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235" b="98765" l="1613" r="98065"/>
                    </a14:imgEffect>
                  </a14:imgLayer>
                </a14:imgProps>
              </a:ext>
              <a:ext uri="{28A0092B-C50C-407E-A947-70E740481C1C}">
                <a14:useLocalDpi xmlns:a14="http://schemas.microsoft.com/office/drawing/2010/main" val="0"/>
              </a:ext>
            </a:extLst>
          </a:blip>
          <a:stretch>
            <a:fillRect/>
          </a:stretch>
        </p:blipFill>
        <p:spPr>
          <a:xfrm>
            <a:off x="-13855" y="1133642"/>
            <a:ext cx="9053912" cy="4632495"/>
          </a:xfrm>
          <a:prstGeom prst="rect">
            <a:avLst/>
          </a:prstGeom>
        </p:spPr>
      </p:pic>
      <p:sp>
        <p:nvSpPr>
          <p:cNvPr id="6" name="Trapezoid 5"/>
          <p:cNvSpPr/>
          <p:nvPr/>
        </p:nvSpPr>
        <p:spPr>
          <a:xfrm>
            <a:off x="965711" y="4949752"/>
            <a:ext cx="7315200" cy="1721427"/>
          </a:xfrm>
          <a:custGeom>
            <a:avLst/>
            <a:gdLst/>
            <a:ahLst/>
            <a:cxnLst/>
            <a:rect l="l" t="t" r="r" b="b"/>
            <a:pathLst>
              <a:path w="4533218" h="1035256">
                <a:moveTo>
                  <a:pt x="258814" y="0"/>
                </a:moveTo>
                <a:lnTo>
                  <a:pt x="3984236" y="0"/>
                </a:lnTo>
                <a:lnTo>
                  <a:pt x="4533218" y="1035256"/>
                </a:lnTo>
                <a:lnTo>
                  <a:pt x="0" y="1035256"/>
                </a:lnTo>
                <a:close/>
              </a:path>
            </a:pathLst>
          </a:cu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5" name="Rectangle 4"/>
          <p:cNvSpPr/>
          <p:nvPr/>
        </p:nvSpPr>
        <p:spPr>
          <a:xfrm>
            <a:off x="1524000" y="5296298"/>
            <a:ext cx="5638800" cy="1015663"/>
          </a:xfrm>
          <a:prstGeom prst="rect">
            <a:avLst/>
          </a:prstGeom>
          <a:noFill/>
        </p:spPr>
        <p:txBody>
          <a:bodyPr wrap="square" lIns="91440" tIns="45720" rIns="91440" bIns="45720">
            <a:spAutoFit/>
          </a:bodyPr>
          <a:lstStyle/>
          <a:p>
            <a:pPr algn="ctr"/>
            <a:r>
              <a:rPr lang="en-US" sz="6000" b="1" dirty="0" err="1">
                <a:ln w="22225">
                  <a:solidFill>
                    <a:schemeClr val="accent2"/>
                  </a:solidFill>
                  <a:prstDash val="solid"/>
                </a:ln>
                <a:solidFill>
                  <a:srgbClr val="0000FF"/>
                </a:solidFill>
              </a:rPr>
              <a:t>Cùng</a:t>
            </a:r>
            <a:r>
              <a:rPr lang="en-US" sz="6000" b="1" dirty="0">
                <a:ln w="22225">
                  <a:solidFill>
                    <a:schemeClr val="accent2"/>
                  </a:solidFill>
                  <a:prstDash val="solid"/>
                </a:ln>
                <a:solidFill>
                  <a:srgbClr val="0000FF"/>
                </a:solidFill>
              </a:rPr>
              <a:t> </a:t>
            </a:r>
            <a:r>
              <a:rPr lang="en-US" sz="6000" b="1" dirty="0" err="1">
                <a:ln w="22225">
                  <a:solidFill>
                    <a:schemeClr val="accent2"/>
                  </a:solidFill>
                  <a:prstDash val="solid"/>
                </a:ln>
                <a:solidFill>
                  <a:srgbClr val="0000FF"/>
                </a:solidFill>
              </a:rPr>
              <a:t>thảo</a:t>
            </a:r>
            <a:r>
              <a:rPr lang="en-US" sz="6000" b="1" dirty="0">
                <a:ln w="22225">
                  <a:solidFill>
                    <a:schemeClr val="accent2"/>
                  </a:solidFill>
                  <a:prstDash val="solid"/>
                </a:ln>
                <a:solidFill>
                  <a:srgbClr val="0000FF"/>
                </a:solidFill>
              </a:rPr>
              <a:t> </a:t>
            </a:r>
            <a:r>
              <a:rPr lang="en-US" sz="6000" b="1" dirty="0" err="1">
                <a:ln w="22225">
                  <a:solidFill>
                    <a:schemeClr val="accent2"/>
                  </a:solidFill>
                  <a:prstDash val="solid"/>
                </a:ln>
                <a:solidFill>
                  <a:srgbClr val="0000FF"/>
                </a:solidFill>
              </a:rPr>
              <a:t>luận</a:t>
            </a:r>
            <a:endParaRPr lang="en-US" sz="6000" b="1" dirty="0">
              <a:ln w="22225">
                <a:solidFill>
                  <a:schemeClr val="accent2"/>
                </a:solidFill>
                <a:prstDash val="solid"/>
              </a:ln>
              <a:solidFill>
                <a:srgbClr val="0000FF"/>
              </a:solidFill>
            </a:endParaRPr>
          </a:p>
        </p:txBody>
      </p:sp>
    </p:spTree>
    <p:extLst>
      <p:ext uri="{BB962C8B-B14F-4D97-AF65-F5344CB8AC3E}">
        <p14:creationId xmlns:p14="http://schemas.microsoft.com/office/powerpoint/2010/main" val="24571169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8" y="3778959"/>
            <a:ext cx="8080665" cy="861774"/>
          </a:xfrm>
          <a:prstGeom prst="rect">
            <a:avLst/>
          </a:prstGeom>
          <a:noFill/>
        </p:spPr>
        <p:txBody>
          <a:bodyPr wrap="square" rtlCol="0">
            <a:spAutoFit/>
          </a:bodyPr>
          <a:lstStyle/>
          <a:p>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Hà</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có</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biết</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được</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điểm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mạnh</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của</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bản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thân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không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Vì</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sao</a:t>
            </a:r>
            <a:r>
              <a:rPr lang="en-US" sz="2500" b="1" dirty="0">
                <a:solidFill>
                  <a:srgbClr val="0000FF"/>
                </a:solidFill>
                <a:latin typeface="Arial" panose="020B0604020202020204" pitchFamily="34" charset="0"/>
                <a:cs typeface="Arial" panose="020B0604020202020204" pitchFamily="34" charset="0"/>
              </a:rPr>
              <a:t>?</a:t>
            </a:r>
          </a:p>
        </p:txBody>
      </p:sp>
      <p:sp>
        <p:nvSpPr>
          <p:cNvPr id="4" name="TextBox 3"/>
          <p:cNvSpPr txBox="1"/>
          <p:nvPr/>
        </p:nvSpPr>
        <p:spPr>
          <a:xfrm>
            <a:off x="484909" y="4700826"/>
            <a:ext cx="8686800" cy="861774"/>
          </a:xfrm>
          <a:prstGeom prst="rect">
            <a:avLst/>
          </a:prstGeom>
          <a:noFill/>
        </p:spPr>
        <p:txBody>
          <a:bodyPr wrap="square" rtlCol="0">
            <a:spAutoFit/>
          </a:bodyPr>
          <a:lstStyle/>
          <a:p>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Tại</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sao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Hòa</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luôn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chỉ</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tập</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thể</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dục</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ăn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uống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đủ</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chất</a:t>
            </a:r>
            <a:r>
              <a:rPr lang="en-US" sz="2500" b="1" dirty="0">
                <a:solidFill>
                  <a:srgbClr val="0000FF"/>
                </a:solidFill>
                <a:latin typeface="Arial" panose="020B0604020202020204" pitchFamily="34" charset="0"/>
                <a:cs typeface="Arial" panose="020B0604020202020204" pitchFamily="34" charset="0"/>
              </a:rPr>
              <a:t>?</a:t>
            </a:r>
          </a:p>
        </p:txBody>
      </p:sp>
      <p:sp>
        <p:nvSpPr>
          <p:cNvPr id="5" name="TextBox 4"/>
          <p:cNvSpPr txBox="1"/>
          <p:nvPr/>
        </p:nvSpPr>
        <p:spPr>
          <a:xfrm>
            <a:off x="484908" y="5638800"/>
            <a:ext cx="8201892" cy="861774"/>
          </a:xfrm>
          <a:prstGeom prst="rect">
            <a:avLst/>
          </a:prstGeom>
          <a:noFill/>
        </p:spPr>
        <p:txBody>
          <a:bodyPr wrap="square" rtlCol="0">
            <a:spAutoFit/>
          </a:bodyPr>
          <a:lstStyle/>
          <a:p>
            <a:r>
              <a:rPr lang="en-US" sz="2500" b="1" dirty="0">
                <a:solidFill>
                  <a:srgbClr val="0000FF"/>
                </a:solidFill>
                <a:latin typeface="Arial" panose="020B0604020202020204" pitchFamily="34" charset="0"/>
                <a:cs typeface="Arial" panose="020B0604020202020204" pitchFamily="34" charset="0"/>
              </a:rPr>
              <a:t>- Theo </a:t>
            </a:r>
            <a:r>
              <a:rPr lang="en-US" sz="2500" b="1" dirty="0" err="1">
                <a:solidFill>
                  <a:srgbClr val="0000FF"/>
                </a:solidFill>
                <a:latin typeface="Arial" panose="020B0604020202020204" pitchFamily="34" charset="0"/>
                <a:cs typeface="Arial" panose="020B0604020202020204" pitchFamily="34" charset="0"/>
              </a:rPr>
              <a:t>em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vì</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sao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cần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phải</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biết</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điểm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mạnh</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điểm</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yếu</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của</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bản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thân</a:t>
            </a:r>
            <a:r>
              <a:rPr lang="en-US" sz="2500" b="1" dirty="0">
                <a:solidFill>
                  <a:srgbClr val="0000FF"/>
                </a:solidFill>
                <a:latin typeface="Arial" panose="020B0604020202020204" pitchFamily="34" charset="0"/>
                <a:cs typeface="Arial" panose="020B0604020202020204" pitchFamily="34" charset="0"/>
              </a:rPr>
              <a:t>?</a:t>
            </a:r>
          </a:p>
        </p:txBody>
      </p:sp>
      <p:pic>
        <p:nvPicPr>
          <p:cNvPr id="6" name="Picture 5"/>
          <p:cNvPicPr/>
          <p:nvPr/>
        </p:nvPicPr>
        <p:blipFill rotWithShape="1">
          <a:blip r:embed="rId2">
            <a:extLst>
              <a:ext uri="{28A0092B-C50C-407E-A947-70E740481C1C}">
                <a14:useLocalDpi xmlns:a14="http://schemas.microsoft.com/office/drawing/2010/main" val="0"/>
              </a:ext>
            </a:extLst>
          </a:blip>
          <a:srcRect l="53850" t="16275" r="32860" b="60836"/>
          <a:stretch/>
        </p:blipFill>
        <p:spPr bwMode="auto">
          <a:xfrm>
            <a:off x="533400" y="381000"/>
            <a:ext cx="3886200" cy="31242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srcRect l="36076" t="70648" r="53694" b="11669"/>
          <a:stretch/>
        </p:blipFill>
        <p:spPr bwMode="auto">
          <a:xfrm>
            <a:off x="4953000" y="417485"/>
            <a:ext cx="3733800" cy="3087715"/>
          </a:xfrm>
          <a:prstGeom prst="rect">
            <a:avLst/>
          </a:prstGeom>
          <a:ln>
            <a:noFill/>
          </a:ln>
          <a:extLst>
            <a:ext uri="{53640926-AAD7-44D8-BBD7-CCE9431645EC}">
              <a14:shadowObscured xmlns:a14="http://schemas.microsoft.com/office/drawing/2010/main"/>
            </a:ext>
          </a:extLst>
        </p:spPr>
      </p:pic>
      <p:sp>
        <p:nvSpPr>
          <p:cNvPr id="8" name="Diamond 7"/>
          <p:cNvSpPr/>
          <p:nvPr/>
        </p:nvSpPr>
        <p:spPr>
          <a:xfrm>
            <a:off x="533400" y="402058"/>
            <a:ext cx="685800" cy="59519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9" name="Diamond 8"/>
          <p:cNvSpPr/>
          <p:nvPr/>
        </p:nvSpPr>
        <p:spPr>
          <a:xfrm>
            <a:off x="5143500" y="417485"/>
            <a:ext cx="685800" cy="59519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Tree>
    <p:extLst>
      <p:ext uri="{BB962C8B-B14F-4D97-AF65-F5344CB8AC3E}">
        <p14:creationId xmlns:p14="http://schemas.microsoft.com/office/powerpoint/2010/main" val="219564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945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2714" t="14953" r="32127" b="6821"/>
          <a:stretch/>
        </p:blipFill>
        <p:spPr bwMode="auto">
          <a:xfrm>
            <a:off x="381000" y="152400"/>
            <a:ext cx="8763000" cy="64770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53850" t="16275" r="32860" b="60836"/>
          <a:stretch/>
        </p:blipFill>
        <p:spPr bwMode="auto">
          <a:xfrm>
            <a:off x="304800" y="381000"/>
            <a:ext cx="3333750" cy="32766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36076" t="70648" r="53694" b="11669"/>
          <a:stretch/>
        </p:blipFill>
        <p:spPr bwMode="auto">
          <a:xfrm>
            <a:off x="3638550" y="381000"/>
            <a:ext cx="1924050" cy="19050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715000" y="394855"/>
            <a:ext cx="3047999" cy="1477328"/>
          </a:xfrm>
          <a:prstGeom prst="rect">
            <a:avLst/>
          </a:prstGeom>
          <a:noFill/>
        </p:spPr>
        <p:txBody>
          <a:bodyPr wrap="square" rtlCol="0">
            <a:spAutoFit/>
          </a:bodyPr>
          <a:lstStyle/>
          <a:p>
            <a:pPr algn="ct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Đại</a:t>
            </a:r>
            <a:r>
              <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diện</a:t>
            </a:r>
            <a:r>
              <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nhóm</a:t>
            </a:r>
            <a:r>
              <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trình</a:t>
            </a:r>
            <a:r>
              <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bày</a:t>
            </a:r>
            <a:r>
              <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trước</a:t>
            </a:r>
            <a:r>
              <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30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lớp</a:t>
            </a:r>
            <a:endParaRPr lang="en-US" sz="3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8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rrowheads="1"/>
          </p:cNvSpPr>
          <p:nvPr/>
        </p:nvSpPr>
        <p:spPr bwMode="auto">
          <a:xfrm>
            <a:off x="2895600" y="609599"/>
            <a:ext cx="5943600" cy="5632311"/>
          </a:xfrm>
          <a:prstGeom prst="roundRect">
            <a:avLst>
              <a:gd name="adj" fmla="val 16667"/>
            </a:avLst>
          </a:prstGeom>
          <a:solidFill>
            <a:srgbClr val="FFE285"/>
          </a:solidFill>
          <a:ln w="9525" algn="ctr">
            <a:solidFill>
              <a:srgbClr val="FF6600"/>
            </a:solidFill>
            <a:round/>
            <a:headEnd/>
            <a:tailEnd/>
          </a:ln>
        </p:spPr>
        <p:txBody>
          <a:bodyPr/>
          <a:lstStyle/>
          <a:p>
            <a:endParaRPr lang="en-US" sz="2926"/>
          </a:p>
        </p:txBody>
      </p:sp>
      <p:pic>
        <p:nvPicPr>
          <p:cNvPr id="10" name="Picture 5" descr="Female Teacher Stock Vector Illustration and Royalty Free Female Teacher  Clipart"/>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628" t="1269" r="14801" b="3963"/>
          <a:stretch/>
        </p:blipFill>
        <p:spPr bwMode="auto">
          <a:xfrm>
            <a:off x="-54952" y="1295400"/>
            <a:ext cx="3035649" cy="533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3314700" y="609600"/>
            <a:ext cx="5257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000" u="sng" dirty="0" err="1">
                <a:solidFill>
                  <a:srgbClr val="002060"/>
                </a:solidFill>
                <a:latin typeface="Arial" panose="020B0604020202020204" pitchFamily="34" charset="0"/>
                <a:cs typeface="Arial" panose="020B0604020202020204" pitchFamily="34" charset="0"/>
              </a:rPr>
              <a:t>Kết</a:t>
            </a:r>
            <a:r>
              <a:rPr lang="en-US" sz="3000" u="sng" dirty="0">
                <a:solidFill>
                  <a:srgbClr val="002060"/>
                </a:solidFill>
                <a:latin typeface="Arial" panose="020B0604020202020204" pitchFamily="34" charset="0"/>
                <a:cs typeface="Arial" panose="020B0604020202020204" pitchFamily="34" charset="0"/>
              </a:rPr>
              <a:t> </a:t>
            </a:r>
            <a:r>
              <a:rPr lang="en-US" sz="3000" u="sng" dirty="0" err="1">
                <a:solidFill>
                  <a:srgbClr val="002060"/>
                </a:solidFill>
                <a:latin typeface="Arial" panose="020B0604020202020204" pitchFamily="34" charset="0"/>
                <a:cs typeface="Arial" panose="020B0604020202020204" pitchFamily="34" charset="0"/>
              </a:rPr>
              <a:t>luận</a:t>
            </a:r>
            <a:r>
              <a:rPr lang="en-US" sz="3000" u="sng" dirty="0">
                <a:solidFill>
                  <a:srgbClr val="002060"/>
                </a:solidFill>
                <a:latin typeface="Arial" panose="020B0604020202020204" pitchFamily="34" charset="0"/>
                <a:cs typeface="Arial" panose="020B0604020202020204" pitchFamily="34" charset="0"/>
              </a:rPr>
              <a:t>:</a:t>
            </a:r>
          </a:p>
          <a:p>
            <a:pPr algn="just"/>
            <a:r>
              <a:rPr lang="en-US" sz="3000" dirty="0">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Biết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về</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điểm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mạnh</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điểm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yếu</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của</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bản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thân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sẽ</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giúp</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các</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em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biết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cách</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phát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huy</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điểm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mạnh</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khắc</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phục</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điểm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yếu</a:t>
            </a:r>
            <a:r>
              <a:rPr lang="en-US" sz="3000" dirty="0">
                <a:solidFill>
                  <a:srgbClr val="0000FF"/>
                </a:solidFill>
                <a:latin typeface="Arial" panose="020B0604020202020204" pitchFamily="34" charset="0"/>
                <a:cs typeface="Arial" panose="020B0604020202020204" pitchFamily="34" charset="0"/>
              </a:rPr>
              <a:t>.</a:t>
            </a:r>
          </a:p>
          <a:p>
            <a:pPr algn="just"/>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Biết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rõ</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những</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khả</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năng</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khó</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khăn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của</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bản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thân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để</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có</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thể</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đặt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ra</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mục</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tiêu</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phù</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hợp</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đồng</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thời</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còn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giúp</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em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giao</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tiếp</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ứng</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xử</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tốt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hơn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với</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người</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khác</a:t>
            </a:r>
            <a:r>
              <a:rPr lang="en-US" sz="3000"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777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wipe(left)">
                                      <p:cBhvr>
                                        <p:cTn id="20" dur="500"/>
                                        <p:tgtEl>
                                          <p:spTgt spid="11">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left)">
                                      <p:cBhvr>
                                        <p:cTn id="24"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b="1" dirty="0"/>
              <a:t>Câu 1:</a:t>
            </a:r>
            <a:r>
              <a:rPr lang="en-US" dirty="0"/>
              <a:t> Dù Lan không hát hay nhưng vẫn tích cực đi tham gia hoạt động văn nghệ của lớp và xin vào đội múa. Việc đó thể hiện?</a:t>
            </a:r>
          </a:p>
          <a:p>
            <a:pPr marL="0" lvl="0" indent="0">
              <a:buNone/>
            </a:pPr>
            <a:r>
              <a:rPr lang="en-US" dirty="0"/>
              <a:t>A. Lan là người tích cực tham gia hoạt động của lớp, trường.</a:t>
            </a:r>
          </a:p>
          <a:p>
            <a:pPr marL="0" lvl="0" indent="0">
              <a:buNone/>
            </a:pPr>
            <a:r>
              <a:rPr lang="en-US" dirty="0"/>
              <a:t>B. Lan là người không tích cực tham gia hoạt động của lớp, trường.</a:t>
            </a:r>
          </a:p>
          <a:p>
            <a:pPr marL="0" lvl="0" indent="0">
              <a:buNone/>
            </a:pPr>
            <a:r>
              <a:rPr lang="en-US" dirty="0"/>
              <a:t>C. Lan là người sống hòa đồng với các bạn.</a:t>
            </a:r>
          </a:p>
          <a:p>
            <a:pPr marL="0" lvl="0" indent="0">
              <a:buNone/>
            </a:pPr>
            <a:r>
              <a:rPr lang="en-US" dirty="0"/>
              <a:t>D. Lan là người tốt bụng.</a:t>
            </a:r>
          </a:p>
          <a:p>
            <a:endParaRPr lang="en-US" dirty="0"/>
          </a:p>
        </p:txBody>
      </p:sp>
    </p:spTree>
    <p:extLst>
      <p:ext uri="{BB962C8B-B14F-4D97-AF65-F5344CB8AC3E}">
        <p14:creationId xmlns:p14="http://schemas.microsoft.com/office/powerpoint/2010/main" val="24606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4525963"/>
          </a:xfrm>
        </p:spPr>
        <p:txBody>
          <a:bodyPr>
            <a:normAutofit fontScale="92500" lnSpcReduction="20000"/>
          </a:bodyPr>
          <a:lstStyle/>
          <a:p>
            <a:pPr marL="0" indent="0">
              <a:buNone/>
            </a:pPr>
            <a:r>
              <a:rPr lang="en-US" b="1" dirty="0"/>
              <a:t>Câu 2:</a:t>
            </a:r>
            <a:r>
              <a:rPr lang="en-US" dirty="0"/>
              <a:t> Kiên hát hay nhưng lại khá nhút nhát. Vào dịp chào mừng ngày Phụ nữ Việt Nam 20 - 10, trường Kiên tổ chức cuộc thi văn nghệ. Hải, bạn thân của Kiên đã động viên Kiên tham gia. Kiên từ chối vì cho rằng trường mình có nhiều bạn hát hay hơn mình. Nếu là Hải, em sẽ nói gì với Kiên.</a:t>
            </a:r>
          </a:p>
          <a:p>
            <a:pPr marL="0" lvl="0" indent="0">
              <a:buNone/>
            </a:pPr>
            <a:r>
              <a:rPr lang="en-US" dirty="0"/>
              <a:t>A. Em sẽ khuyên Kiên tự tin vào bản thân và ủng hộ Kiên tham gia hết mình.</a:t>
            </a:r>
          </a:p>
          <a:p>
            <a:pPr marL="0" lvl="0" indent="0">
              <a:buNone/>
            </a:pPr>
            <a:r>
              <a:rPr lang="en-US" dirty="0"/>
              <a:t>B. Em sẽ khuyên Kiên không tham gia nữa.</a:t>
            </a:r>
          </a:p>
          <a:p>
            <a:pPr marL="0" lvl="0" indent="0">
              <a:buNone/>
            </a:pPr>
            <a:r>
              <a:rPr lang="en-US" dirty="0"/>
              <a:t>C. Em sẽ bảo các bạn khác lên hát thay Kiên. </a:t>
            </a:r>
          </a:p>
          <a:p>
            <a:pPr marL="0" lvl="0" indent="0">
              <a:buNone/>
            </a:pPr>
            <a:r>
              <a:rPr lang="en-US" dirty="0"/>
              <a:t>D. Ủng hộ mọi quyết định của Kiên.</a:t>
            </a:r>
          </a:p>
          <a:p>
            <a:endParaRPr lang="en-US" dirty="0"/>
          </a:p>
        </p:txBody>
      </p:sp>
    </p:spTree>
    <p:extLst>
      <p:ext uri="{BB962C8B-B14F-4D97-AF65-F5344CB8AC3E}">
        <p14:creationId xmlns:p14="http://schemas.microsoft.com/office/powerpoint/2010/main" val="354873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Hinh nen pp\14861008.jpg"/>
          <p:cNvPicPr>
            <a:picLocks noChangeAspect="1" noChangeArrowheads="1"/>
          </p:cNvPicPr>
          <p:nvPr/>
        </p:nvPicPr>
        <p:blipFill>
          <a:blip r:embed="rId3"/>
          <a:srcRect/>
          <a:stretch>
            <a:fillRect/>
          </a:stretch>
        </p:blipFill>
        <p:spPr bwMode="auto">
          <a:xfrm>
            <a:off x="114300" y="971550"/>
            <a:ext cx="8858250" cy="4992461"/>
          </a:xfrm>
          <a:prstGeom prst="rect">
            <a:avLst/>
          </a:prstGeom>
          <a:noFill/>
          <a:ln w="9525">
            <a:noFill/>
            <a:miter lim="800000"/>
            <a:headEnd/>
            <a:tailEnd/>
          </a:ln>
        </p:spPr>
      </p:pic>
      <p:sp>
        <p:nvSpPr>
          <p:cNvPr id="8" name="Title 1"/>
          <p:cNvSpPr txBox="1">
            <a:spLocks/>
          </p:cNvSpPr>
          <p:nvPr/>
        </p:nvSpPr>
        <p:spPr bwMode="auto">
          <a:xfrm>
            <a:off x="1914525" y="2343151"/>
            <a:ext cx="5029200" cy="800099"/>
          </a:xfrm>
          <a:prstGeom prst="rect">
            <a:avLst/>
          </a:prstGeom>
          <a:noFill/>
          <a:ln w="9525">
            <a:noFill/>
            <a:miter lim="800000"/>
            <a:headEnd/>
            <a:tailEnd/>
          </a:ln>
        </p:spPr>
        <p:txBody>
          <a:bodyPr anchor="ctr"/>
          <a:lstStyle/>
          <a:p>
            <a:pPr algn="ctr" eaLnBrk="1" hangingPunct="1">
              <a:lnSpc>
                <a:spcPct val="90000"/>
              </a:lnSpc>
              <a:defRPr/>
            </a:pPr>
            <a:r>
              <a:rPr lang="en-US" altLang="en-US" sz="4050" b="1" dirty="0">
                <a:solidFill>
                  <a:srgbClr val="002060"/>
                </a:solidFill>
                <a:latin typeface="Times New Roman" pitchFamily="18" charset="0"/>
                <a:ea typeface="+mj-ea"/>
                <a:cs typeface="Times New Roman" pitchFamily="18" charset="0"/>
              </a:rPr>
              <a:t> </a:t>
            </a:r>
            <a:r>
              <a:rPr lang="en-US" altLang="en-US" sz="2775" b="1" dirty="0" err="1">
                <a:solidFill>
                  <a:srgbClr val="002060"/>
                </a:solidFill>
                <a:latin typeface="Times New Roman" pitchFamily="18" charset="0"/>
                <a:ea typeface="+mj-ea"/>
                <a:cs typeface="Times New Roman" pitchFamily="18" charset="0"/>
              </a:rPr>
              <a:t>Trò</a:t>
            </a:r>
            <a:r>
              <a:rPr lang="en-US" altLang="en-US" sz="2775" b="1" dirty="0">
                <a:solidFill>
                  <a:srgbClr val="002060"/>
                </a:solidFill>
                <a:latin typeface="Times New Roman" pitchFamily="18" charset="0"/>
                <a:ea typeface="+mj-ea"/>
                <a:cs typeface="Times New Roman" pitchFamily="18" charset="0"/>
              </a:rPr>
              <a:t> </a:t>
            </a:r>
            <a:r>
              <a:rPr lang="en-US" altLang="en-US" sz="2775" b="1" dirty="0" err="1">
                <a:solidFill>
                  <a:srgbClr val="002060"/>
                </a:solidFill>
                <a:latin typeface="Times New Roman" pitchFamily="18" charset="0"/>
                <a:ea typeface="+mj-ea"/>
                <a:cs typeface="Times New Roman" pitchFamily="18" charset="0"/>
              </a:rPr>
              <a:t>chơi</a:t>
            </a:r>
            <a:r>
              <a:rPr lang="en-US" altLang="en-US" sz="2775" b="1" dirty="0">
                <a:solidFill>
                  <a:srgbClr val="002060"/>
                </a:solidFill>
                <a:latin typeface="Times New Roman" pitchFamily="18" charset="0"/>
                <a:ea typeface="+mj-ea"/>
                <a:cs typeface="Times New Roman" pitchFamily="18" charset="0"/>
              </a:rPr>
              <a:t>: </a:t>
            </a:r>
          </a:p>
          <a:p>
            <a:pPr algn="ctr" eaLnBrk="1" hangingPunct="1">
              <a:lnSpc>
                <a:spcPct val="90000"/>
              </a:lnSpc>
              <a:defRPr/>
            </a:pPr>
            <a:r>
              <a:rPr lang="en-US" altLang="en-US" sz="2775" b="1" dirty="0">
                <a:solidFill>
                  <a:srgbClr val="CC0099"/>
                </a:solidFill>
                <a:latin typeface="Times New Roman" pitchFamily="18" charset="0"/>
                <a:ea typeface="+mj-ea"/>
                <a:cs typeface="Times New Roman" pitchFamily="18" charset="0"/>
              </a:rPr>
              <a:t>“</a:t>
            </a:r>
            <a:r>
              <a:rPr lang="en-US" altLang="en-US" sz="2775" b="1" dirty="0" err="1">
                <a:solidFill>
                  <a:srgbClr val="CC0099"/>
                </a:solidFill>
                <a:latin typeface="Times New Roman" pitchFamily="18" charset="0"/>
                <a:ea typeface="+mj-ea"/>
                <a:cs typeface="Times New Roman" pitchFamily="18" charset="0"/>
              </a:rPr>
              <a:t>Đoán</a:t>
            </a:r>
            <a:r>
              <a:rPr lang="en-US" altLang="en-US" sz="2775" b="1" dirty="0">
                <a:solidFill>
                  <a:srgbClr val="CC0099"/>
                </a:solidFill>
                <a:latin typeface="Times New Roman" pitchFamily="18" charset="0"/>
                <a:ea typeface="+mj-ea"/>
                <a:cs typeface="Times New Roman" pitchFamily="18" charset="0"/>
              </a:rPr>
              <a:t> </a:t>
            </a:r>
            <a:r>
              <a:rPr lang="en-US" altLang="en-US" sz="2775" b="1" dirty="0" err="1">
                <a:solidFill>
                  <a:srgbClr val="CC0099"/>
                </a:solidFill>
                <a:latin typeface="Times New Roman" pitchFamily="18" charset="0"/>
                <a:ea typeface="+mj-ea"/>
                <a:cs typeface="Times New Roman" pitchFamily="18" charset="0"/>
              </a:rPr>
              <a:t>người</a:t>
            </a:r>
            <a:r>
              <a:rPr lang="en-US" altLang="en-US" sz="2775" b="1" dirty="0">
                <a:solidFill>
                  <a:srgbClr val="CC0099"/>
                </a:solidFill>
                <a:latin typeface="Times New Roman" pitchFamily="18" charset="0"/>
                <a:ea typeface="+mj-ea"/>
                <a:cs typeface="Times New Roman" pitchFamily="18" charset="0"/>
              </a:rPr>
              <a:t> </a:t>
            </a:r>
            <a:r>
              <a:rPr lang="en-US" altLang="en-US" sz="2775" b="1" dirty="0" err="1">
                <a:solidFill>
                  <a:srgbClr val="CC0099"/>
                </a:solidFill>
                <a:latin typeface="Times New Roman" pitchFamily="18" charset="0"/>
                <a:ea typeface="+mj-ea"/>
                <a:cs typeface="Times New Roman" pitchFamily="18" charset="0"/>
              </a:rPr>
              <a:t>bạn</a:t>
            </a:r>
            <a:r>
              <a:rPr lang="en-US" altLang="en-US" sz="2775" b="1" dirty="0">
                <a:solidFill>
                  <a:srgbClr val="CC0099"/>
                </a:solidFill>
                <a:latin typeface="Times New Roman" pitchFamily="18" charset="0"/>
                <a:ea typeface="+mj-ea"/>
                <a:cs typeface="Times New Roman" pitchFamily="18" charset="0"/>
              </a:rPr>
              <a:t> </a:t>
            </a:r>
            <a:r>
              <a:rPr lang="en-US" altLang="en-US" sz="2775" b="1" dirty="0" err="1">
                <a:solidFill>
                  <a:srgbClr val="CC0099"/>
                </a:solidFill>
                <a:latin typeface="Times New Roman" pitchFamily="18" charset="0"/>
                <a:ea typeface="+mj-ea"/>
                <a:cs typeface="Times New Roman" pitchFamily="18" charset="0"/>
              </a:rPr>
              <a:t>bí</a:t>
            </a:r>
            <a:r>
              <a:rPr lang="en-US" altLang="en-US" sz="2775" b="1" dirty="0">
                <a:solidFill>
                  <a:srgbClr val="CC0099"/>
                </a:solidFill>
                <a:latin typeface="Times New Roman" pitchFamily="18" charset="0"/>
                <a:ea typeface="+mj-ea"/>
                <a:cs typeface="Times New Roman" pitchFamily="18" charset="0"/>
              </a:rPr>
              <a:t> </a:t>
            </a:r>
            <a:r>
              <a:rPr lang="en-US" altLang="en-US" sz="2775" b="1" dirty="0" err="1">
                <a:solidFill>
                  <a:srgbClr val="CC0099"/>
                </a:solidFill>
                <a:latin typeface="Times New Roman" pitchFamily="18" charset="0"/>
                <a:ea typeface="+mj-ea"/>
                <a:cs typeface="Times New Roman" pitchFamily="18" charset="0"/>
              </a:rPr>
              <a:t>mật</a:t>
            </a:r>
            <a:r>
              <a:rPr lang="en-US" altLang="en-US" sz="2775" b="1" dirty="0">
                <a:solidFill>
                  <a:srgbClr val="CC0099"/>
                </a:solidFill>
                <a:latin typeface="Times New Roman" pitchFamily="18" charset="0"/>
                <a:ea typeface="+mj-ea"/>
                <a:cs typeface="Times New Roman" pitchFamily="18" charset="0"/>
              </a:rPr>
              <a:t>”</a:t>
            </a:r>
          </a:p>
        </p:txBody>
      </p:sp>
      <p:pic>
        <p:nvPicPr>
          <p:cNvPr id="12" name="Picture 11"/>
          <p:cNvPicPr/>
          <p:nvPr/>
        </p:nvPicPr>
        <p:blipFill rotWithShape="1">
          <a:blip r:embed="rId4"/>
          <a:srcRect l="35460" t="20014" r="56688" b="75503"/>
          <a:stretch/>
        </p:blipFill>
        <p:spPr bwMode="auto">
          <a:xfrm>
            <a:off x="3429000" y="1410277"/>
            <a:ext cx="2000250" cy="541625"/>
          </a:xfrm>
          <a:prstGeom prst="flowChartAlternateProcess">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03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62116"/>
            <a:ext cx="8610600" cy="3365793"/>
          </a:xfrm>
          <a:prstGeom prst="rect">
            <a:avLst/>
          </a:prstGeom>
        </p:spPr>
        <p:txBody>
          <a:bodyPr wrap="square">
            <a:spAutoFit/>
          </a:bodyPr>
          <a:lstStyle/>
          <a:p>
            <a:pPr algn="just">
              <a:lnSpc>
                <a:spcPct val="107000"/>
              </a:lnSpc>
              <a:spcAft>
                <a:spcPts val="800"/>
              </a:spcAft>
            </a:pPr>
            <a:r>
              <a:rPr lang="en-US" sz="2400" b="1"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Câu 13:</a:t>
            </a:r>
            <a:r>
              <a:rPr lang="en-US" sz="240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 Do bạn D hát hay nên được cô giáo chọn vào đội văn nghệ của trường nhưng D đã từ chối bằng cách nói dối cô phải đi học thêm nhiều không có thời gian tham gia. Việc đó thể hiện?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ts val="2550"/>
              </a:lnSpc>
              <a:spcAft>
                <a:spcPts val="0"/>
              </a:spcAft>
              <a:buSzPts val="1000"/>
              <a:tabLst>
                <a:tab pos="457200" algn="l"/>
              </a:tabLst>
            </a:pPr>
            <a:r>
              <a:rPr lang="en-US" sz="240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A. D là người tích cực tham gia hoạt động của lớp, trường.</a:t>
            </a:r>
            <a:endParaRPr lang="en-US"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ts val="2250"/>
              </a:lnSpc>
              <a:spcAft>
                <a:spcPts val="0"/>
              </a:spcAft>
              <a:buSzPts val="1000"/>
              <a:tabLst>
                <a:tab pos="457200" algn="l"/>
              </a:tabLst>
            </a:pPr>
            <a:r>
              <a:rPr lang="en-US" sz="240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B. D là người không tích cực tham gia hoạt động của lớp, trường.</a:t>
            </a:r>
            <a:endParaRPr lang="en-US"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ts val="2550"/>
              </a:lnSpc>
              <a:spcAft>
                <a:spcPts val="0"/>
              </a:spcAft>
              <a:buSzPts val="1000"/>
              <a:tabLst>
                <a:tab pos="457200" algn="l"/>
              </a:tabLst>
            </a:pPr>
            <a:r>
              <a:rPr lang="en-US" sz="240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C. D là người sống hòa đồng với các bạn.</a:t>
            </a:r>
            <a:endParaRPr lang="en-US"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ts val="2550"/>
              </a:lnSpc>
              <a:spcAft>
                <a:spcPts val="0"/>
              </a:spcAft>
              <a:buSzPts val="1000"/>
              <a:tabLst>
                <a:tab pos="457200" algn="l"/>
              </a:tabLst>
            </a:pPr>
            <a:r>
              <a:rPr lang="en-US" sz="240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D. D là người tốt bụng.</a:t>
            </a:r>
            <a:endParaRPr lang="en-US" sz="2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98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5456"/>
            <a:ext cx="8229600" cy="516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00" y="342084"/>
            <a:ext cx="5181600" cy="1015663"/>
          </a:xfrm>
          <a:prstGeom prst="rect">
            <a:avLst/>
          </a:prstGeom>
          <a:noFill/>
        </p:spPr>
        <p:txBody>
          <a:bodyPr wrap="square" lIns="91440" tIns="45720" rIns="91440" bIns="45720">
            <a:spAutoFit/>
          </a:bodyPr>
          <a:lstStyle/>
          <a:p>
            <a:pPr algn="ctr"/>
            <a:r>
              <a:rPr lang="en-US" sz="6000" b="1" dirty="0" err="1">
                <a:ln w="22225">
                  <a:solidFill>
                    <a:schemeClr val="accent2"/>
                  </a:solidFill>
                  <a:prstDash val="solid"/>
                </a:ln>
                <a:solidFill>
                  <a:srgbClr val="0000FF"/>
                </a:solidFill>
              </a:rPr>
              <a:t>Phóng</a:t>
            </a:r>
            <a:r>
              <a:rPr lang="en-US" sz="6000" b="1" dirty="0">
                <a:ln w="22225">
                  <a:solidFill>
                    <a:schemeClr val="accent2"/>
                  </a:solidFill>
                  <a:prstDash val="solid"/>
                </a:ln>
                <a:solidFill>
                  <a:srgbClr val="0000FF"/>
                </a:solidFill>
              </a:rPr>
              <a:t> </a:t>
            </a:r>
            <a:r>
              <a:rPr lang="en-US" sz="6000" b="1" dirty="0" err="1">
                <a:ln w="22225">
                  <a:solidFill>
                    <a:schemeClr val="accent2"/>
                  </a:solidFill>
                  <a:prstDash val="solid"/>
                </a:ln>
                <a:solidFill>
                  <a:srgbClr val="0000FF"/>
                </a:solidFill>
              </a:rPr>
              <a:t>viên</a:t>
            </a:r>
            <a:r>
              <a:rPr lang="en-US" sz="6000" b="1" dirty="0">
                <a:ln w="22225">
                  <a:solidFill>
                    <a:schemeClr val="accent2"/>
                  </a:solidFill>
                  <a:prstDash val="solid"/>
                </a:ln>
                <a:solidFill>
                  <a:srgbClr val="0000FF"/>
                </a:solidFill>
              </a:rPr>
              <a:t> </a:t>
            </a:r>
            <a:r>
              <a:rPr lang="en-US" sz="6000" b="1" dirty="0" err="1">
                <a:ln w="22225">
                  <a:solidFill>
                    <a:schemeClr val="accent2"/>
                  </a:solidFill>
                  <a:prstDash val="solid"/>
                </a:ln>
                <a:solidFill>
                  <a:srgbClr val="0000FF"/>
                </a:solidFill>
              </a:rPr>
              <a:t>nhí</a:t>
            </a:r>
            <a:endParaRPr lang="en-US" sz="6000" b="1" dirty="0">
              <a:ln w="22225">
                <a:solidFill>
                  <a:schemeClr val="accent2"/>
                </a:solidFill>
                <a:prstDash val="solid"/>
              </a:ln>
              <a:solidFill>
                <a:srgbClr val="0000FF"/>
              </a:solidFill>
            </a:endParaRPr>
          </a:p>
        </p:txBody>
      </p:sp>
    </p:spTree>
    <p:extLst>
      <p:ext uri="{BB962C8B-B14F-4D97-AF65-F5344CB8AC3E}">
        <p14:creationId xmlns:p14="http://schemas.microsoft.com/office/powerpoint/2010/main" val="311125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436521" y="1451807"/>
            <a:ext cx="3595433" cy="1244246"/>
          </a:xfrm>
          <a:prstGeom prst="cloudCallout">
            <a:avLst>
              <a:gd name="adj1" fmla="val -39907"/>
              <a:gd name="adj2" fmla="val 164861"/>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2060"/>
                </a:solidFill>
              </a:rPr>
              <a:t>- </a:t>
            </a:r>
            <a:r>
              <a:rPr lang="vi-VN" sz="1900" b="1" dirty="0">
                <a:solidFill>
                  <a:srgbClr val="002060"/>
                </a:solidFill>
              </a:rPr>
              <a:t> </a:t>
            </a:r>
            <a:r>
              <a:rPr lang="en-US" sz="1900" b="1" dirty="0" err="1">
                <a:solidFill>
                  <a:srgbClr val="002060"/>
                </a:solidFill>
              </a:rPr>
              <a:t>Chào</a:t>
            </a:r>
            <a:r>
              <a:rPr lang="en-US" sz="1900" b="1" dirty="0">
                <a:solidFill>
                  <a:srgbClr val="002060"/>
                </a:solidFill>
              </a:rPr>
              <a:t> </a:t>
            </a:r>
            <a:r>
              <a:rPr lang="en-US" sz="1900" b="1" dirty="0" err="1">
                <a:solidFill>
                  <a:srgbClr val="002060"/>
                </a:solidFill>
              </a:rPr>
              <a:t>bạn</a:t>
            </a:r>
            <a:r>
              <a:rPr lang="en-US" sz="1900" b="1" dirty="0">
                <a:solidFill>
                  <a:srgbClr val="002060"/>
                </a:solidFill>
              </a:rPr>
              <a:t>, </a:t>
            </a:r>
            <a:r>
              <a:rPr lang="en-US" sz="1900" b="1" dirty="0" err="1">
                <a:solidFill>
                  <a:srgbClr val="002060"/>
                </a:solidFill>
              </a:rPr>
              <a:t>mình</a:t>
            </a:r>
            <a:r>
              <a:rPr lang="en-US" sz="1900" b="1" dirty="0">
                <a:solidFill>
                  <a:srgbClr val="002060"/>
                </a:solidFill>
              </a:rPr>
              <a:t> </a:t>
            </a:r>
            <a:r>
              <a:rPr lang="en-US" sz="1900" b="1" dirty="0" err="1">
                <a:solidFill>
                  <a:srgbClr val="002060"/>
                </a:solidFill>
              </a:rPr>
              <a:t>có</a:t>
            </a:r>
            <a:r>
              <a:rPr lang="en-US" sz="1900" b="1" dirty="0">
                <a:solidFill>
                  <a:srgbClr val="002060"/>
                </a:solidFill>
              </a:rPr>
              <a:t> </a:t>
            </a:r>
            <a:r>
              <a:rPr lang="en-US" sz="1900" b="1" dirty="0" err="1">
                <a:solidFill>
                  <a:srgbClr val="002060"/>
                </a:solidFill>
              </a:rPr>
              <a:t>thể</a:t>
            </a:r>
            <a:r>
              <a:rPr lang="en-US" sz="1900" b="1" dirty="0">
                <a:solidFill>
                  <a:srgbClr val="002060"/>
                </a:solidFill>
              </a:rPr>
              <a:t> </a:t>
            </a:r>
            <a:r>
              <a:rPr lang="en-US" sz="1900" b="1" dirty="0" err="1">
                <a:solidFill>
                  <a:srgbClr val="002060"/>
                </a:solidFill>
              </a:rPr>
              <a:t>giúp</a:t>
            </a:r>
            <a:r>
              <a:rPr lang="en-US" sz="1900" b="1" dirty="0">
                <a:solidFill>
                  <a:srgbClr val="002060"/>
                </a:solidFill>
              </a:rPr>
              <a:t> </a:t>
            </a:r>
            <a:r>
              <a:rPr lang="en-US" sz="1900" b="1" dirty="0" err="1">
                <a:solidFill>
                  <a:srgbClr val="002060"/>
                </a:solidFill>
              </a:rPr>
              <a:t>bạn</a:t>
            </a:r>
            <a:r>
              <a:rPr lang="en-US" sz="1900" b="1" dirty="0">
                <a:solidFill>
                  <a:srgbClr val="002060"/>
                </a:solidFill>
              </a:rPr>
              <a:t> </a:t>
            </a:r>
            <a:r>
              <a:rPr lang="en-US" sz="1900" b="1" dirty="0" err="1">
                <a:solidFill>
                  <a:srgbClr val="002060"/>
                </a:solidFill>
              </a:rPr>
              <a:t>điều</a:t>
            </a:r>
            <a:r>
              <a:rPr lang="en-US" sz="1900" b="1" dirty="0">
                <a:solidFill>
                  <a:srgbClr val="002060"/>
                </a:solidFill>
              </a:rPr>
              <a:t> </a:t>
            </a:r>
            <a:r>
              <a:rPr lang="en-US" sz="1900" b="1" dirty="0" err="1">
                <a:solidFill>
                  <a:srgbClr val="002060"/>
                </a:solidFill>
              </a:rPr>
              <a:t>gì</a:t>
            </a:r>
            <a:r>
              <a:rPr lang="en-US" sz="1900" b="1" dirty="0">
                <a:solidFill>
                  <a:srgbClr val="002060"/>
                </a:solidFill>
              </a:rPr>
              <a:t>?</a:t>
            </a:r>
          </a:p>
        </p:txBody>
      </p:sp>
      <p:sp>
        <p:nvSpPr>
          <p:cNvPr id="5" name="Cloud Callout 4"/>
          <p:cNvSpPr/>
          <p:nvPr/>
        </p:nvSpPr>
        <p:spPr>
          <a:xfrm>
            <a:off x="152400" y="1293750"/>
            <a:ext cx="4007397" cy="1384358"/>
          </a:xfrm>
          <a:prstGeom prst="cloudCallout">
            <a:avLst>
              <a:gd name="adj1" fmla="val -446"/>
              <a:gd name="adj2" fmla="val 120332"/>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C00000"/>
                </a:solidFill>
              </a:rPr>
              <a:t>- </a:t>
            </a:r>
            <a:r>
              <a:rPr lang="vi-VN" sz="1900" b="1" dirty="0">
                <a:solidFill>
                  <a:srgbClr val="C00000"/>
                </a:solidFill>
              </a:rPr>
              <a:t> </a:t>
            </a:r>
            <a:r>
              <a:rPr lang="en-US" sz="1900" b="1" dirty="0" err="1">
                <a:solidFill>
                  <a:srgbClr val="C00000"/>
                </a:solidFill>
              </a:rPr>
              <a:t>Chào</a:t>
            </a:r>
            <a:r>
              <a:rPr lang="en-US" sz="1900" b="1" dirty="0">
                <a:solidFill>
                  <a:srgbClr val="C00000"/>
                </a:solidFill>
              </a:rPr>
              <a:t> </a:t>
            </a:r>
            <a:r>
              <a:rPr lang="en-US" sz="1900" b="1" dirty="0" err="1">
                <a:solidFill>
                  <a:srgbClr val="C00000"/>
                </a:solidFill>
              </a:rPr>
              <a:t>bạn</a:t>
            </a:r>
            <a:r>
              <a:rPr lang="en-US" sz="1900" b="1" dirty="0">
                <a:solidFill>
                  <a:srgbClr val="C00000"/>
                </a:solidFill>
              </a:rPr>
              <a:t>, </a:t>
            </a:r>
            <a:r>
              <a:rPr lang="en-US" sz="1900" b="1" dirty="0" err="1">
                <a:solidFill>
                  <a:srgbClr val="C00000"/>
                </a:solidFill>
              </a:rPr>
              <a:t>mình</a:t>
            </a:r>
            <a:r>
              <a:rPr lang="en-US" sz="1900" b="1" dirty="0">
                <a:solidFill>
                  <a:srgbClr val="C00000"/>
                </a:solidFill>
              </a:rPr>
              <a:t> </a:t>
            </a:r>
            <a:r>
              <a:rPr lang="en-US" sz="1900" b="1" dirty="0" err="1">
                <a:solidFill>
                  <a:srgbClr val="C00000"/>
                </a:solidFill>
              </a:rPr>
              <a:t>là</a:t>
            </a:r>
            <a:r>
              <a:rPr lang="en-US" sz="1900" b="1" dirty="0">
                <a:solidFill>
                  <a:srgbClr val="C00000"/>
                </a:solidFill>
              </a:rPr>
              <a:t> </a:t>
            </a:r>
            <a:r>
              <a:rPr lang="en-US" sz="1900" b="1" dirty="0" err="1">
                <a:solidFill>
                  <a:srgbClr val="C00000"/>
                </a:solidFill>
              </a:rPr>
              <a:t>phóng</a:t>
            </a:r>
            <a:r>
              <a:rPr lang="en-US" sz="1900" b="1" dirty="0">
                <a:solidFill>
                  <a:srgbClr val="C00000"/>
                </a:solidFill>
              </a:rPr>
              <a:t> </a:t>
            </a:r>
            <a:r>
              <a:rPr lang="en-US" sz="1900" b="1" dirty="0" err="1">
                <a:solidFill>
                  <a:srgbClr val="C00000"/>
                </a:solidFill>
              </a:rPr>
              <a:t>viên</a:t>
            </a:r>
            <a:r>
              <a:rPr lang="en-US" sz="1900" b="1" dirty="0">
                <a:solidFill>
                  <a:srgbClr val="C00000"/>
                </a:solidFill>
              </a:rPr>
              <a:t> </a:t>
            </a:r>
            <a:r>
              <a:rPr lang="en-US" sz="1900" b="1" dirty="0" err="1">
                <a:solidFill>
                  <a:srgbClr val="C00000"/>
                </a:solidFill>
              </a:rPr>
              <a:t>báo</a:t>
            </a:r>
            <a:r>
              <a:rPr lang="en-US" sz="1900" b="1" dirty="0">
                <a:solidFill>
                  <a:srgbClr val="C00000"/>
                </a:solidFill>
              </a:rPr>
              <a:t> </a:t>
            </a:r>
            <a:r>
              <a:rPr lang="en-US" sz="1900" b="1" dirty="0" err="1">
                <a:solidFill>
                  <a:srgbClr val="C00000"/>
                </a:solidFill>
              </a:rPr>
              <a:t>nhi</a:t>
            </a:r>
            <a:r>
              <a:rPr lang="en-US" sz="1900" b="1" dirty="0">
                <a:solidFill>
                  <a:srgbClr val="C00000"/>
                </a:solidFill>
              </a:rPr>
              <a:t> </a:t>
            </a:r>
            <a:r>
              <a:rPr lang="en-US" sz="1900" b="1" dirty="0" err="1">
                <a:solidFill>
                  <a:srgbClr val="C00000"/>
                </a:solidFill>
              </a:rPr>
              <a:t>đồng</a:t>
            </a:r>
            <a:r>
              <a:rPr lang="vi-VN" sz="1900" b="1" dirty="0">
                <a:solidFill>
                  <a:srgbClr val="C00000"/>
                </a:solidFill>
              </a:rPr>
              <a:t>?</a:t>
            </a:r>
            <a:endParaRPr lang="en-US" sz="1900" b="1" dirty="0">
              <a:solidFill>
                <a:srgbClr val="C00000"/>
              </a:solidFill>
            </a:endParaRPr>
          </a:p>
        </p:txBody>
      </p:sp>
      <p:pic>
        <p:nvPicPr>
          <p:cNvPr id="6" name="Picture 6" descr="C:\Users\Administrator\Application Data\Zamaan's Software\psc\screenshot.JPG"/>
          <p:cNvPicPr>
            <a:picLocks noChangeAspect="1" noChangeArrowheads="1"/>
          </p:cNvPicPr>
          <p:nvPr/>
        </p:nvPicPr>
        <p:blipFill>
          <a:blip r:embed="rId2">
            <a:clrChange>
              <a:clrFrom>
                <a:srgbClr val="D8EDE6"/>
              </a:clrFrom>
              <a:clrTo>
                <a:srgbClr val="D8EDE6">
                  <a:alpha val="0"/>
                </a:srgbClr>
              </a:clrTo>
            </a:clrChange>
            <a:extLst>
              <a:ext uri="{28A0092B-C50C-407E-A947-70E740481C1C}">
                <a14:useLocalDpi xmlns:a14="http://schemas.microsoft.com/office/drawing/2010/main" val="0"/>
              </a:ext>
            </a:extLst>
          </a:blip>
          <a:srcRect/>
          <a:stretch>
            <a:fillRect/>
          </a:stretch>
        </p:blipFill>
        <p:spPr bwMode="auto">
          <a:xfrm>
            <a:off x="149575" y="3300412"/>
            <a:ext cx="6860825" cy="3100387"/>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4702475" y="620155"/>
            <a:ext cx="4560822" cy="1525418"/>
          </a:xfrm>
          <a:prstGeom prst="cloudCallout">
            <a:avLst>
              <a:gd name="adj1" fmla="val -24479"/>
              <a:gd name="adj2" fmla="val 128974"/>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900" b="1" dirty="0">
                <a:solidFill>
                  <a:srgbClr val="002060"/>
                </a:solidFill>
              </a:rPr>
              <a:t>-</a:t>
            </a:r>
            <a:r>
              <a:rPr lang="en-US" sz="1900" b="1" dirty="0">
                <a:solidFill>
                  <a:srgbClr val="002060"/>
                </a:solidFill>
              </a:rPr>
              <a:t> </a:t>
            </a:r>
            <a:r>
              <a:rPr lang="en-US" sz="1900" b="1" dirty="0" err="1">
                <a:solidFill>
                  <a:srgbClr val="002060"/>
                </a:solidFill>
              </a:rPr>
              <a:t>Điểm</a:t>
            </a:r>
            <a:r>
              <a:rPr lang="en-US" sz="1900" b="1" dirty="0">
                <a:solidFill>
                  <a:srgbClr val="002060"/>
                </a:solidFill>
              </a:rPr>
              <a:t> </a:t>
            </a:r>
            <a:r>
              <a:rPr lang="en-US" sz="1900" b="1" dirty="0" err="1">
                <a:solidFill>
                  <a:srgbClr val="002060"/>
                </a:solidFill>
              </a:rPr>
              <a:t>mạnh</a:t>
            </a:r>
            <a:r>
              <a:rPr lang="en-US" sz="1900" b="1" dirty="0">
                <a:solidFill>
                  <a:srgbClr val="002060"/>
                </a:solidFill>
              </a:rPr>
              <a:t> </a:t>
            </a:r>
            <a:r>
              <a:rPr lang="en-US" sz="1900" b="1" dirty="0" err="1">
                <a:solidFill>
                  <a:srgbClr val="002060"/>
                </a:solidFill>
              </a:rPr>
              <a:t>của</a:t>
            </a:r>
            <a:r>
              <a:rPr lang="en-US" sz="1900" b="1" dirty="0">
                <a:solidFill>
                  <a:srgbClr val="002060"/>
                </a:solidFill>
              </a:rPr>
              <a:t> </a:t>
            </a:r>
            <a:r>
              <a:rPr lang="en-US" sz="1900" b="1" dirty="0" err="1">
                <a:solidFill>
                  <a:srgbClr val="002060"/>
                </a:solidFill>
              </a:rPr>
              <a:t>mình</a:t>
            </a:r>
            <a:r>
              <a:rPr lang="en-US" sz="1900" b="1" dirty="0">
                <a:solidFill>
                  <a:srgbClr val="002060"/>
                </a:solidFill>
              </a:rPr>
              <a:t> </a:t>
            </a:r>
            <a:r>
              <a:rPr lang="en-US" sz="1900" b="1" dirty="0" err="1">
                <a:solidFill>
                  <a:srgbClr val="002060"/>
                </a:solidFill>
              </a:rPr>
              <a:t>là</a:t>
            </a:r>
            <a:r>
              <a:rPr lang="en-US" sz="1900" b="1" dirty="0">
                <a:solidFill>
                  <a:srgbClr val="002060"/>
                </a:solidFill>
              </a:rPr>
              <a:t> </a:t>
            </a:r>
            <a:r>
              <a:rPr lang="en-US" sz="1900" b="1" dirty="0" err="1">
                <a:solidFill>
                  <a:srgbClr val="002060"/>
                </a:solidFill>
              </a:rPr>
              <a:t>chăm</a:t>
            </a:r>
            <a:r>
              <a:rPr lang="en-US" sz="1900" b="1" dirty="0">
                <a:solidFill>
                  <a:srgbClr val="002060"/>
                </a:solidFill>
              </a:rPr>
              <a:t> </a:t>
            </a:r>
            <a:r>
              <a:rPr lang="en-US" sz="1900" b="1" dirty="0" err="1">
                <a:solidFill>
                  <a:srgbClr val="002060"/>
                </a:solidFill>
              </a:rPr>
              <a:t>học</a:t>
            </a:r>
            <a:r>
              <a:rPr lang="en-US" sz="1900" b="1" dirty="0">
                <a:solidFill>
                  <a:srgbClr val="002060"/>
                </a:solidFill>
              </a:rPr>
              <a:t>, </a:t>
            </a:r>
            <a:r>
              <a:rPr lang="en-US" sz="1900" b="1" dirty="0" err="1">
                <a:solidFill>
                  <a:srgbClr val="002060"/>
                </a:solidFill>
              </a:rPr>
              <a:t>viết</a:t>
            </a:r>
            <a:r>
              <a:rPr lang="en-US" sz="1900" b="1" dirty="0">
                <a:solidFill>
                  <a:srgbClr val="002060"/>
                </a:solidFill>
              </a:rPr>
              <a:t> </a:t>
            </a:r>
            <a:r>
              <a:rPr lang="en-US" sz="1900" b="1" dirty="0" err="1">
                <a:solidFill>
                  <a:srgbClr val="002060"/>
                </a:solidFill>
              </a:rPr>
              <a:t>văn</a:t>
            </a:r>
            <a:r>
              <a:rPr lang="en-US" sz="1900" b="1" dirty="0">
                <a:solidFill>
                  <a:srgbClr val="002060"/>
                </a:solidFill>
              </a:rPr>
              <a:t> hay, </a:t>
            </a:r>
            <a:r>
              <a:rPr lang="en-US" sz="1900" b="1" dirty="0" err="1">
                <a:solidFill>
                  <a:srgbClr val="002060"/>
                </a:solidFill>
              </a:rPr>
              <a:t>sáng</a:t>
            </a:r>
            <a:r>
              <a:rPr lang="en-US" sz="1900" b="1" dirty="0">
                <a:solidFill>
                  <a:srgbClr val="002060"/>
                </a:solidFill>
              </a:rPr>
              <a:t> </a:t>
            </a:r>
            <a:r>
              <a:rPr lang="en-US" sz="1900" b="1" dirty="0" err="1">
                <a:solidFill>
                  <a:srgbClr val="002060"/>
                </a:solidFill>
              </a:rPr>
              <a:t>tạo</a:t>
            </a:r>
            <a:r>
              <a:rPr lang="en-US" sz="1900" b="1" dirty="0">
                <a:solidFill>
                  <a:srgbClr val="002060"/>
                </a:solidFill>
              </a:rPr>
              <a:t> </a:t>
            </a:r>
            <a:r>
              <a:rPr lang="en-US" sz="1900" b="1" dirty="0" err="1">
                <a:solidFill>
                  <a:srgbClr val="002060"/>
                </a:solidFill>
              </a:rPr>
              <a:t>và</a:t>
            </a:r>
            <a:r>
              <a:rPr lang="en-US" sz="1900" b="1" dirty="0">
                <a:solidFill>
                  <a:srgbClr val="002060"/>
                </a:solidFill>
              </a:rPr>
              <a:t> </a:t>
            </a:r>
            <a:r>
              <a:rPr lang="en-US" sz="1900" b="1" dirty="0" err="1">
                <a:solidFill>
                  <a:srgbClr val="002060"/>
                </a:solidFill>
              </a:rPr>
              <a:t>vẽ</a:t>
            </a:r>
            <a:r>
              <a:rPr lang="en-US" sz="1900" b="1" dirty="0">
                <a:solidFill>
                  <a:srgbClr val="002060"/>
                </a:solidFill>
              </a:rPr>
              <a:t> </a:t>
            </a:r>
            <a:r>
              <a:rPr lang="en-US" sz="1900" b="1" dirty="0" err="1">
                <a:solidFill>
                  <a:srgbClr val="002060"/>
                </a:solidFill>
              </a:rPr>
              <a:t>đẹp</a:t>
            </a:r>
            <a:r>
              <a:rPr lang="en-US" sz="1900" b="1" dirty="0">
                <a:solidFill>
                  <a:srgbClr val="002060"/>
                </a:solidFill>
              </a:rPr>
              <a:t>.</a:t>
            </a:r>
          </a:p>
        </p:txBody>
      </p:sp>
      <p:sp>
        <p:nvSpPr>
          <p:cNvPr id="8" name="Cloud Callout 7"/>
          <p:cNvSpPr/>
          <p:nvPr/>
        </p:nvSpPr>
        <p:spPr>
          <a:xfrm>
            <a:off x="371722" y="1248873"/>
            <a:ext cx="4007397" cy="1474112"/>
          </a:xfrm>
          <a:prstGeom prst="cloudCallout">
            <a:avLst>
              <a:gd name="adj1" fmla="val -4118"/>
              <a:gd name="adj2" fmla="val 104488"/>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900" b="1" dirty="0">
                <a:solidFill>
                  <a:srgbClr val="C00000"/>
                </a:solidFill>
              </a:rPr>
              <a:t>- </a:t>
            </a:r>
            <a:r>
              <a:rPr lang="en-US" sz="1900" b="1" dirty="0" err="1">
                <a:solidFill>
                  <a:srgbClr val="C00000"/>
                </a:solidFill>
              </a:rPr>
              <a:t>Bạn</a:t>
            </a:r>
            <a:r>
              <a:rPr lang="en-US" sz="1900" b="1" dirty="0">
                <a:solidFill>
                  <a:srgbClr val="C00000"/>
                </a:solidFill>
              </a:rPr>
              <a:t> </a:t>
            </a:r>
            <a:r>
              <a:rPr lang="en-US" sz="1900" b="1" dirty="0" err="1">
                <a:solidFill>
                  <a:srgbClr val="C00000"/>
                </a:solidFill>
              </a:rPr>
              <a:t>hãy</a:t>
            </a:r>
            <a:r>
              <a:rPr lang="en-US" sz="1900" b="1" dirty="0">
                <a:solidFill>
                  <a:srgbClr val="C00000"/>
                </a:solidFill>
              </a:rPr>
              <a:t> </a:t>
            </a:r>
            <a:r>
              <a:rPr lang="en-US" sz="1900" b="1" dirty="0" err="1">
                <a:solidFill>
                  <a:srgbClr val="C00000"/>
                </a:solidFill>
              </a:rPr>
              <a:t>cho</a:t>
            </a:r>
            <a:r>
              <a:rPr lang="en-US" sz="1900" b="1" dirty="0">
                <a:solidFill>
                  <a:srgbClr val="C00000"/>
                </a:solidFill>
              </a:rPr>
              <a:t> </a:t>
            </a:r>
            <a:r>
              <a:rPr lang="en-US" sz="1900" b="1" dirty="0" err="1">
                <a:solidFill>
                  <a:srgbClr val="C00000"/>
                </a:solidFill>
              </a:rPr>
              <a:t>mình</a:t>
            </a:r>
            <a:r>
              <a:rPr lang="en-US" sz="1900" b="1" dirty="0">
                <a:solidFill>
                  <a:srgbClr val="C00000"/>
                </a:solidFill>
              </a:rPr>
              <a:t> </a:t>
            </a:r>
            <a:r>
              <a:rPr lang="en-US" sz="1900" b="1" dirty="0" err="1">
                <a:solidFill>
                  <a:srgbClr val="C00000"/>
                </a:solidFill>
              </a:rPr>
              <a:t>và</a:t>
            </a:r>
            <a:r>
              <a:rPr lang="en-US" sz="1900" b="1" dirty="0">
                <a:solidFill>
                  <a:srgbClr val="C00000"/>
                </a:solidFill>
              </a:rPr>
              <a:t> </a:t>
            </a:r>
            <a:r>
              <a:rPr lang="en-US" sz="1900" b="1" dirty="0" err="1">
                <a:solidFill>
                  <a:srgbClr val="C00000"/>
                </a:solidFill>
              </a:rPr>
              <a:t>mọi</a:t>
            </a:r>
            <a:r>
              <a:rPr lang="en-US" sz="1900" b="1" dirty="0">
                <a:solidFill>
                  <a:srgbClr val="C00000"/>
                </a:solidFill>
              </a:rPr>
              <a:t> </a:t>
            </a:r>
            <a:r>
              <a:rPr lang="en-US" sz="1900" b="1" dirty="0" err="1">
                <a:solidFill>
                  <a:srgbClr val="C00000"/>
                </a:solidFill>
              </a:rPr>
              <a:t>người</a:t>
            </a:r>
            <a:r>
              <a:rPr lang="en-US" sz="1900" b="1" dirty="0">
                <a:solidFill>
                  <a:srgbClr val="C00000"/>
                </a:solidFill>
              </a:rPr>
              <a:t> </a:t>
            </a:r>
            <a:r>
              <a:rPr lang="en-US" sz="1900" b="1" dirty="0" err="1">
                <a:solidFill>
                  <a:srgbClr val="C00000"/>
                </a:solidFill>
              </a:rPr>
              <a:t>biết</a:t>
            </a:r>
            <a:r>
              <a:rPr lang="en-US" sz="1900" b="1" dirty="0">
                <a:solidFill>
                  <a:srgbClr val="C00000"/>
                </a:solidFill>
              </a:rPr>
              <a:t> </a:t>
            </a:r>
            <a:r>
              <a:rPr lang="en-US" sz="1900" b="1" dirty="0" err="1">
                <a:solidFill>
                  <a:srgbClr val="C00000"/>
                </a:solidFill>
              </a:rPr>
              <a:t>điểm</a:t>
            </a:r>
            <a:r>
              <a:rPr lang="en-US" sz="1900" b="1" dirty="0">
                <a:solidFill>
                  <a:srgbClr val="C00000"/>
                </a:solidFill>
              </a:rPr>
              <a:t> </a:t>
            </a:r>
            <a:r>
              <a:rPr lang="en-US" sz="1900" b="1" dirty="0" err="1">
                <a:solidFill>
                  <a:srgbClr val="C00000"/>
                </a:solidFill>
              </a:rPr>
              <a:t>mạnh</a:t>
            </a:r>
            <a:r>
              <a:rPr lang="en-US" sz="1900" b="1" dirty="0">
                <a:solidFill>
                  <a:srgbClr val="C00000"/>
                </a:solidFill>
              </a:rPr>
              <a:t> </a:t>
            </a:r>
            <a:r>
              <a:rPr lang="en-US" sz="1900" b="1" dirty="0" err="1">
                <a:solidFill>
                  <a:srgbClr val="C00000"/>
                </a:solidFill>
              </a:rPr>
              <a:t>của</a:t>
            </a:r>
            <a:r>
              <a:rPr lang="en-US" sz="1900" b="1" dirty="0">
                <a:solidFill>
                  <a:srgbClr val="C00000"/>
                </a:solidFill>
              </a:rPr>
              <a:t> </a:t>
            </a:r>
            <a:r>
              <a:rPr lang="en-US" sz="1900" b="1" dirty="0" err="1">
                <a:solidFill>
                  <a:srgbClr val="C00000"/>
                </a:solidFill>
              </a:rPr>
              <a:t>bạn</a:t>
            </a:r>
            <a:r>
              <a:rPr lang="en-US" sz="1900" b="1" dirty="0">
                <a:solidFill>
                  <a:srgbClr val="C00000"/>
                </a:solidFill>
              </a:rPr>
              <a:t> </a:t>
            </a:r>
            <a:r>
              <a:rPr lang="en-US" sz="1900" b="1" dirty="0" err="1">
                <a:solidFill>
                  <a:srgbClr val="C00000"/>
                </a:solidFill>
              </a:rPr>
              <a:t>là</a:t>
            </a:r>
            <a:r>
              <a:rPr lang="en-US" sz="1900" b="1" dirty="0">
                <a:solidFill>
                  <a:srgbClr val="C00000"/>
                </a:solidFill>
              </a:rPr>
              <a:t> </a:t>
            </a:r>
            <a:r>
              <a:rPr lang="en-US" sz="1900" b="1" dirty="0" err="1">
                <a:solidFill>
                  <a:srgbClr val="C00000"/>
                </a:solidFill>
              </a:rPr>
              <a:t>gì</a:t>
            </a:r>
            <a:r>
              <a:rPr lang="vi-VN" sz="1900" b="1" dirty="0">
                <a:solidFill>
                  <a:srgbClr val="C00000"/>
                </a:solidFill>
              </a:rPr>
              <a:t>?</a:t>
            </a:r>
            <a:endParaRPr lang="en-US" sz="1900" b="1" dirty="0">
              <a:solidFill>
                <a:srgbClr val="C00000"/>
              </a:solidFill>
            </a:endParaRPr>
          </a:p>
        </p:txBody>
      </p:sp>
      <p:sp>
        <p:nvSpPr>
          <p:cNvPr id="9" name="Cloud Callout 8"/>
          <p:cNvSpPr/>
          <p:nvPr/>
        </p:nvSpPr>
        <p:spPr>
          <a:xfrm>
            <a:off x="1157188" y="1616154"/>
            <a:ext cx="4007397" cy="1379702"/>
          </a:xfrm>
          <a:prstGeom prst="cloudCallout">
            <a:avLst>
              <a:gd name="adj1" fmla="val -26574"/>
              <a:gd name="adj2" fmla="val 86641"/>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900" b="1" dirty="0">
                <a:solidFill>
                  <a:srgbClr val="C00000"/>
                </a:solidFill>
              </a:rPr>
              <a:t>- </a:t>
            </a:r>
            <a:r>
              <a:rPr lang="en-US" sz="1900" b="1" dirty="0" err="1">
                <a:solidFill>
                  <a:srgbClr val="C00000"/>
                </a:solidFill>
              </a:rPr>
              <a:t>Bạn</a:t>
            </a:r>
            <a:r>
              <a:rPr lang="en-US" sz="1900" b="1" dirty="0">
                <a:solidFill>
                  <a:srgbClr val="C00000"/>
                </a:solidFill>
              </a:rPr>
              <a:t> </a:t>
            </a:r>
            <a:r>
              <a:rPr lang="en-US" sz="1900" b="1" dirty="0" err="1">
                <a:solidFill>
                  <a:srgbClr val="C00000"/>
                </a:solidFill>
              </a:rPr>
              <a:t>thấy</a:t>
            </a:r>
            <a:r>
              <a:rPr lang="en-US" sz="1900" b="1" dirty="0">
                <a:solidFill>
                  <a:srgbClr val="C00000"/>
                </a:solidFill>
              </a:rPr>
              <a:t> </a:t>
            </a:r>
            <a:r>
              <a:rPr lang="en-US" sz="1900" b="1" dirty="0" err="1">
                <a:solidFill>
                  <a:srgbClr val="C00000"/>
                </a:solidFill>
              </a:rPr>
              <a:t>mình</a:t>
            </a:r>
            <a:r>
              <a:rPr lang="en-US" sz="1900" b="1" dirty="0">
                <a:solidFill>
                  <a:srgbClr val="C00000"/>
                </a:solidFill>
              </a:rPr>
              <a:t> </a:t>
            </a:r>
            <a:r>
              <a:rPr lang="en-US" sz="1900" b="1" dirty="0" err="1">
                <a:solidFill>
                  <a:srgbClr val="C00000"/>
                </a:solidFill>
              </a:rPr>
              <a:t>còn</a:t>
            </a:r>
            <a:r>
              <a:rPr lang="en-US" sz="1900" b="1" dirty="0">
                <a:solidFill>
                  <a:srgbClr val="C00000"/>
                </a:solidFill>
              </a:rPr>
              <a:t> </a:t>
            </a:r>
            <a:r>
              <a:rPr lang="en-US" sz="1900" b="1" dirty="0" err="1">
                <a:solidFill>
                  <a:srgbClr val="C00000"/>
                </a:solidFill>
              </a:rPr>
              <a:t>điểm</a:t>
            </a:r>
            <a:r>
              <a:rPr lang="en-US" sz="1900" b="1" dirty="0">
                <a:solidFill>
                  <a:srgbClr val="C00000"/>
                </a:solidFill>
              </a:rPr>
              <a:t> </a:t>
            </a:r>
            <a:r>
              <a:rPr lang="en-US" sz="1900" b="1" dirty="0" err="1">
                <a:solidFill>
                  <a:srgbClr val="C00000"/>
                </a:solidFill>
              </a:rPr>
              <a:t>yếu</a:t>
            </a:r>
            <a:r>
              <a:rPr lang="en-US" sz="1900" b="1" dirty="0">
                <a:solidFill>
                  <a:srgbClr val="C00000"/>
                </a:solidFill>
              </a:rPr>
              <a:t> </a:t>
            </a:r>
            <a:r>
              <a:rPr lang="en-US" sz="1900" b="1" dirty="0" err="1">
                <a:solidFill>
                  <a:srgbClr val="C00000"/>
                </a:solidFill>
              </a:rPr>
              <a:t>gì</a:t>
            </a:r>
            <a:r>
              <a:rPr lang="en-US" sz="1900" b="1" dirty="0">
                <a:solidFill>
                  <a:srgbClr val="C00000"/>
                </a:solidFill>
              </a:rPr>
              <a:t> </a:t>
            </a:r>
            <a:r>
              <a:rPr lang="en-US" sz="1900" b="1" dirty="0" err="1">
                <a:solidFill>
                  <a:srgbClr val="C00000"/>
                </a:solidFill>
              </a:rPr>
              <a:t>cần</a:t>
            </a:r>
            <a:r>
              <a:rPr lang="en-US" sz="1900" b="1" dirty="0">
                <a:solidFill>
                  <a:srgbClr val="C00000"/>
                </a:solidFill>
              </a:rPr>
              <a:t> </a:t>
            </a:r>
            <a:r>
              <a:rPr lang="en-US" sz="1900" b="1" dirty="0" err="1">
                <a:solidFill>
                  <a:srgbClr val="C00000"/>
                </a:solidFill>
              </a:rPr>
              <a:t>khắc</a:t>
            </a:r>
            <a:r>
              <a:rPr lang="en-US" sz="1900" b="1" dirty="0">
                <a:solidFill>
                  <a:srgbClr val="C00000"/>
                </a:solidFill>
              </a:rPr>
              <a:t> </a:t>
            </a:r>
            <a:r>
              <a:rPr lang="en-US" sz="1900" b="1" dirty="0" err="1">
                <a:solidFill>
                  <a:srgbClr val="C00000"/>
                </a:solidFill>
              </a:rPr>
              <a:t>phục</a:t>
            </a:r>
            <a:r>
              <a:rPr lang="en-US" sz="1900" b="1" dirty="0">
                <a:solidFill>
                  <a:srgbClr val="C00000"/>
                </a:solidFill>
              </a:rPr>
              <a:t> </a:t>
            </a:r>
            <a:r>
              <a:rPr lang="en-US" sz="1900" b="1" dirty="0" err="1">
                <a:solidFill>
                  <a:srgbClr val="C00000"/>
                </a:solidFill>
              </a:rPr>
              <a:t>không</a:t>
            </a:r>
            <a:r>
              <a:rPr lang="vi-VN" sz="1900" b="1" dirty="0">
                <a:solidFill>
                  <a:srgbClr val="C00000"/>
                </a:solidFill>
              </a:rPr>
              <a:t>?</a:t>
            </a:r>
            <a:endParaRPr lang="en-US" sz="1900" b="1" dirty="0">
              <a:solidFill>
                <a:srgbClr val="C00000"/>
              </a:solidFill>
            </a:endParaRPr>
          </a:p>
        </p:txBody>
      </p:sp>
      <p:sp>
        <p:nvSpPr>
          <p:cNvPr id="10" name="Cloud Callout 9"/>
          <p:cNvSpPr/>
          <p:nvPr/>
        </p:nvSpPr>
        <p:spPr>
          <a:xfrm>
            <a:off x="4726287" y="533400"/>
            <a:ext cx="4560822" cy="1468821"/>
          </a:xfrm>
          <a:prstGeom prst="cloudCallout">
            <a:avLst>
              <a:gd name="adj1" fmla="val -37347"/>
              <a:gd name="adj2" fmla="val 144710"/>
            </a:avLst>
          </a:prstGeom>
          <a:solidFill>
            <a:srgbClr val="B8E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900" b="1" dirty="0">
                <a:solidFill>
                  <a:srgbClr val="002060"/>
                </a:solidFill>
              </a:rPr>
              <a:t>- Tớ </a:t>
            </a:r>
            <a:r>
              <a:rPr lang="en-US" sz="1900" b="1" dirty="0" err="1">
                <a:solidFill>
                  <a:srgbClr val="002060"/>
                </a:solidFill>
              </a:rPr>
              <a:t>còn</a:t>
            </a:r>
            <a:r>
              <a:rPr lang="en-US" sz="1900" b="1" dirty="0">
                <a:solidFill>
                  <a:srgbClr val="002060"/>
                </a:solidFill>
              </a:rPr>
              <a:t> </a:t>
            </a:r>
            <a:r>
              <a:rPr lang="en-US" sz="1900" b="1" dirty="0" err="1">
                <a:solidFill>
                  <a:srgbClr val="002060"/>
                </a:solidFill>
              </a:rPr>
              <a:t>chưa</a:t>
            </a:r>
            <a:r>
              <a:rPr lang="en-US" sz="1900" b="1" dirty="0">
                <a:solidFill>
                  <a:srgbClr val="002060"/>
                </a:solidFill>
              </a:rPr>
              <a:t> </a:t>
            </a:r>
            <a:r>
              <a:rPr lang="en-US" sz="1900" b="1" dirty="0" err="1">
                <a:solidFill>
                  <a:srgbClr val="002060"/>
                </a:solidFill>
              </a:rPr>
              <a:t>mạnh</a:t>
            </a:r>
            <a:r>
              <a:rPr lang="en-US" sz="1900" b="1" dirty="0">
                <a:solidFill>
                  <a:srgbClr val="002060"/>
                </a:solidFill>
              </a:rPr>
              <a:t> </a:t>
            </a:r>
            <a:r>
              <a:rPr lang="en-US" sz="1900" b="1" dirty="0" err="1">
                <a:solidFill>
                  <a:srgbClr val="002060"/>
                </a:solidFill>
              </a:rPr>
              <a:t>dạn</a:t>
            </a:r>
            <a:r>
              <a:rPr lang="en-US" sz="1900" b="1" dirty="0">
                <a:solidFill>
                  <a:srgbClr val="002060"/>
                </a:solidFill>
              </a:rPr>
              <a:t> </a:t>
            </a:r>
            <a:r>
              <a:rPr lang="en-US" sz="1900" b="1" dirty="0" err="1">
                <a:solidFill>
                  <a:srgbClr val="002060"/>
                </a:solidFill>
              </a:rPr>
              <a:t>khi</a:t>
            </a:r>
            <a:r>
              <a:rPr lang="en-US" sz="1900" b="1" dirty="0">
                <a:solidFill>
                  <a:srgbClr val="002060"/>
                </a:solidFill>
              </a:rPr>
              <a:t> </a:t>
            </a:r>
            <a:r>
              <a:rPr lang="en-US" sz="1900" b="1" dirty="0" err="1">
                <a:solidFill>
                  <a:srgbClr val="002060"/>
                </a:solidFill>
              </a:rPr>
              <a:t>giao</a:t>
            </a:r>
            <a:r>
              <a:rPr lang="en-US" sz="1900" b="1" dirty="0">
                <a:solidFill>
                  <a:srgbClr val="002060"/>
                </a:solidFill>
              </a:rPr>
              <a:t> </a:t>
            </a:r>
            <a:r>
              <a:rPr lang="en-US" sz="1900" b="1" dirty="0" err="1">
                <a:solidFill>
                  <a:srgbClr val="002060"/>
                </a:solidFill>
              </a:rPr>
              <a:t>tiếp</a:t>
            </a:r>
            <a:r>
              <a:rPr lang="en-US" sz="1900" b="1" dirty="0">
                <a:solidFill>
                  <a:srgbClr val="002060"/>
                </a:solidFill>
              </a:rPr>
              <a:t> </a:t>
            </a:r>
            <a:r>
              <a:rPr lang="en-US" sz="1900" b="1" dirty="0" err="1">
                <a:solidFill>
                  <a:srgbClr val="002060"/>
                </a:solidFill>
              </a:rPr>
              <a:t>mọi</a:t>
            </a:r>
            <a:r>
              <a:rPr lang="en-US" sz="1900" b="1" dirty="0">
                <a:solidFill>
                  <a:srgbClr val="002060"/>
                </a:solidFill>
              </a:rPr>
              <a:t> </a:t>
            </a:r>
            <a:r>
              <a:rPr lang="en-US" sz="1900" b="1" dirty="0" err="1">
                <a:solidFill>
                  <a:srgbClr val="002060"/>
                </a:solidFill>
              </a:rPr>
              <a:t>người</a:t>
            </a:r>
            <a:r>
              <a:rPr lang="en-US" sz="1900" b="1" dirty="0">
                <a:solidFill>
                  <a:srgbClr val="002060"/>
                </a:solidFill>
              </a:rPr>
              <a:t> </a:t>
            </a:r>
            <a:r>
              <a:rPr lang="en-US" sz="1900" b="1" dirty="0" err="1">
                <a:solidFill>
                  <a:srgbClr val="002060"/>
                </a:solidFill>
              </a:rPr>
              <a:t>xung</a:t>
            </a:r>
            <a:r>
              <a:rPr lang="en-US" sz="1900" b="1" dirty="0">
                <a:solidFill>
                  <a:srgbClr val="002060"/>
                </a:solidFill>
              </a:rPr>
              <a:t> </a:t>
            </a:r>
            <a:r>
              <a:rPr lang="en-US" sz="1900" b="1" dirty="0" err="1">
                <a:solidFill>
                  <a:srgbClr val="002060"/>
                </a:solidFill>
              </a:rPr>
              <a:t>quanh</a:t>
            </a:r>
            <a:r>
              <a:rPr lang="vi-VN" sz="1900" b="1" dirty="0">
                <a:solidFill>
                  <a:srgbClr val="002060"/>
                </a:solidFill>
              </a:rPr>
              <a:t>.</a:t>
            </a:r>
            <a:endParaRPr lang="en-US" sz="1900" b="1" dirty="0">
              <a:solidFill>
                <a:srgbClr val="002060"/>
              </a:solidFill>
            </a:endParaRPr>
          </a:p>
        </p:txBody>
      </p:sp>
      <p:sp>
        <p:nvSpPr>
          <p:cNvPr id="11" name="Cloud Callout 10"/>
          <p:cNvSpPr/>
          <p:nvPr/>
        </p:nvSpPr>
        <p:spPr>
          <a:xfrm>
            <a:off x="1161950" y="1382864"/>
            <a:ext cx="4007397" cy="1636407"/>
          </a:xfrm>
          <a:prstGeom prst="cloudCallout">
            <a:avLst>
              <a:gd name="adj1" fmla="val -26574"/>
              <a:gd name="adj2" fmla="val 86641"/>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900" b="1" dirty="0">
                <a:solidFill>
                  <a:srgbClr val="C00000"/>
                </a:solidFill>
              </a:rPr>
              <a:t>-  </a:t>
            </a:r>
            <a:r>
              <a:rPr lang="en-US" sz="1900" b="1" dirty="0" err="1">
                <a:solidFill>
                  <a:srgbClr val="C00000"/>
                </a:solidFill>
              </a:rPr>
              <a:t>Vậy</a:t>
            </a:r>
            <a:r>
              <a:rPr lang="en-US" sz="1900" b="1" dirty="0">
                <a:solidFill>
                  <a:srgbClr val="C00000"/>
                </a:solidFill>
              </a:rPr>
              <a:t> </a:t>
            </a:r>
            <a:r>
              <a:rPr lang="en-US" sz="1900" b="1" dirty="0" err="1">
                <a:solidFill>
                  <a:srgbClr val="C00000"/>
                </a:solidFill>
              </a:rPr>
              <a:t>bạn</a:t>
            </a:r>
            <a:r>
              <a:rPr lang="en-US" sz="1900" b="1" dirty="0">
                <a:solidFill>
                  <a:srgbClr val="C00000"/>
                </a:solidFill>
              </a:rPr>
              <a:t> </a:t>
            </a:r>
            <a:r>
              <a:rPr lang="en-US" sz="1900" b="1" dirty="0" err="1">
                <a:solidFill>
                  <a:srgbClr val="C00000"/>
                </a:solidFill>
              </a:rPr>
              <a:t>đã</a:t>
            </a:r>
            <a:r>
              <a:rPr lang="en-US" sz="1900" b="1" dirty="0">
                <a:solidFill>
                  <a:srgbClr val="C00000"/>
                </a:solidFill>
              </a:rPr>
              <a:t> </a:t>
            </a:r>
            <a:r>
              <a:rPr lang="en-US" sz="1900" b="1" dirty="0" err="1">
                <a:solidFill>
                  <a:srgbClr val="C00000"/>
                </a:solidFill>
              </a:rPr>
              <a:t>có</a:t>
            </a:r>
            <a:r>
              <a:rPr lang="en-US" sz="1900" b="1" dirty="0">
                <a:solidFill>
                  <a:srgbClr val="C00000"/>
                </a:solidFill>
              </a:rPr>
              <a:t> </a:t>
            </a:r>
            <a:r>
              <a:rPr lang="en-US" sz="1900" b="1" dirty="0" err="1">
                <a:solidFill>
                  <a:srgbClr val="C00000"/>
                </a:solidFill>
              </a:rPr>
              <a:t>suy</a:t>
            </a:r>
            <a:r>
              <a:rPr lang="en-US" sz="1900" b="1" dirty="0">
                <a:solidFill>
                  <a:srgbClr val="C00000"/>
                </a:solidFill>
              </a:rPr>
              <a:t> </a:t>
            </a:r>
            <a:r>
              <a:rPr lang="en-US" sz="1900" b="1" dirty="0" err="1">
                <a:solidFill>
                  <a:srgbClr val="C00000"/>
                </a:solidFill>
              </a:rPr>
              <a:t>nghĩ</a:t>
            </a:r>
            <a:r>
              <a:rPr lang="en-US" sz="1900" b="1" dirty="0">
                <a:solidFill>
                  <a:srgbClr val="C00000"/>
                </a:solidFill>
              </a:rPr>
              <a:t> </a:t>
            </a:r>
            <a:r>
              <a:rPr lang="en-US" sz="1900" b="1" dirty="0" err="1">
                <a:solidFill>
                  <a:srgbClr val="C00000"/>
                </a:solidFill>
              </a:rPr>
              <a:t>nên</a:t>
            </a:r>
            <a:r>
              <a:rPr lang="en-US" sz="1900" b="1" dirty="0">
                <a:solidFill>
                  <a:srgbClr val="C00000"/>
                </a:solidFill>
              </a:rPr>
              <a:t> </a:t>
            </a:r>
            <a:r>
              <a:rPr lang="en-US" sz="1900" b="1" dirty="0" err="1">
                <a:solidFill>
                  <a:srgbClr val="C00000"/>
                </a:solidFill>
              </a:rPr>
              <a:t>làm</a:t>
            </a:r>
            <a:r>
              <a:rPr lang="en-US" sz="1900" b="1" dirty="0">
                <a:solidFill>
                  <a:srgbClr val="C00000"/>
                </a:solidFill>
              </a:rPr>
              <a:t> </a:t>
            </a:r>
            <a:r>
              <a:rPr lang="en-US" sz="1900" b="1" dirty="0" err="1">
                <a:solidFill>
                  <a:srgbClr val="C00000"/>
                </a:solidFill>
              </a:rPr>
              <a:t>như</a:t>
            </a:r>
            <a:r>
              <a:rPr lang="en-US" sz="1900" b="1" dirty="0">
                <a:solidFill>
                  <a:srgbClr val="C00000"/>
                </a:solidFill>
              </a:rPr>
              <a:t> </a:t>
            </a:r>
            <a:r>
              <a:rPr lang="en-US" sz="1900" b="1" dirty="0" err="1">
                <a:solidFill>
                  <a:srgbClr val="C00000"/>
                </a:solidFill>
              </a:rPr>
              <a:t>thế</a:t>
            </a:r>
            <a:r>
              <a:rPr lang="en-US" sz="1900" b="1" dirty="0">
                <a:solidFill>
                  <a:srgbClr val="C00000"/>
                </a:solidFill>
              </a:rPr>
              <a:t> </a:t>
            </a:r>
            <a:r>
              <a:rPr lang="en-US" sz="1900" b="1" dirty="0" err="1">
                <a:solidFill>
                  <a:srgbClr val="C00000"/>
                </a:solidFill>
              </a:rPr>
              <a:t>nào</a:t>
            </a:r>
            <a:r>
              <a:rPr lang="en-US" sz="1900" b="1" dirty="0">
                <a:solidFill>
                  <a:srgbClr val="C00000"/>
                </a:solidFill>
              </a:rPr>
              <a:t> </a:t>
            </a:r>
            <a:r>
              <a:rPr lang="en-US" sz="1900" b="1" dirty="0" err="1">
                <a:solidFill>
                  <a:srgbClr val="C00000"/>
                </a:solidFill>
              </a:rPr>
              <a:t>để</a:t>
            </a:r>
            <a:r>
              <a:rPr lang="en-US" sz="1900" b="1" dirty="0">
                <a:solidFill>
                  <a:srgbClr val="C00000"/>
                </a:solidFill>
              </a:rPr>
              <a:t> </a:t>
            </a:r>
            <a:r>
              <a:rPr lang="en-US" sz="1900" b="1" dirty="0" err="1">
                <a:solidFill>
                  <a:srgbClr val="C00000"/>
                </a:solidFill>
              </a:rPr>
              <a:t>khắc</a:t>
            </a:r>
            <a:r>
              <a:rPr lang="en-US" sz="1900" b="1" dirty="0">
                <a:solidFill>
                  <a:srgbClr val="C00000"/>
                </a:solidFill>
              </a:rPr>
              <a:t> </a:t>
            </a:r>
            <a:r>
              <a:rPr lang="en-US" sz="1900" b="1" dirty="0" err="1">
                <a:solidFill>
                  <a:srgbClr val="C00000"/>
                </a:solidFill>
              </a:rPr>
              <a:t>phục</a:t>
            </a:r>
            <a:r>
              <a:rPr lang="en-US" sz="1900" b="1" dirty="0">
                <a:solidFill>
                  <a:srgbClr val="C00000"/>
                </a:solidFill>
              </a:rPr>
              <a:t> </a:t>
            </a:r>
            <a:r>
              <a:rPr lang="en-US" sz="1900" b="1" dirty="0" err="1">
                <a:solidFill>
                  <a:srgbClr val="C00000"/>
                </a:solidFill>
              </a:rPr>
              <a:t>chưa</a:t>
            </a:r>
            <a:r>
              <a:rPr lang="vi-VN" sz="1900" b="1" dirty="0">
                <a:solidFill>
                  <a:srgbClr val="C00000"/>
                </a:solidFill>
              </a:rPr>
              <a:t>?</a:t>
            </a:r>
            <a:endParaRPr lang="en-US" sz="1900" b="1" dirty="0">
              <a:solidFill>
                <a:srgbClr val="C00000"/>
              </a:solidFill>
            </a:endParaRPr>
          </a:p>
        </p:txBody>
      </p:sp>
      <p:sp>
        <p:nvSpPr>
          <p:cNvPr id="12" name="Cloud Callout 11"/>
          <p:cNvSpPr/>
          <p:nvPr/>
        </p:nvSpPr>
        <p:spPr>
          <a:xfrm>
            <a:off x="4627016" y="881041"/>
            <a:ext cx="4572000" cy="1787388"/>
          </a:xfrm>
          <a:prstGeom prst="cloudCallout">
            <a:avLst>
              <a:gd name="adj1" fmla="val -12108"/>
              <a:gd name="adj2" fmla="val 107069"/>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2060"/>
                </a:solidFill>
              </a:rPr>
              <a:t>- </a:t>
            </a:r>
            <a:r>
              <a:rPr lang="vi-VN" sz="1900" b="1" dirty="0">
                <a:solidFill>
                  <a:srgbClr val="002060"/>
                </a:solidFill>
              </a:rPr>
              <a:t> Tớ </a:t>
            </a:r>
            <a:r>
              <a:rPr lang="en-US" sz="1900" b="1" dirty="0" err="1">
                <a:solidFill>
                  <a:srgbClr val="002060"/>
                </a:solidFill>
              </a:rPr>
              <a:t>đã</a:t>
            </a:r>
            <a:r>
              <a:rPr lang="en-US" sz="1900" b="1" dirty="0">
                <a:solidFill>
                  <a:srgbClr val="002060"/>
                </a:solidFill>
              </a:rPr>
              <a:t> </a:t>
            </a:r>
            <a:r>
              <a:rPr lang="en-US" sz="1900" b="1" dirty="0" err="1">
                <a:solidFill>
                  <a:srgbClr val="002060"/>
                </a:solidFill>
              </a:rPr>
              <a:t>suy</a:t>
            </a:r>
            <a:r>
              <a:rPr lang="en-US" sz="1900" b="1" dirty="0">
                <a:solidFill>
                  <a:srgbClr val="002060"/>
                </a:solidFill>
              </a:rPr>
              <a:t> </a:t>
            </a:r>
            <a:r>
              <a:rPr lang="en-US" sz="1900" b="1" dirty="0" err="1">
                <a:solidFill>
                  <a:srgbClr val="002060"/>
                </a:solidFill>
              </a:rPr>
              <a:t>nghĩ</a:t>
            </a:r>
            <a:r>
              <a:rPr lang="en-US" sz="1900" b="1" dirty="0">
                <a:solidFill>
                  <a:srgbClr val="002060"/>
                </a:solidFill>
              </a:rPr>
              <a:t> </a:t>
            </a:r>
            <a:r>
              <a:rPr lang="en-US" sz="1900" b="1" dirty="0" err="1">
                <a:solidFill>
                  <a:srgbClr val="002060"/>
                </a:solidFill>
              </a:rPr>
              <a:t>và</a:t>
            </a:r>
            <a:r>
              <a:rPr lang="en-US" sz="1900" b="1" dirty="0">
                <a:solidFill>
                  <a:srgbClr val="002060"/>
                </a:solidFill>
              </a:rPr>
              <a:t> </a:t>
            </a:r>
            <a:r>
              <a:rPr lang="en-US" sz="1900" b="1" dirty="0" err="1">
                <a:solidFill>
                  <a:srgbClr val="002060"/>
                </a:solidFill>
              </a:rPr>
              <a:t>mọi</a:t>
            </a:r>
            <a:r>
              <a:rPr lang="en-US" sz="1900" b="1" dirty="0">
                <a:solidFill>
                  <a:srgbClr val="002060"/>
                </a:solidFill>
              </a:rPr>
              <a:t> </a:t>
            </a:r>
            <a:r>
              <a:rPr lang="en-US" sz="1900" b="1" dirty="0" err="1">
                <a:solidFill>
                  <a:srgbClr val="002060"/>
                </a:solidFill>
              </a:rPr>
              <a:t>người</a:t>
            </a:r>
            <a:r>
              <a:rPr lang="en-US" sz="1900" b="1" dirty="0">
                <a:solidFill>
                  <a:srgbClr val="002060"/>
                </a:solidFill>
              </a:rPr>
              <a:t> </a:t>
            </a:r>
            <a:r>
              <a:rPr lang="en-US" sz="1900" b="1" dirty="0" err="1">
                <a:solidFill>
                  <a:srgbClr val="002060"/>
                </a:solidFill>
              </a:rPr>
              <a:t>đã</a:t>
            </a:r>
            <a:r>
              <a:rPr lang="en-US" sz="1900" b="1" dirty="0">
                <a:solidFill>
                  <a:srgbClr val="002060"/>
                </a:solidFill>
              </a:rPr>
              <a:t> </a:t>
            </a:r>
            <a:r>
              <a:rPr lang="en-US" sz="1900" b="1" dirty="0" err="1">
                <a:solidFill>
                  <a:srgbClr val="002060"/>
                </a:solidFill>
              </a:rPr>
              <a:t>dộng</a:t>
            </a:r>
            <a:r>
              <a:rPr lang="en-US" sz="1900" b="1" dirty="0">
                <a:solidFill>
                  <a:srgbClr val="002060"/>
                </a:solidFill>
              </a:rPr>
              <a:t> </a:t>
            </a:r>
            <a:r>
              <a:rPr lang="en-US" sz="1900" b="1" dirty="0" err="1">
                <a:solidFill>
                  <a:srgbClr val="002060"/>
                </a:solidFill>
              </a:rPr>
              <a:t>viên</a:t>
            </a:r>
            <a:r>
              <a:rPr lang="en-US" sz="1900" b="1" dirty="0">
                <a:solidFill>
                  <a:srgbClr val="002060"/>
                </a:solidFill>
              </a:rPr>
              <a:t> </a:t>
            </a:r>
            <a:r>
              <a:rPr lang="en-US" sz="1900" b="1" dirty="0" err="1">
                <a:solidFill>
                  <a:srgbClr val="002060"/>
                </a:solidFill>
              </a:rPr>
              <a:t>tớ</a:t>
            </a:r>
            <a:r>
              <a:rPr lang="en-US" sz="1900" b="1" dirty="0">
                <a:solidFill>
                  <a:srgbClr val="002060"/>
                </a:solidFill>
              </a:rPr>
              <a:t> </a:t>
            </a:r>
            <a:r>
              <a:rPr lang="en-US" sz="1900" b="1" dirty="0" err="1">
                <a:solidFill>
                  <a:srgbClr val="002060"/>
                </a:solidFill>
              </a:rPr>
              <a:t>rất</a:t>
            </a:r>
            <a:r>
              <a:rPr lang="en-US" sz="1900" b="1" dirty="0">
                <a:solidFill>
                  <a:srgbClr val="002060"/>
                </a:solidFill>
              </a:rPr>
              <a:t> </a:t>
            </a:r>
            <a:r>
              <a:rPr lang="en-US" sz="1900" b="1" dirty="0" err="1">
                <a:solidFill>
                  <a:srgbClr val="002060"/>
                </a:solidFill>
              </a:rPr>
              <a:t>nhiều</a:t>
            </a:r>
            <a:r>
              <a:rPr lang="en-US" sz="1900" b="1" dirty="0">
                <a:solidFill>
                  <a:srgbClr val="002060"/>
                </a:solidFill>
              </a:rPr>
              <a:t>, </a:t>
            </a:r>
            <a:r>
              <a:rPr lang="en-US" sz="1900" b="1" dirty="0" err="1">
                <a:solidFill>
                  <a:srgbClr val="002060"/>
                </a:solidFill>
              </a:rPr>
              <a:t>nên</a:t>
            </a:r>
            <a:r>
              <a:rPr lang="en-US" sz="1900" b="1" dirty="0">
                <a:solidFill>
                  <a:srgbClr val="002060"/>
                </a:solidFill>
              </a:rPr>
              <a:t> </a:t>
            </a:r>
            <a:r>
              <a:rPr lang="en-US" sz="1900" b="1" dirty="0" err="1">
                <a:solidFill>
                  <a:srgbClr val="002060"/>
                </a:solidFill>
              </a:rPr>
              <a:t>tớ</a:t>
            </a:r>
            <a:r>
              <a:rPr lang="en-US" sz="1900" b="1" dirty="0">
                <a:solidFill>
                  <a:srgbClr val="002060"/>
                </a:solidFill>
              </a:rPr>
              <a:t> </a:t>
            </a:r>
            <a:r>
              <a:rPr lang="en-US" sz="1900" b="1" dirty="0" err="1">
                <a:solidFill>
                  <a:srgbClr val="002060"/>
                </a:solidFill>
              </a:rPr>
              <a:t>sẽ</a:t>
            </a:r>
            <a:r>
              <a:rPr lang="en-US" sz="1900" b="1" dirty="0">
                <a:solidFill>
                  <a:srgbClr val="002060"/>
                </a:solidFill>
              </a:rPr>
              <a:t> </a:t>
            </a:r>
            <a:r>
              <a:rPr lang="en-US" sz="1900" b="1" dirty="0" err="1">
                <a:solidFill>
                  <a:srgbClr val="002060"/>
                </a:solidFill>
              </a:rPr>
              <a:t>cố</a:t>
            </a:r>
            <a:r>
              <a:rPr lang="en-US" sz="1900" b="1" dirty="0">
                <a:solidFill>
                  <a:srgbClr val="002060"/>
                </a:solidFill>
              </a:rPr>
              <a:t> </a:t>
            </a:r>
            <a:r>
              <a:rPr lang="en-US" sz="1900" b="1" dirty="0" err="1">
                <a:solidFill>
                  <a:srgbClr val="002060"/>
                </a:solidFill>
              </a:rPr>
              <a:t>gắng</a:t>
            </a:r>
            <a:r>
              <a:rPr lang="en-US" sz="1900" b="1" dirty="0">
                <a:solidFill>
                  <a:srgbClr val="002060"/>
                </a:solidFill>
              </a:rPr>
              <a:t> </a:t>
            </a:r>
            <a:r>
              <a:rPr lang="en-US" sz="1900" b="1" dirty="0" err="1">
                <a:solidFill>
                  <a:srgbClr val="002060"/>
                </a:solidFill>
              </a:rPr>
              <a:t>mạnh</a:t>
            </a:r>
            <a:r>
              <a:rPr lang="en-US" sz="1900" b="1" dirty="0">
                <a:solidFill>
                  <a:srgbClr val="002060"/>
                </a:solidFill>
              </a:rPr>
              <a:t> </a:t>
            </a:r>
            <a:r>
              <a:rPr lang="en-US" sz="1900" b="1" dirty="0" err="1">
                <a:solidFill>
                  <a:srgbClr val="002060"/>
                </a:solidFill>
              </a:rPr>
              <a:t>dạn</a:t>
            </a:r>
            <a:r>
              <a:rPr lang="en-US" sz="1900" b="1" dirty="0">
                <a:solidFill>
                  <a:srgbClr val="002060"/>
                </a:solidFill>
              </a:rPr>
              <a:t>, </a:t>
            </a:r>
            <a:r>
              <a:rPr lang="en-US" sz="1900" b="1" dirty="0" err="1">
                <a:solidFill>
                  <a:srgbClr val="002060"/>
                </a:solidFill>
              </a:rPr>
              <a:t>tự</a:t>
            </a:r>
            <a:r>
              <a:rPr lang="en-US" sz="1900" b="1" dirty="0">
                <a:solidFill>
                  <a:srgbClr val="002060"/>
                </a:solidFill>
              </a:rPr>
              <a:t> tin </a:t>
            </a:r>
            <a:r>
              <a:rPr lang="en-US" sz="1900" b="1" dirty="0" err="1">
                <a:solidFill>
                  <a:srgbClr val="002060"/>
                </a:solidFill>
              </a:rPr>
              <a:t>hơn</a:t>
            </a:r>
            <a:r>
              <a:rPr lang="en-US" sz="1900" b="1" dirty="0">
                <a:solidFill>
                  <a:srgbClr val="002060"/>
                </a:solidFill>
              </a:rPr>
              <a:t> </a:t>
            </a:r>
            <a:r>
              <a:rPr lang="en-US" sz="1900" b="1" dirty="0" err="1">
                <a:solidFill>
                  <a:srgbClr val="002060"/>
                </a:solidFill>
              </a:rPr>
              <a:t>nữa</a:t>
            </a:r>
            <a:r>
              <a:rPr lang="en-US" sz="1900" b="1" dirty="0">
                <a:solidFill>
                  <a:srgbClr val="002060"/>
                </a:solidFill>
              </a:rPr>
              <a:t>.</a:t>
            </a:r>
          </a:p>
        </p:txBody>
      </p:sp>
      <p:pic>
        <p:nvPicPr>
          <p:cNvPr id="13" name="Picture 12">
            <a:extLst>
              <a:ext uri="{FF2B5EF4-FFF2-40B4-BE49-F238E27FC236}">
                <a16:creationId xmlns:a16="http://schemas.microsoft.com/office/drawing/2014/main" id="{9754D3EA-8052-4378-BF3E-5971DC1E8D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145783"/>
            <a:ext cx="1981200" cy="1559572"/>
          </a:xfrm>
          <a:prstGeom prst="rect">
            <a:avLst/>
          </a:prstGeom>
        </p:spPr>
      </p:pic>
    </p:spTree>
    <p:extLst>
      <p:ext uri="{BB962C8B-B14F-4D97-AF65-F5344CB8AC3E}">
        <p14:creationId xmlns:p14="http://schemas.microsoft.com/office/powerpoint/2010/main" val="28853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16" presetClass="exit" presetSubtype="21" fill="hold" grpId="1" nodeType="with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16" presetClass="exit" presetSubtype="21" fill="hold" grpId="1" nodeType="withEffect">
                                  <p:stCondLst>
                                    <p:cond delay="0"/>
                                  </p:stCondLst>
                                  <p:childTnLst>
                                    <p:animEffect transition="out" filter="barn(inVertic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000"/>
                                        <p:tgtEl>
                                          <p:spTgt spid="9"/>
                                        </p:tgtEl>
                                      </p:cBhvr>
                                    </p:animEffect>
                                  </p:childTnLst>
                                </p:cTn>
                              </p:par>
                              <p:par>
                                <p:cTn id="34" presetID="16" presetClass="exit" presetSubtype="21" fill="hold" grpId="1" nodeType="withEffect">
                                  <p:stCondLst>
                                    <p:cond delay="0"/>
                                  </p:stCondLst>
                                  <p:childTnLst>
                                    <p:animEffect transition="out" filter="barn(inVertic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1000"/>
                                        <p:tgtEl>
                                          <p:spTgt spid="10"/>
                                        </p:tgtEl>
                                      </p:cBhvr>
                                    </p:animEffect>
                                  </p:childTnLst>
                                </p:cTn>
                              </p:par>
                              <p:par>
                                <p:cTn id="42" presetID="16" presetClass="exit" presetSubtype="21" fill="hold" grpId="1" nodeType="withEffect">
                                  <p:stCondLst>
                                    <p:cond delay="0"/>
                                  </p:stCondLst>
                                  <p:childTnLst>
                                    <p:animEffect transition="out" filter="barn(inVertical)">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1000"/>
                                        <p:tgtEl>
                                          <p:spTgt spid="11"/>
                                        </p:tgtEl>
                                      </p:cBhvr>
                                    </p:animEffect>
                                  </p:childTnLst>
                                </p:cTn>
                              </p:par>
                              <p:par>
                                <p:cTn id="50" presetID="16" presetClass="exit" presetSubtype="21" fill="hold" grpId="1" nodeType="withEffect">
                                  <p:stCondLst>
                                    <p:cond delay="0"/>
                                  </p:stCondLst>
                                  <p:childTnLst>
                                    <p:animEffect transition="out" filter="barn(inVertic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6" presetClass="exit" presetSubtype="21" fill="hold" grpId="1" nodeType="withEffect">
                                  <p:stCondLst>
                                    <p:cond delay="0"/>
                                  </p:stCondLst>
                                  <p:childTnLst>
                                    <p:animEffect transition="out" filter="barn(inVertical)">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1000"/>
                                        <p:tgtEl>
                                          <p:spTgt spid="12"/>
                                        </p:tgtEl>
                                      </p:cBhvr>
                                    </p:animEffect>
                                  </p:childTnLst>
                                </p:cTn>
                              </p:par>
                              <p:par>
                                <p:cTn id="61" presetID="16" presetClass="exit" presetSubtype="21" fill="hold" grpId="1" nodeType="withEffect">
                                  <p:stCondLst>
                                    <p:cond delay="0"/>
                                  </p:stCondLst>
                                  <p:childTnLst>
                                    <p:animEffect transition="out" filter="barn(inVertical)">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Hinh nen pp\14861008.jpg"/>
          <p:cNvPicPr>
            <a:picLocks noChangeAspect="1" noChangeArrowheads="1"/>
          </p:cNvPicPr>
          <p:nvPr/>
        </p:nvPicPr>
        <p:blipFill>
          <a:blip r:embed="rId3"/>
          <a:srcRect/>
          <a:stretch>
            <a:fillRect/>
          </a:stretch>
        </p:blipFill>
        <p:spPr bwMode="auto">
          <a:xfrm>
            <a:off x="258041" y="381000"/>
            <a:ext cx="8858250" cy="5735411"/>
          </a:xfrm>
          <a:prstGeom prst="rect">
            <a:avLst/>
          </a:prstGeom>
          <a:noFill/>
          <a:ln w="9525">
            <a:noFill/>
            <a:miter lim="800000"/>
            <a:headEnd/>
            <a:tailEnd/>
          </a:ln>
        </p:spPr>
      </p:pic>
      <p:sp>
        <p:nvSpPr>
          <p:cNvPr id="5" name="Title 1"/>
          <p:cNvSpPr txBox="1">
            <a:spLocks/>
          </p:cNvSpPr>
          <p:nvPr/>
        </p:nvSpPr>
        <p:spPr bwMode="auto">
          <a:xfrm>
            <a:off x="1143000" y="1157836"/>
            <a:ext cx="4800600" cy="1656735"/>
          </a:xfrm>
          <a:prstGeom prst="rect">
            <a:avLst/>
          </a:prstGeom>
          <a:noFill/>
          <a:ln w="9525">
            <a:noFill/>
            <a:miter lim="800000"/>
            <a:headEnd/>
            <a:tailEnd/>
          </a:ln>
        </p:spPr>
        <p:txBody>
          <a:bodyPr anchor="ctr"/>
          <a:lstStyle/>
          <a:p>
            <a:pPr algn="ctr" eaLnBrk="1" hangingPunct="1">
              <a:lnSpc>
                <a:spcPct val="90000"/>
              </a:lnSpc>
              <a:defRPr/>
            </a:pPr>
            <a:r>
              <a:rPr lang="en-US" altLang="en-US" sz="3000" b="1" dirty="0" err="1">
                <a:solidFill>
                  <a:srgbClr val="002060"/>
                </a:solidFill>
                <a:latin typeface="Times New Roman" pitchFamily="18" charset="0"/>
                <a:ea typeface="+mj-ea"/>
                <a:cs typeface="Times New Roman" pitchFamily="18" charset="0"/>
              </a:rPr>
              <a:t>Bạn</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nữ</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nào</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rất</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cao</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vẽ</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đẹp</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và</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luôn</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có</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nhiều</a:t>
            </a:r>
            <a:r>
              <a:rPr lang="en-US" altLang="en-US" sz="3000" b="1" dirty="0">
                <a:solidFill>
                  <a:srgbClr val="002060"/>
                </a:solidFill>
                <a:latin typeface="Times New Roman" pitchFamily="18" charset="0"/>
                <a:ea typeface="+mj-ea"/>
                <a:cs typeface="Times New Roman" pitchFamily="18" charset="0"/>
              </a:rPr>
              <a:t> ý </a:t>
            </a:r>
            <a:r>
              <a:rPr lang="en-US" altLang="en-US" sz="3000" b="1" dirty="0" err="1">
                <a:solidFill>
                  <a:srgbClr val="002060"/>
                </a:solidFill>
                <a:latin typeface="Times New Roman" pitchFamily="18" charset="0"/>
                <a:ea typeface="+mj-ea"/>
                <a:cs typeface="Times New Roman" pitchFamily="18" charset="0"/>
              </a:rPr>
              <a:t>tưởng</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nghệ</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thuật</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khi</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học</a:t>
            </a:r>
            <a:r>
              <a:rPr lang="en-US" altLang="en-US" sz="3000" b="1" dirty="0">
                <a:solidFill>
                  <a:srgbClr val="002060"/>
                </a:solidFill>
                <a:latin typeface="Times New Roman" pitchFamily="18" charset="0"/>
                <a:ea typeface="+mj-ea"/>
                <a:cs typeface="Times New Roman" pitchFamily="18" charset="0"/>
              </a:rPr>
              <a:t> </a:t>
            </a:r>
            <a:r>
              <a:rPr lang="en-US" altLang="en-US" sz="3000" b="1" dirty="0" err="1">
                <a:solidFill>
                  <a:srgbClr val="002060"/>
                </a:solidFill>
                <a:latin typeface="Times New Roman" pitchFamily="18" charset="0"/>
                <a:ea typeface="+mj-ea"/>
                <a:cs typeface="Times New Roman" pitchFamily="18" charset="0"/>
              </a:rPr>
              <a:t>vẽ</a:t>
            </a:r>
            <a:r>
              <a:rPr lang="en-US" altLang="en-US" sz="3000" b="1" dirty="0">
                <a:solidFill>
                  <a:srgbClr val="002060"/>
                </a:solidFill>
                <a:latin typeface="Times New Roman" pitchFamily="18" charset="0"/>
                <a:ea typeface="+mj-ea"/>
                <a:cs typeface="Times New Roman" pitchFamily="18" charset="0"/>
              </a:rPr>
              <a:t>?</a:t>
            </a:r>
            <a:endParaRPr lang="en-US" altLang="en-US" sz="3000" b="1" dirty="0">
              <a:solidFill>
                <a:srgbClr val="CC0099"/>
              </a:solidFill>
              <a:latin typeface="Times New Roman" pitchFamily="18" charset="0"/>
              <a:ea typeface="+mj-ea"/>
              <a:cs typeface="Times New Roman" pitchFamily="18" charset="0"/>
            </a:endParaRPr>
          </a:p>
        </p:txBody>
      </p:sp>
      <p:pic>
        <p:nvPicPr>
          <p:cNvPr id="6" name="Picture 2" descr="C:\Users\Administrator\Application Data\Zamaan's Software\psc\screenshot.JPG"/>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429250" y="1986204"/>
            <a:ext cx="4176851" cy="348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1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Hinh nen pp\14861008.jpg"/>
          <p:cNvPicPr>
            <a:picLocks noChangeAspect="1" noChangeArrowheads="1"/>
          </p:cNvPicPr>
          <p:nvPr/>
        </p:nvPicPr>
        <p:blipFill>
          <a:blip r:embed="rId3"/>
          <a:srcRect/>
          <a:stretch>
            <a:fillRect/>
          </a:stretch>
        </p:blipFill>
        <p:spPr bwMode="auto">
          <a:xfrm>
            <a:off x="20782" y="0"/>
            <a:ext cx="8858250" cy="6858000"/>
          </a:xfrm>
          <a:prstGeom prst="rect">
            <a:avLst/>
          </a:prstGeom>
          <a:noFill/>
          <a:ln w="9525">
            <a:noFill/>
            <a:miter lim="800000"/>
            <a:headEnd/>
            <a:tailEnd/>
          </a:ln>
        </p:spPr>
      </p:pic>
      <p:sp>
        <p:nvSpPr>
          <p:cNvPr id="5" name="Title 1"/>
          <p:cNvSpPr txBox="1">
            <a:spLocks/>
          </p:cNvSpPr>
          <p:nvPr/>
        </p:nvSpPr>
        <p:spPr bwMode="auto">
          <a:xfrm>
            <a:off x="914400" y="762000"/>
            <a:ext cx="4876800" cy="1656735"/>
          </a:xfrm>
          <a:prstGeom prst="rect">
            <a:avLst/>
          </a:prstGeom>
          <a:noFill/>
          <a:ln w="9525">
            <a:noFill/>
            <a:miter lim="800000"/>
            <a:headEnd/>
            <a:tailEnd/>
          </a:ln>
        </p:spPr>
        <p:txBody>
          <a:bodyPr anchor="ctr"/>
          <a:lstStyle/>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Bạn nam chăm học, </a:t>
            </a:r>
          </a:p>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yêu thích Trạng Nguyên, hay nói hay cười</a:t>
            </a:r>
          </a:p>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Hay làm việc tốt ?</a:t>
            </a:r>
            <a:endParaRPr lang="en-US" altLang="en-US" sz="3000" b="1" dirty="0">
              <a:solidFill>
                <a:srgbClr val="CC0099"/>
              </a:solidFill>
              <a:latin typeface="Times New Roman" pitchFamily="18" charset="0"/>
              <a:ea typeface="+mj-ea"/>
              <a:cs typeface="Times New Roman" pitchFamily="18" charset="0"/>
            </a:endParaRPr>
          </a:p>
        </p:txBody>
      </p:sp>
      <p:pic>
        <p:nvPicPr>
          <p:cNvPr id="6" name="Content Placeholder 3"/>
          <p:cNvPicPr>
            <a:picLocks noGrp="1" noChangeAspect="1"/>
          </p:cNvPicPr>
          <p:nvPr>
            <p:ph idx="1"/>
          </p:nvPr>
        </p:nvPicPr>
        <p:blipFill rotWithShape="1">
          <a:blip r:embed="rId4">
            <a:extLst>
              <a:ext uri="{BEBA8EAE-BF5A-486C-A8C5-ECC9F3942E4B}">
                <a14:imgProps xmlns:a14="http://schemas.microsoft.com/office/drawing/2010/main">
                  <a14:imgLayer r:embed="rId5">
                    <a14:imgEffect>
                      <a14:backgroundRemoval t="10000" b="90000" l="10000" r="90000">
                        <a14:backgroundMark x1="64651" y1="11977" x2="68721" y2="15814"/>
                        <a14:backgroundMark x1="68721" y1="14651" x2="69535" y2="27093"/>
                        <a14:backgroundMark x1="69535" y1="27093" x2="60930" y2="34186"/>
                        <a14:backgroundMark x1="61977" y1="34535" x2="68023" y2="35698"/>
                        <a14:backgroundMark x1="68023" y1="35698" x2="71395" y2="61512"/>
                        <a14:backgroundMark x1="71744" y1="61977" x2="63837" y2="63488"/>
                      </a14:backgroundRemoval>
                    </a14:imgEffect>
                  </a14:imgLayer>
                </a14:imgProps>
              </a:ext>
              <a:ext uri="{28A0092B-C50C-407E-A947-70E740481C1C}">
                <a14:useLocalDpi xmlns:a14="http://schemas.microsoft.com/office/drawing/2010/main" val="0"/>
              </a:ext>
            </a:extLst>
          </a:blip>
          <a:srcRect l="25000" t="9196" r="27586" b="12643"/>
          <a:stretch/>
        </p:blipFill>
        <p:spPr>
          <a:xfrm>
            <a:off x="5257800" y="1371600"/>
            <a:ext cx="2906098" cy="3268668"/>
          </a:xfrm>
        </p:spPr>
      </p:pic>
    </p:spTree>
    <p:extLst>
      <p:ext uri="{BB962C8B-B14F-4D97-AF65-F5344CB8AC3E}">
        <p14:creationId xmlns:p14="http://schemas.microsoft.com/office/powerpoint/2010/main" val="18359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Hinh nen pp\14861008.jpg"/>
          <p:cNvPicPr>
            <a:picLocks noChangeAspect="1" noChangeArrowheads="1"/>
          </p:cNvPicPr>
          <p:nvPr/>
        </p:nvPicPr>
        <p:blipFill>
          <a:blip r:embed="rId3"/>
          <a:srcRect/>
          <a:stretch>
            <a:fillRect/>
          </a:stretch>
        </p:blipFill>
        <p:spPr bwMode="auto">
          <a:xfrm>
            <a:off x="114300" y="0"/>
            <a:ext cx="8858250" cy="5964011"/>
          </a:xfrm>
          <a:prstGeom prst="rect">
            <a:avLst/>
          </a:prstGeom>
          <a:noFill/>
          <a:ln w="9525">
            <a:noFill/>
            <a:miter lim="800000"/>
            <a:headEnd/>
            <a:tailEnd/>
          </a:ln>
        </p:spPr>
      </p:pic>
      <p:sp>
        <p:nvSpPr>
          <p:cNvPr id="5" name="Title 1"/>
          <p:cNvSpPr txBox="1">
            <a:spLocks/>
          </p:cNvSpPr>
          <p:nvPr/>
        </p:nvSpPr>
        <p:spPr bwMode="auto">
          <a:xfrm>
            <a:off x="914400" y="609600"/>
            <a:ext cx="4292961" cy="1656735"/>
          </a:xfrm>
          <a:prstGeom prst="rect">
            <a:avLst/>
          </a:prstGeom>
          <a:noFill/>
          <a:ln w="9525">
            <a:noFill/>
            <a:miter lim="800000"/>
            <a:headEnd/>
            <a:tailEnd/>
          </a:ln>
        </p:spPr>
        <p:txBody>
          <a:bodyPr anchor="ctr"/>
          <a:lstStyle/>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Bạn nữ có mái tóc xoăn tự nhiên, đôi mắt đẹp, quản lớp rất tài, chăm học, siêng năng?</a:t>
            </a:r>
            <a:endParaRPr lang="en-US" altLang="en-US" sz="3000" b="1" dirty="0">
              <a:solidFill>
                <a:srgbClr val="CC0099"/>
              </a:solidFill>
              <a:latin typeface="Times New Roman" pitchFamily="18" charset="0"/>
              <a:ea typeface="+mj-ea"/>
              <a:cs typeface="Times New Roman" pitchFamily="18" charset="0"/>
            </a:endParaRPr>
          </a:p>
        </p:txBody>
      </p:sp>
      <p:pic>
        <p:nvPicPr>
          <p:cNvPr id="6" name="Picture 7" descr="Free Girl Writing Vectors, 1,000+ Images in AI, EPS format"/>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15487" r="21942" b="4945"/>
          <a:stretch/>
        </p:blipFill>
        <p:spPr bwMode="auto">
          <a:xfrm>
            <a:off x="5207360" y="838200"/>
            <a:ext cx="2806967" cy="302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 presetClass="exit" presetSubtype="32" fill="hold" grpId="1" nodeType="withEffect">
                                  <p:stCondLst>
                                    <p:cond delay="0"/>
                                  </p:stCondLst>
                                  <p:childTnLst>
                                    <p:animEffect transition="out" filter="box(out)">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32" fill="hold" nodeType="clickEffect">
                                  <p:stCondLst>
                                    <p:cond delay="0"/>
                                  </p:stCondLst>
                                  <p:childTnLst>
                                    <p:animEffect transition="out" filter="box(out)">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Hinh nen pp\14861008.jpg"/>
          <p:cNvPicPr>
            <a:picLocks noChangeAspect="1" noChangeArrowheads="1"/>
          </p:cNvPicPr>
          <p:nvPr/>
        </p:nvPicPr>
        <p:blipFill>
          <a:blip r:embed="rId3"/>
          <a:srcRect/>
          <a:stretch>
            <a:fillRect/>
          </a:stretch>
        </p:blipFill>
        <p:spPr bwMode="auto">
          <a:xfrm>
            <a:off x="0" y="0"/>
            <a:ext cx="8858250" cy="6530097"/>
          </a:xfrm>
          <a:prstGeom prst="rect">
            <a:avLst/>
          </a:prstGeom>
          <a:noFill/>
          <a:ln w="9525">
            <a:noFill/>
            <a:miter lim="800000"/>
            <a:headEnd/>
            <a:tailEnd/>
          </a:ln>
        </p:spPr>
      </p:pic>
      <p:sp>
        <p:nvSpPr>
          <p:cNvPr id="5" name="Title 1"/>
          <p:cNvSpPr txBox="1">
            <a:spLocks/>
          </p:cNvSpPr>
          <p:nvPr/>
        </p:nvSpPr>
        <p:spPr bwMode="auto">
          <a:xfrm>
            <a:off x="990600" y="685800"/>
            <a:ext cx="3866191" cy="1656735"/>
          </a:xfrm>
          <a:prstGeom prst="rect">
            <a:avLst/>
          </a:prstGeom>
          <a:noFill/>
          <a:ln w="9525">
            <a:noFill/>
            <a:miter lim="800000"/>
            <a:headEnd/>
            <a:tailEnd/>
          </a:ln>
        </p:spPr>
        <p:txBody>
          <a:bodyPr anchor="ctr"/>
          <a:lstStyle/>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Bạn nam đeo kính,</a:t>
            </a:r>
          </a:p>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 làn da ngăm đen, thông minh có thừa nhưng chưa cẩn thận?</a:t>
            </a:r>
            <a:endParaRPr lang="en-US" altLang="en-US" sz="3000" b="1" dirty="0">
              <a:solidFill>
                <a:srgbClr val="CC0099"/>
              </a:solidFill>
              <a:latin typeface="Times New Roman" pitchFamily="18" charset="0"/>
              <a:ea typeface="+mj-ea"/>
              <a:cs typeface="Times New Roman" pitchFamily="18" charset="0"/>
            </a:endParaRPr>
          </a:p>
        </p:txBody>
      </p:sp>
      <p:pic>
        <p:nvPicPr>
          <p:cNvPr id="1026" name="Picture 2" descr="Chàng Trai đeo Kính Hình ảnh PNG | Vector Và Các Tập Tin PS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55996"/>
            <a:ext cx="2133600" cy="295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Hinh nen pp\14861008.jpg"/>
          <p:cNvPicPr>
            <a:picLocks noChangeAspect="1" noChangeArrowheads="1"/>
          </p:cNvPicPr>
          <p:nvPr/>
        </p:nvPicPr>
        <p:blipFill>
          <a:blip r:embed="rId2"/>
          <a:srcRect/>
          <a:stretch>
            <a:fillRect/>
          </a:stretch>
        </p:blipFill>
        <p:spPr bwMode="auto">
          <a:xfrm>
            <a:off x="154628" y="152400"/>
            <a:ext cx="8989096" cy="5697311"/>
          </a:xfrm>
          <a:prstGeom prst="rect">
            <a:avLst/>
          </a:prstGeom>
          <a:noFill/>
          <a:ln w="9525">
            <a:noFill/>
            <a:miter lim="800000"/>
            <a:headEnd/>
            <a:tailEnd/>
          </a:ln>
        </p:spPr>
      </p:pic>
      <p:sp>
        <p:nvSpPr>
          <p:cNvPr id="12" name="Title 1"/>
          <p:cNvSpPr txBox="1">
            <a:spLocks/>
          </p:cNvSpPr>
          <p:nvPr/>
        </p:nvSpPr>
        <p:spPr bwMode="auto">
          <a:xfrm>
            <a:off x="990600" y="762000"/>
            <a:ext cx="3866191" cy="1656735"/>
          </a:xfrm>
          <a:prstGeom prst="rect">
            <a:avLst/>
          </a:prstGeom>
          <a:noFill/>
          <a:ln w="9525">
            <a:noFill/>
            <a:miter lim="800000"/>
            <a:headEnd/>
            <a:tailEnd/>
          </a:ln>
        </p:spPr>
        <p:txBody>
          <a:bodyPr anchor="ctr"/>
          <a:lstStyle/>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Bạn nữ nào có </a:t>
            </a:r>
          </a:p>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   giọng hát rất hay, chăm chỉ học bài</a:t>
            </a:r>
          </a:p>
          <a:p>
            <a:pPr algn="ctr" eaLnBrk="1" hangingPunct="1">
              <a:lnSpc>
                <a:spcPct val="90000"/>
              </a:lnSpc>
              <a:defRPr/>
            </a:pPr>
            <a:r>
              <a:rPr lang="en-US" altLang="en-US" sz="3000" b="1" dirty="0">
                <a:solidFill>
                  <a:srgbClr val="002060"/>
                </a:solidFill>
                <a:latin typeface="Times New Roman" pitchFamily="18" charset="0"/>
                <a:ea typeface="+mj-ea"/>
                <a:cs typeface="Times New Roman" pitchFamily="18" charset="0"/>
              </a:rPr>
              <a:t> luôn giúp đỡ bạn?</a:t>
            </a:r>
            <a:endParaRPr lang="en-US" altLang="en-US" sz="3000" b="1" dirty="0">
              <a:solidFill>
                <a:srgbClr val="CC0099"/>
              </a:solidFill>
              <a:latin typeface="Times New Roman" pitchFamily="18" charset="0"/>
              <a:ea typeface="+mj-ea"/>
              <a:cs typeface="Times New Roman" pitchFamily="18" charset="0"/>
            </a:endParaRPr>
          </a:p>
        </p:txBody>
      </p:sp>
      <p:pic>
        <p:nvPicPr>
          <p:cNvPr id="7" name="Picture 2" descr="Hình Anime Học Sinh Dễ Thương ❤️ Ảnh Anime Nữ Học Sinh – TBDN – Văn Hóa Họ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0646" y="816947"/>
            <a:ext cx="2446814" cy="320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2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534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81000" y="1371600"/>
            <a:ext cx="665018" cy="477054"/>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
        <p:nvSpPr>
          <p:cNvPr id="7" name="TextBox 6"/>
          <p:cNvSpPr txBox="1"/>
          <p:nvPr/>
        </p:nvSpPr>
        <p:spPr>
          <a:xfrm>
            <a:off x="1066800" y="1319182"/>
            <a:ext cx="7467600" cy="861774"/>
          </a:xfrm>
          <a:prstGeom prst="rect">
            <a:avLst/>
          </a:prstGeom>
          <a:noFill/>
        </p:spPr>
        <p:txBody>
          <a:bodyPr wrap="square" rtlCol="0">
            <a:spAutoFit/>
          </a:bodyPr>
          <a:lstStyle/>
          <a:p>
            <a:r>
              <a:rPr lang="en-US" sz="2500" b="1" dirty="0" err="1">
                <a:solidFill>
                  <a:srgbClr val="00CC00"/>
                </a:solidFill>
                <a:latin typeface="Arial" panose="020B0604020202020204" pitchFamily="34" charset="0"/>
                <a:cs typeface="Arial" panose="020B0604020202020204" pitchFamily="34" charset="0"/>
              </a:rPr>
              <a:t>Tìm</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hiểu</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sự</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cần</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thiết</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phải</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biết</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điểm</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mạnh</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điểm</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yếu</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của</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bản</a:t>
            </a:r>
            <a:r>
              <a:rPr lang="en-US" sz="2500" b="1" dirty="0">
                <a:solidFill>
                  <a:srgbClr val="00CC00"/>
                </a:solidFill>
                <a:latin typeface="Arial" panose="020B0604020202020204" pitchFamily="34" charset="0"/>
                <a:cs typeface="Arial" panose="020B0604020202020204" pitchFamily="34" charset="0"/>
              </a:rPr>
              <a:t> </a:t>
            </a:r>
            <a:r>
              <a:rPr lang="en-US" sz="2500" b="1" dirty="0" err="1">
                <a:solidFill>
                  <a:srgbClr val="00CC00"/>
                </a:solidFill>
                <a:latin typeface="Arial" panose="020B0604020202020204" pitchFamily="34" charset="0"/>
                <a:cs typeface="Arial" panose="020B0604020202020204" pitchFamily="34" charset="0"/>
              </a:rPr>
              <a:t>thân</a:t>
            </a:r>
            <a:r>
              <a:rPr lang="en-US" sz="2500" b="1" dirty="0">
                <a:solidFill>
                  <a:srgbClr val="00CC00"/>
                </a:solidFill>
                <a:latin typeface="Arial" panose="020B0604020202020204" pitchFamily="34" charset="0"/>
                <a:cs typeface="Arial" panose="020B0604020202020204" pitchFamily="34" charset="0"/>
              </a:rPr>
              <a:t>.</a:t>
            </a:r>
            <a:endParaRPr lang="en-US" sz="2500" b="1" dirty="0">
              <a:solidFill>
                <a:srgbClr val="00B050"/>
              </a:solidFill>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l="35409" t="28673" r="56436" b="63399"/>
          <a:stretch/>
        </p:blipFill>
        <p:spPr bwMode="auto">
          <a:xfrm>
            <a:off x="457200" y="228600"/>
            <a:ext cx="2176462" cy="7620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16527" y="2509538"/>
            <a:ext cx="5340928" cy="477054"/>
          </a:xfrm>
          <a:prstGeom prst="rect">
            <a:avLst/>
          </a:prstGeom>
          <a:noFill/>
        </p:spPr>
        <p:txBody>
          <a:bodyPr wrap="square" rtlCol="0">
            <a:spAutoFit/>
          </a:bodyPr>
          <a:lstStyle/>
          <a:p>
            <a:r>
              <a:rPr lang="en-US" sz="2500" b="1" dirty="0" err="1">
                <a:solidFill>
                  <a:srgbClr val="002060"/>
                </a:solidFill>
                <a:latin typeface="Arial" panose="020B0604020202020204" pitchFamily="34" charset="0"/>
                <a:cs typeface="Arial" panose="020B0604020202020204" pitchFamily="34" charset="0"/>
              </a:rPr>
              <a:t>Đọc</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tình</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huống</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và</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trả</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lời</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câu</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hỏi</a:t>
            </a:r>
            <a:r>
              <a:rPr lang="en-US" sz="25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521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929</Words>
  <Application>Microsoft Office PowerPoint</Application>
  <PresentationFormat>On-screen Show (4:3)</PresentationFormat>
  <Paragraphs>74</Paragraphs>
  <Slides>22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等线</vt:lpstr>
      <vt:lpstr>Arial</vt:lpstr>
      <vt:lpstr>Calibri</vt:lpstr>
      <vt:lpstr>Calibri Light</vt:lpstr>
      <vt:lpstr>Roboto</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Nhật Lệ lô</cp:lastModifiedBy>
  <cp:revision>108</cp:revision>
  <dcterms:created xsi:type="dcterms:W3CDTF">2006-08-16T00:00:00Z</dcterms:created>
  <dcterms:modified xsi:type="dcterms:W3CDTF">2025-02-20T09:46:01Z</dcterms:modified>
</cp:coreProperties>
</file>