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</p:sldMasterIdLst>
  <p:notesMasterIdLst>
    <p:notesMasterId r:id="rId22"/>
  </p:notesMasterIdLst>
  <p:sldIdLst>
    <p:sldId id="307" r:id="rId4"/>
    <p:sldId id="324" r:id="rId5"/>
    <p:sldId id="325" r:id="rId6"/>
    <p:sldId id="327" r:id="rId7"/>
    <p:sldId id="332" r:id="rId8"/>
    <p:sldId id="333" r:id="rId9"/>
    <p:sldId id="331" r:id="rId10"/>
    <p:sldId id="314" r:id="rId11"/>
    <p:sldId id="315" r:id="rId12"/>
    <p:sldId id="316" r:id="rId13"/>
    <p:sldId id="334" r:id="rId14"/>
    <p:sldId id="317" r:id="rId15"/>
    <p:sldId id="318" r:id="rId16"/>
    <p:sldId id="320" r:id="rId17"/>
    <p:sldId id="335" r:id="rId18"/>
    <p:sldId id="336" r:id="rId19"/>
    <p:sldId id="322" r:id="rId20"/>
    <p:sldId id="323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6061"/>
    <a:srgbClr val="0FCEC6"/>
    <a:srgbClr val="F6ADB9"/>
    <a:srgbClr val="FEC530"/>
    <a:srgbClr val="2E455C"/>
    <a:srgbClr val="3AB0AD"/>
    <a:srgbClr val="668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0897" autoAdjust="0"/>
  </p:normalViewPr>
  <p:slideViewPr>
    <p:cSldViewPr snapToGrid="0">
      <p:cViewPr varScale="1">
        <p:scale>
          <a:sx n="61" d="100"/>
          <a:sy n="61" d="100"/>
        </p:scale>
        <p:origin x="6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B2CD4-9598-427D-9F61-803107BBF89D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9E78E-CE66-4234-BD1B-12BECC93DB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50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4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3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0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9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3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3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3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40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22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70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50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3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41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19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5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9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7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0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2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9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8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4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6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7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5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622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375229" y="2072842"/>
            <a:ext cx="9085414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684886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Mặt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08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3AD62233-E2C0-4CA2-8BF3-EB053BC7B9D5}"/>
              </a:ext>
            </a:extLst>
          </p:cNvPr>
          <p:cNvSpPr txBox="1"/>
          <p:nvPr/>
        </p:nvSpPr>
        <p:spPr>
          <a:xfrm>
            <a:off x="1326376" y="-138766"/>
            <a:ext cx="9539248" cy="112182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6F13C-4F14-7AD2-260F-97062A1B2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19" y="768748"/>
            <a:ext cx="9060361" cy="56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76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891" y="584775"/>
            <a:ext cx="109696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Tiếng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ấm                      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Hộp Văn bản 10">
            <a:extLst>
              <a:ext uri="{FF2B5EF4-FFF2-40B4-BE49-F238E27FC236}">
                <a16:creationId xmlns:a16="http://schemas.microsoft.com/office/drawing/2014/main" id="{9D093366-9D7A-4883-B79F-A1584B5E3D20}"/>
              </a:ext>
            </a:extLst>
          </p:cNvPr>
          <p:cNvSpPr txBox="1"/>
          <p:nvPr/>
        </p:nvSpPr>
        <p:spPr>
          <a:xfrm>
            <a:off x="4318760" y="0"/>
            <a:ext cx="389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DF16B99F-FF53-4BE4-9BE7-2FD939D252F2}"/>
              </a:ext>
            </a:extLst>
          </p:cNvPr>
          <p:cNvSpPr/>
          <p:nvPr/>
        </p:nvSpPr>
        <p:spPr>
          <a:xfrm>
            <a:off x="3574930" y="365333"/>
            <a:ext cx="5472827" cy="106416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 defTabSz="912114">
              <a:defRPr/>
            </a:pPr>
            <a:r>
              <a:rPr lang="en-US" sz="4389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6;p22">
            <a:extLst>
              <a:ext uri="{FF2B5EF4-FFF2-40B4-BE49-F238E27FC236}">
                <a16:creationId xmlns:a16="http://schemas.microsoft.com/office/drawing/2014/main" id="{19B0C4C6-46E6-4844-9EE0-A5BC44E8999D}"/>
              </a:ext>
            </a:extLst>
          </p:cNvPr>
          <p:cNvSpPr/>
          <p:nvPr/>
        </p:nvSpPr>
        <p:spPr>
          <a:xfrm>
            <a:off x="2834505" y="2330736"/>
            <a:ext cx="6213252" cy="295359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895">
              <a:solidFill>
                <a:srgbClr val="FFFFFF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99;p22">
            <a:extLst>
              <a:ext uri="{FF2B5EF4-FFF2-40B4-BE49-F238E27FC236}">
                <a16:creationId xmlns:a16="http://schemas.microsoft.com/office/drawing/2014/main" id="{E18A9F06-6A52-4A43-90A7-ADB1E53955F1}"/>
              </a:ext>
            </a:extLst>
          </p:cNvPr>
          <p:cNvSpPr txBox="1"/>
          <p:nvPr/>
        </p:nvSpPr>
        <p:spPr>
          <a:xfrm>
            <a:off x="3405518" y="2519385"/>
            <a:ext cx="6718834" cy="230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45587" rIns="91199" bIns="45587" anchor="t" anchorCtr="0">
            <a:spAutoFit/>
          </a:bodyPr>
          <a:lstStyle/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27339B12-5EBB-4B9A-BD34-FC9A258401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2624345" y="2706081"/>
            <a:ext cx="950585" cy="9645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70732D0-03D0-46DA-91CE-24688C8E0C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2624344" y="3764019"/>
            <a:ext cx="950585" cy="9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1;p32"/>
          <p:cNvGrpSpPr/>
          <p:nvPr/>
        </p:nvGrpSpPr>
        <p:grpSpPr>
          <a:xfrm>
            <a:off x="1589277" y="312655"/>
            <a:ext cx="9397490" cy="5549892"/>
            <a:chOff x="1825006" y="1194734"/>
            <a:chExt cx="5885928" cy="3560929"/>
          </a:xfrm>
        </p:grpSpPr>
        <p:sp>
          <p:nvSpPr>
            <p:cNvPr id="5" name="Google Shape;202;p32"/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Google Shape;203;p32"/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Google Shape;204;p32"/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Google Shape;205;p32"/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Google Shape;206;p32"/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Google Shape;207;p32"/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Google Shape;208;p32"/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Google Shape;209;p32"/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Google Shape;210;p32"/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4" name="Google Shape;211;p32"/>
          <p:cNvSpPr txBox="1">
            <a:spLocks/>
          </p:cNvSpPr>
          <p:nvPr/>
        </p:nvSpPr>
        <p:spPr>
          <a:xfrm>
            <a:off x="2358670" y="2464596"/>
            <a:ext cx="7734800" cy="16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5" name="组合 82">
            <a:extLst>
              <a:ext uri="{FF2B5EF4-FFF2-40B4-BE49-F238E27FC236}">
                <a16:creationId xmlns:a16="http://schemas.microsoft.com/office/drawing/2014/main" id="{F3D048FB-E63B-48BC-B1D5-4F73D7956AA2}"/>
              </a:ext>
            </a:extLst>
          </p:cNvPr>
          <p:cNvGrpSpPr/>
          <p:nvPr/>
        </p:nvGrpSpPr>
        <p:grpSpPr>
          <a:xfrm>
            <a:off x="301995" y="49565"/>
            <a:ext cx="11674687" cy="7088526"/>
            <a:chOff x="-28" y="0"/>
            <a:chExt cx="19556" cy="11162"/>
          </a:xfrm>
        </p:grpSpPr>
        <p:pic>
          <p:nvPicPr>
            <p:cNvPr id="16" name="图片 83" descr="橡皮">
              <a:extLst>
                <a:ext uri="{FF2B5EF4-FFF2-40B4-BE49-F238E27FC236}">
                  <a16:creationId xmlns:a16="http://schemas.microsoft.com/office/drawing/2014/main" id="{ED4E1124-2244-4295-B04A-099501B5D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17" name="图片 84" descr="纸张">
              <a:extLst>
                <a:ext uri="{FF2B5EF4-FFF2-40B4-BE49-F238E27FC236}">
                  <a16:creationId xmlns:a16="http://schemas.microsoft.com/office/drawing/2014/main" id="{DDAEA364-40CD-4799-92AC-83D90CFB4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18" name="图片 86" descr="书本">
              <a:extLst>
                <a:ext uri="{FF2B5EF4-FFF2-40B4-BE49-F238E27FC236}">
                  <a16:creationId xmlns:a16="http://schemas.microsoft.com/office/drawing/2014/main" id="{92722AD8-22B9-42F6-936D-6D9EB7D89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19" name="图片 88" descr="冰激凌">
              <a:extLst>
                <a:ext uri="{FF2B5EF4-FFF2-40B4-BE49-F238E27FC236}">
                  <a16:creationId xmlns:a16="http://schemas.microsoft.com/office/drawing/2014/main" id="{E7BAFA54-8F5E-4A26-A028-E585FE5A0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20" name="图片 89" descr="笔">
              <a:extLst>
                <a:ext uri="{FF2B5EF4-FFF2-40B4-BE49-F238E27FC236}">
                  <a16:creationId xmlns:a16="http://schemas.microsoft.com/office/drawing/2014/main" id="{3F1437DC-D611-4431-84BF-B259095D1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21" name="图片 90" descr="草莓">
              <a:extLst>
                <a:ext uri="{FF2B5EF4-FFF2-40B4-BE49-F238E27FC236}">
                  <a16:creationId xmlns:a16="http://schemas.microsoft.com/office/drawing/2014/main" id="{01ED8B42-9B01-4519-9F8D-2130AC31C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28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17165641-432E-4FE9-8025-BABE9675CAF9}"/>
              </a:ext>
            </a:extLst>
          </p:cNvPr>
          <p:cNvGrpSpPr/>
          <p:nvPr/>
        </p:nvGrpSpPr>
        <p:grpSpPr>
          <a:xfrm>
            <a:off x="627705" y="461071"/>
            <a:ext cx="844952" cy="84495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64CA0C98-6094-4D25-A48F-1DD8BF5070CE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C11561B4-A4E3-467B-B130-5C934312A8DE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273F4BA5-C812-4C0D-B4A9-81A322E3B5FF}"/>
              </a:ext>
            </a:extLst>
          </p:cNvPr>
          <p:cNvSpPr txBox="1"/>
          <p:nvPr/>
        </p:nvSpPr>
        <p:spPr>
          <a:xfrm>
            <a:off x="1504841" y="649863"/>
            <a:ext cx="777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Hộp Văn bản 7">
            <a:extLst>
              <a:ext uri="{FF2B5EF4-FFF2-40B4-BE49-F238E27FC236}">
                <a16:creationId xmlns:a16="http://schemas.microsoft.com/office/drawing/2014/main" id="{AD520FBF-1923-48E7-9A5A-DFEA48F6E6DB}"/>
              </a:ext>
            </a:extLst>
          </p:cNvPr>
          <p:cNvSpPr txBox="1"/>
          <p:nvPr/>
        </p:nvSpPr>
        <p:spPr>
          <a:xfrm>
            <a:off x="337251" y="1741172"/>
            <a:ext cx="11464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dong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rong        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rong biển               dong dỏng    rong chơi  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thong dong            rong rêu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F4C57081-DDF9-4B8B-BA54-7F2ED9D573F0}"/>
              </a:ext>
            </a:extLst>
          </p:cNvPr>
          <p:cNvSpPr txBox="1"/>
          <p:nvPr/>
        </p:nvSpPr>
        <p:spPr>
          <a:xfrm>
            <a:off x="215242" y="3516168"/>
            <a:ext cx="11245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rứt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bứt rứt          dứt khoát     day dứt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rấm rứt              dứt điểm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03200" y="2009826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50493" y="1939487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828774" y="1953401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32104" y="4443203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20348" y="2703162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403201" y="2703162"/>
            <a:ext cx="1048219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78116" y="3704826"/>
            <a:ext cx="805384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25079" y="3704826"/>
            <a:ext cx="805384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497258" y="3714874"/>
            <a:ext cx="805384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74119" y="4423104"/>
            <a:ext cx="907543" cy="516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DA2D63A7-C556-4B5F-89BA-ECFA30F7BE44}"/>
              </a:ext>
            </a:extLst>
          </p:cNvPr>
          <p:cNvSpPr txBox="1"/>
          <p:nvPr/>
        </p:nvSpPr>
        <p:spPr>
          <a:xfrm>
            <a:off x="345770" y="1030022"/>
            <a:ext cx="85280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r, d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Sầu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bay 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Sầu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bưởi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à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(Theo Mai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378255B2-6B45-0BA0-4B44-99B958836C1D}"/>
              </a:ext>
            </a:extLst>
          </p:cNvPr>
          <p:cNvSpPr txBox="1"/>
          <p:nvPr/>
        </p:nvSpPr>
        <p:spPr>
          <a:xfrm>
            <a:off x="1420269" y="305017"/>
            <a:ext cx="408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b:</a:t>
            </a:r>
          </a:p>
        </p:txBody>
      </p:sp>
      <p:grpSp>
        <p:nvGrpSpPr>
          <p:cNvPr id="6" name="Nhóm 4">
            <a:extLst>
              <a:ext uri="{FF2B5EF4-FFF2-40B4-BE49-F238E27FC236}">
                <a16:creationId xmlns:a16="http://schemas.microsoft.com/office/drawing/2014/main" id="{96E1E301-49E0-6841-7C3D-130AF6FAE6A1}"/>
              </a:ext>
            </a:extLst>
          </p:cNvPr>
          <p:cNvGrpSpPr/>
          <p:nvPr/>
        </p:nvGrpSpPr>
        <p:grpSpPr>
          <a:xfrm>
            <a:off x="575317" y="212984"/>
            <a:ext cx="844952" cy="844952"/>
            <a:chOff x="254643" y="497711"/>
            <a:chExt cx="844952" cy="844952"/>
          </a:xfrm>
        </p:grpSpPr>
        <p:sp>
          <p:nvSpPr>
            <p:cNvPr id="7" name="Hình Bầu dục 2">
              <a:extLst>
                <a:ext uri="{FF2B5EF4-FFF2-40B4-BE49-F238E27FC236}">
                  <a16:creationId xmlns:a16="http://schemas.microsoft.com/office/drawing/2014/main" id="{2398B0F6-5989-90F0-DC5E-79965DBD3EBA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Hình Bầu dục 3">
              <a:extLst>
                <a:ext uri="{FF2B5EF4-FFF2-40B4-BE49-F238E27FC236}">
                  <a16:creationId xmlns:a16="http://schemas.microsoft.com/office/drawing/2014/main" id="{81048D5B-5CAA-3551-C2C1-F57F4C9EFCE6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3797" y="1010272"/>
            <a:ext cx="3220130" cy="34383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0269" y="1782942"/>
            <a:ext cx="42862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33645" y="2488478"/>
            <a:ext cx="42862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5733" y="3097398"/>
            <a:ext cx="42862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72956" y="4341692"/>
            <a:ext cx="52464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DA2D63A7-C556-4B5F-89BA-ECFA30F7BE44}"/>
              </a:ext>
            </a:extLst>
          </p:cNvPr>
          <p:cNvSpPr txBox="1"/>
          <p:nvPr/>
        </p:nvSpPr>
        <p:spPr>
          <a:xfrm>
            <a:off x="215595" y="171281"/>
            <a:ext cx="72592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r, d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ược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ó qua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ạp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Có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544" y="968989"/>
            <a:ext cx="4905828" cy="34578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2904" y="1099617"/>
            <a:ext cx="423040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6271" y="1874263"/>
            <a:ext cx="394016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6269" y="2561822"/>
            <a:ext cx="524645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0914" y="3310482"/>
            <a:ext cx="362857" cy="48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2479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63E5A959-4FE0-48A3-AE48-72A2A9087706}"/>
              </a:ext>
            </a:extLst>
          </p:cNvPr>
          <p:cNvGrpSpPr/>
          <p:nvPr/>
        </p:nvGrpSpPr>
        <p:grpSpPr>
          <a:xfrm>
            <a:off x="337193" y="478206"/>
            <a:ext cx="844952" cy="844952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30AD6342-9D53-486D-BE8D-87D82833E633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F28BD63B-AC9D-4393-933F-8062FD6550D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75AD5EBF-CBE6-46AF-9F6E-A84A6612CD09}"/>
              </a:ext>
            </a:extLst>
          </p:cNvPr>
          <p:cNvSpPr txBox="1"/>
          <p:nvPr/>
        </p:nvSpPr>
        <p:spPr>
          <a:xfrm>
            <a:off x="1258345" y="478206"/>
            <a:ext cx="1057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Tìm từ ngữ có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tiếng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in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inh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087D3AEC-645F-4868-BA22-A4C78E76F5A8}"/>
              </a:ext>
            </a:extLst>
          </p:cNvPr>
          <p:cNvSpPr txBox="1"/>
          <p:nvPr/>
        </p:nvSpPr>
        <p:spPr>
          <a:xfrm>
            <a:off x="0" y="2093892"/>
            <a:ext cx="5691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7D756619-449D-421C-A00F-3176926C3C67}"/>
              </a:ext>
            </a:extLst>
          </p:cNvPr>
          <p:cNvSpPr txBox="1"/>
          <p:nvPr/>
        </p:nvSpPr>
        <p:spPr>
          <a:xfrm>
            <a:off x="0" y="3449401"/>
            <a:ext cx="552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087D3AEC-645F-4868-BA22-A4C78E76F5A8}"/>
              </a:ext>
            </a:extLst>
          </p:cNvPr>
          <p:cNvSpPr txBox="1"/>
          <p:nvPr/>
        </p:nvSpPr>
        <p:spPr>
          <a:xfrm>
            <a:off x="5525545" y="2124669"/>
            <a:ext cx="612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Mịn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,…..</a:t>
            </a: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087D3AEC-645F-4868-BA22-A4C78E76F5A8}"/>
              </a:ext>
            </a:extLst>
          </p:cNvPr>
          <p:cNvSpPr txBox="1"/>
          <p:nvPr/>
        </p:nvSpPr>
        <p:spPr>
          <a:xfrm>
            <a:off x="5360698" y="3510956"/>
            <a:ext cx="577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minh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6335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B61F75F0-F16C-4FFD-853F-A2BCEFD26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2" y="420914"/>
            <a:ext cx="11039285" cy="5965372"/>
          </a:xfrm>
          <a:prstGeom prst="rect">
            <a:avLst/>
          </a:prstGeom>
        </p:spPr>
      </p:pic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AADA95CE-3CC6-467E-8FC0-35AEC3B8D1E4}"/>
              </a:ext>
            </a:extLst>
          </p:cNvPr>
          <p:cNvSpPr txBox="1"/>
          <p:nvPr/>
        </p:nvSpPr>
        <p:spPr>
          <a:xfrm>
            <a:off x="1803097" y="2521545"/>
            <a:ext cx="82117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SVN-Ziclets" panose="02000603000000000000" pitchFamily="2" charset="0"/>
              </a:rPr>
              <a:t>	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(VD: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4400" dirty="0">
                <a:ln w="28575">
                  <a:solidFill>
                    <a:srgbClr val="00B050"/>
                  </a:solidFill>
                </a:ln>
                <a:solidFill>
                  <a:prstClr val="white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lang…)</a:t>
            </a:r>
          </a:p>
        </p:txBody>
      </p:sp>
    </p:spTree>
    <p:extLst>
      <p:ext uri="{BB962C8B-B14F-4D97-AF65-F5344CB8AC3E}">
        <p14:creationId xmlns:p14="http://schemas.microsoft.com/office/powerpoint/2010/main" val="18281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CF2ABF-26F7-33C9-9712-0C89A6C770C3}"/>
              </a:ext>
            </a:extLst>
          </p:cNvPr>
          <p:cNvSpPr txBox="1"/>
          <p:nvPr/>
        </p:nvSpPr>
        <p:spPr>
          <a:xfrm>
            <a:off x="0" y="31911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0EABC7BF-0E6E-0C83-65C4-1316BD7D2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0343" y="2533982"/>
            <a:ext cx="4428402" cy="39627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40" y="2533982"/>
            <a:ext cx="4417075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1;p32"/>
          <p:cNvGrpSpPr/>
          <p:nvPr/>
        </p:nvGrpSpPr>
        <p:grpSpPr>
          <a:xfrm>
            <a:off x="1589277" y="312655"/>
            <a:ext cx="9397490" cy="5549892"/>
            <a:chOff x="1825006" y="1194734"/>
            <a:chExt cx="5885928" cy="3560929"/>
          </a:xfrm>
        </p:grpSpPr>
        <p:sp>
          <p:nvSpPr>
            <p:cNvPr id="5" name="Google Shape;202;p32"/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Google Shape;203;p32"/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" name="Google Shape;204;p32"/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Google Shape;205;p32"/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Google Shape;206;p32"/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Google Shape;207;p32"/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Google Shape;208;p32"/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Google Shape;209;p32"/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Google Shape;210;p32"/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4" name="Google Shape;211;p32"/>
          <p:cNvSpPr txBox="1">
            <a:spLocks/>
          </p:cNvSpPr>
          <p:nvPr/>
        </p:nvSpPr>
        <p:spPr>
          <a:xfrm>
            <a:off x="2358670" y="2464596"/>
            <a:ext cx="7734800" cy="168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b="1">
                <a:latin typeface="UTM Cookies" panose="02040603050506020204" pitchFamily="18" charset="0"/>
              </a:rPr>
              <a:t>KHỞI ĐỘNG</a:t>
            </a:r>
            <a:endParaRPr lang="en-US" sz="8000" b="1" dirty="0">
              <a:latin typeface="UTM Cookies" panose="02040603050506020204" pitchFamily="18" charset="0"/>
            </a:endParaRPr>
          </a:p>
        </p:txBody>
      </p:sp>
      <p:grpSp>
        <p:nvGrpSpPr>
          <p:cNvPr id="15" name="Google Shape;268;p32"/>
          <p:cNvGrpSpPr/>
          <p:nvPr/>
        </p:nvGrpSpPr>
        <p:grpSpPr>
          <a:xfrm>
            <a:off x="-228352" y="3838290"/>
            <a:ext cx="3247604" cy="2990604"/>
            <a:chOff x="1337026" y="2824769"/>
            <a:chExt cx="2297600" cy="2246427"/>
          </a:xfrm>
        </p:grpSpPr>
        <p:sp>
          <p:nvSpPr>
            <p:cNvPr id="16" name="Google Shape;269;p32"/>
            <p:cNvSpPr/>
            <p:nvPr/>
          </p:nvSpPr>
          <p:spPr>
            <a:xfrm>
              <a:off x="1420249" y="4887994"/>
              <a:ext cx="1791802" cy="183202"/>
            </a:xfrm>
            <a:custGeom>
              <a:avLst/>
              <a:gdLst/>
              <a:ahLst/>
              <a:cxnLst/>
              <a:rect l="l" t="t" r="r" b="b"/>
              <a:pathLst>
                <a:path w="45753" h="4678" extrusionOk="0">
                  <a:moveTo>
                    <a:pt x="22876" y="0"/>
                  </a:moveTo>
                  <a:cubicBezTo>
                    <a:pt x="10241" y="0"/>
                    <a:pt x="0" y="1047"/>
                    <a:pt x="0" y="2338"/>
                  </a:cubicBezTo>
                  <a:cubicBezTo>
                    <a:pt x="0" y="3631"/>
                    <a:pt x="10241" y="4678"/>
                    <a:pt x="22876" y="4678"/>
                  </a:cubicBezTo>
                  <a:cubicBezTo>
                    <a:pt x="35510" y="4678"/>
                    <a:pt x="45752" y="3631"/>
                    <a:pt x="45752" y="2338"/>
                  </a:cubicBezTo>
                  <a:cubicBezTo>
                    <a:pt x="45752" y="1047"/>
                    <a:pt x="35510" y="0"/>
                    <a:pt x="22876" y="0"/>
                  </a:cubicBezTo>
                  <a:close/>
                </a:path>
              </a:pathLst>
            </a:custGeom>
            <a:solidFill>
              <a:srgbClr val="44546A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7" name="Google Shape;270;p32"/>
            <p:cNvGrpSpPr/>
            <p:nvPr/>
          </p:nvGrpSpPr>
          <p:grpSpPr>
            <a:xfrm>
              <a:off x="1337026" y="2824769"/>
              <a:ext cx="2297600" cy="2192923"/>
              <a:chOff x="1337026" y="2824769"/>
              <a:chExt cx="2297600" cy="2192923"/>
            </a:xfrm>
          </p:grpSpPr>
          <p:sp>
            <p:nvSpPr>
              <p:cNvPr id="18" name="Google Shape;271;p32"/>
              <p:cNvSpPr/>
              <p:nvPr/>
            </p:nvSpPr>
            <p:spPr>
              <a:xfrm>
                <a:off x="1481148" y="3414027"/>
                <a:ext cx="1759532" cy="1603665"/>
              </a:xfrm>
              <a:custGeom>
                <a:avLst/>
                <a:gdLst/>
                <a:ahLst/>
                <a:cxnLst/>
                <a:rect l="l" t="t" r="r" b="b"/>
                <a:pathLst>
                  <a:path w="44929" h="40949" extrusionOk="0">
                    <a:moveTo>
                      <a:pt x="32096" y="1"/>
                    </a:moveTo>
                    <a:cubicBezTo>
                      <a:pt x="25128" y="1"/>
                      <a:pt x="19478" y="5650"/>
                      <a:pt x="19478" y="12620"/>
                    </a:cubicBezTo>
                    <a:cubicBezTo>
                      <a:pt x="19478" y="13396"/>
                      <a:pt x="19551" y="14170"/>
                      <a:pt x="19693" y="14935"/>
                    </a:cubicBezTo>
                    <a:cubicBezTo>
                      <a:pt x="19683" y="14884"/>
                      <a:pt x="19615" y="14861"/>
                      <a:pt x="19497" y="14861"/>
                    </a:cubicBezTo>
                    <a:cubicBezTo>
                      <a:pt x="18380" y="14861"/>
                      <a:pt x="12863" y="16956"/>
                      <a:pt x="12360" y="17147"/>
                    </a:cubicBezTo>
                    <a:cubicBezTo>
                      <a:pt x="5083" y="19910"/>
                      <a:pt x="1" y="31415"/>
                      <a:pt x="6594" y="37480"/>
                    </a:cubicBezTo>
                    <a:cubicBezTo>
                      <a:pt x="8543" y="39271"/>
                      <a:pt x="11143" y="40224"/>
                      <a:pt x="13760" y="40612"/>
                    </a:cubicBezTo>
                    <a:cubicBezTo>
                      <a:pt x="15396" y="40854"/>
                      <a:pt x="17064" y="40949"/>
                      <a:pt x="18741" y="40949"/>
                    </a:cubicBezTo>
                    <a:cubicBezTo>
                      <a:pt x="21917" y="40949"/>
                      <a:pt x="25128" y="40611"/>
                      <a:pt x="28223" y="40300"/>
                    </a:cubicBezTo>
                    <a:cubicBezTo>
                      <a:pt x="30145" y="40108"/>
                      <a:pt x="31801" y="38900"/>
                      <a:pt x="32551" y="37180"/>
                    </a:cubicBezTo>
                    <a:lnTo>
                      <a:pt x="32551" y="37180"/>
                    </a:lnTo>
                    <a:lnTo>
                      <a:pt x="32507" y="38569"/>
                    </a:lnTo>
                    <a:cubicBezTo>
                      <a:pt x="32477" y="39565"/>
                      <a:pt x="33276" y="40388"/>
                      <a:pt x="34272" y="40388"/>
                    </a:cubicBezTo>
                    <a:lnTo>
                      <a:pt x="38319" y="40388"/>
                    </a:lnTo>
                    <a:cubicBezTo>
                      <a:pt x="39333" y="40388"/>
                      <a:pt x="40146" y="39550"/>
                      <a:pt x="40114" y="38537"/>
                    </a:cubicBezTo>
                    <a:lnTo>
                      <a:pt x="39717" y="25663"/>
                    </a:lnTo>
                    <a:cubicBezTo>
                      <a:pt x="39664" y="23967"/>
                      <a:pt x="40312" y="22344"/>
                      <a:pt x="41451" y="21087"/>
                    </a:cubicBezTo>
                    <a:cubicBezTo>
                      <a:pt x="43659" y="18649"/>
                      <a:pt x="44929" y="15342"/>
                      <a:pt x="44684" y="11739"/>
                    </a:cubicBezTo>
                    <a:cubicBezTo>
                      <a:pt x="44248" y="5317"/>
                      <a:pt x="38907" y="193"/>
                      <a:pt x="32472" y="6"/>
                    </a:cubicBezTo>
                    <a:cubicBezTo>
                      <a:pt x="32346" y="3"/>
                      <a:pt x="32221" y="1"/>
                      <a:pt x="32096" y="1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9" name="Google Shape;272;p32"/>
              <p:cNvSpPr/>
              <p:nvPr/>
            </p:nvSpPr>
            <p:spPr>
              <a:xfrm>
                <a:off x="3011237" y="2824769"/>
                <a:ext cx="623389" cy="1312531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33515" extrusionOk="0">
                    <a:moveTo>
                      <a:pt x="4932" y="0"/>
                    </a:moveTo>
                    <a:cubicBezTo>
                      <a:pt x="3037" y="0"/>
                      <a:pt x="167" y="4291"/>
                      <a:pt x="3634" y="9425"/>
                    </a:cubicBezTo>
                    <a:cubicBezTo>
                      <a:pt x="8594" y="16772"/>
                      <a:pt x="8712" y="22084"/>
                      <a:pt x="4735" y="22084"/>
                    </a:cubicBezTo>
                    <a:cubicBezTo>
                      <a:pt x="4008" y="22084"/>
                      <a:pt x="3145" y="21907"/>
                      <a:pt x="2149" y="21532"/>
                    </a:cubicBezTo>
                    <a:lnTo>
                      <a:pt x="1" y="33458"/>
                    </a:lnTo>
                    <a:cubicBezTo>
                      <a:pt x="1" y="33458"/>
                      <a:pt x="501" y="33515"/>
                      <a:pt x="1323" y="33515"/>
                    </a:cubicBezTo>
                    <a:cubicBezTo>
                      <a:pt x="4106" y="33515"/>
                      <a:pt x="10572" y="32872"/>
                      <a:pt x="13770" y="27234"/>
                    </a:cubicBezTo>
                    <a:cubicBezTo>
                      <a:pt x="15917" y="23449"/>
                      <a:pt x="15545" y="18257"/>
                      <a:pt x="11028" y="12557"/>
                    </a:cubicBezTo>
                    <a:cubicBezTo>
                      <a:pt x="9337" y="10425"/>
                      <a:pt x="2341" y="5315"/>
                      <a:pt x="6791" y="1722"/>
                    </a:cubicBezTo>
                    <a:cubicBezTo>
                      <a:pt x="6791" y="1722"/>
                      <a:pt x="7298" y="1087"/>
                      <a:pt x="5442" y="121"/>
                    </a:cubicBezTo>
                    <a:cubicBezTo>
                      <a:pt x="5285" y="40"/>
                      <a:pt x="5113" y="0"/>
                      <a:pt x="4932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0" name="Google Shape;273;p32"/>
              <p:cNvSpPr/>
              <p:nvPr/>
            </p:nvSpPr>
            <p:spPr>
              <a:xfrm>
                <a:off x="2761451" y="3730588"/>
                <a:ext cx="128257" cy="109420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794" extrusionOk="0">
                    <a:moveTo>
                      <a:pt x="2823" y="1"/>
                    </a:moveTo>
                    <a:lnTo>
                      <a:pt x="2663" y="120"/>
                    </a:lnTo>
                    <a:cubicBezTo>
                      <a:pt x="3171" y="811"/>
                      <a:pt x="3023" y="1783"/>
                      <a:pt x="2332" y="2290"/>
                    </a:cubicBezTo>
                    <a:cubicBezTo>
                      <a:pt x="2055" y="2495"/>
                      <a:pt x="1732" y="2593"/>
                      <a:pt x="1413" y="2593"/>
                    </a:cubicBezTo>
                    <a:cubicBezTo>
                      <a:pt x="936" y="2593"/>
                      <a:pt x="466" y="2374"/>
                      <a:pt x="161" y="1961"/>
                    </a:cubicBezTo>
                    <a:lnTo>
                      <a:pt x="1" y="2079"/>
                    </a:lnTo>
                    <a:cubicBezTo>
                      <a:pt x="274" y="2454"/>
                      <a:pt x="689" y="2705"/>
                      <a:pt x="1148" y="2774"/>
                    </a:cubicBezTo>
                    <a:cubicBezTo>
                      <a:pt x="1237" y="2786"/>
                      <a:pt x="1326" y="2794"/>
                      <a:pt x="1417" y="2794"/>
                    </a:cubicBezTo>
                    <a:cubicBezTo>
                      <a:pt x="2077" y="2791"/>
                      <a:pt x="2680" y="2419"/>
                      <a:pt x="2977" y="1830"/>
                    </a:cubicBezTo>
                    <a:cubicBezTo>
                      <a:pt x="3275" y="1240"/>
                      <a:pt x="3215" y="532"/>
                      <a:pt x="2823" y="1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1" name="Google Shape;274;p32"/>
              <p:cNvSpPr/>
              <p:nvPr/>
            </p:nvSpPr>
            <p:spPr>
              <a:xfrm>
                <a:off x="2769518" y="3828967"/>
                <a:ext cx="24947" cy="49854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273" extrusionOk="0">
                    <a:moveTo>
                      <a:pt x="449" y="1"/>
                    </a:moveTo>
                    <a:lnTo>
                      <a:pt x="1" y="1203"/>
                    </a:lnTo>
                    <a:lnTo>
                      <a:pt x="188" y="1273"/>
                    </a:lnTo>
                    <a:lnTo>
                      <a:pt x="637" y="71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2" name="Google Shape;275;p32"/>
              <p:cNvSpPr/>
              <p:nvPr/>
            </p:nvSpPr>
            <p:spPr>
              <a:xfrm>
                <a:off x="2851097" y="3819960"/>
                <a:ext cx="36147" cy="45194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54" extrusionOk="0">
                    <a:moveTo>
                      <a:pt x="162" y="1"/>
                    </a:moveTo>
                    <a:lnTo>
                      <a:pt x="0" y="120"/>
                    </a:lnTo>
                    <a:lnTo>
                      <a:pt x="761" y="1153"/>
                    </a:lnTo>
                    <a:lnTo>
                      <a:pt x="922" y="1034"/>
                    </a:lnTo>
                    <a:lnTo>
                      <a:pt x="162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3" name="Google Shape;276;p32"/>
              <p:cNvSpPr/>
              <p:nvPr/>
            </p:nvSpPr>
            <p:spPr>
              <a:xfrm>
                <a:off x="2821606" y="3834215"/>
                <a:ext cx="7989" cy="5028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284" extrusionOk="0">
                    <a:moveTo>
                      <a:pt x="200" y="0"/>
                    </a:moveTo>
                    <a:lnTo>
                      <a:pt x="0" y="2"/>
                    </a:lnTo>
                    <a:lnTo>
                      <a:pt x="4" y="1284"/>
                    </a:lnTo>
                    <a:lnTo>
                      <a:pt x="204" y="1284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4" name="Google Shape;277;p32"/>
              <p:cNvSpPr/>
              <p:nvPr/>
            </p:nvSpPr>
            <p:spPr>
              <a:xfrm>
                <a:off x="2881527" y="3756906"/>
                <a:ext cx="50637" cy="10691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273" extrusionOk="0">
                    <a:moveTo>
                      <a:pt x="1281" y="0"/>
                    </a:moveTo>
                    <a:lnTo>
                      <a:pt x="0" y="71"/>
                    </a:lnTo>
                    <a:lnTo>
                      <a:pt x="12" y="272"/>
                    </a:lnTo>
                    <a:lnTo>
                      <a:pt x="1293" y="200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5" name="Google Shape;278;p32"/>
              <p:cNvSpPr/>
              <p:nvPr/>
            </p:nvSpPr>
            <p:spPr>
              <a:xfrm>
                <a:off x="2874203" y="3793798"/>
                <a:ext cx="50285" cy="22636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578" extrusionOk="0">
                    <a:moveTo>
                      <a:pt x="60" y="1"/>
                    </a:moveTo>
                    <a:lnTo>
                      <a:pt x="0" y="192"/>
                    </a:lnTo>
                    <a:lnTo>
                      <a:pt x="1224" y="577"/>
                    </a:lnTo>
                    <a:lnTo>
                      <a:pt x="1284" y="38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6" name="Google Shape;279;p32"/>
              <p:cNvSpPr/>
              <p:nvPr/>
            </p:nvSpPr>
            <p:spPr>
              <a:xfrm>
                <a:off x="1824379" y="3580434"/>
                <a:ext cx="774399" cy="640424"/>
              </a:xfrm>
              <a:custGeom>
                <a:avLst/>
                <a:gdLst/>
                <a:ahLst/>
                <a:cxnLst/>
                <a:rect l="l" t="t" r="r" b="b"/>
                <a:pathLst>
                  <a:path w="19774" h="16353" extrusionOk="0">
                    <a:moveTo>
                      <a:pt x="19416" y="1"/>
                    </a:moveTo>
                    <a:cubicBezTo>
                      <a:pt x="15773" y="784"/>
                      <a:pt x="12593" y="3164"/>
                      <a:pt x="10846" y="6555"/>
                    </a:cubicBezTo>
                    <a:cubicBezTo>
                      <a:pt x="10645" y="7928"/>
                      <a:pt x="10673" y="9323"/>
                      <a:pt x="10929" y="10686"/>
                    </a:cubicBezTo>
                    <a:cubicBezTo>
                      <a:pt x="10475" y="10906"/>
                      <a:pt x="9984" y="11164"/>
                      <a:pt x="9475" y="11463"/>
                    </a:cubicBezTo>
                    <a:cubicBezTo>
                      <a:pt x="9474" y="11486"/>
                      <a:pt x="9470" y="11509"/>
                      <a:pt x="9469" y="11533"/>
                    </a:cubicBezTo>
                    <a:cubicBezTo>
                      <a:pt x="9411" y="11544"/>
                      <a:pt x="9350" y="11558"/>
                      <a:pt x="9292" y="11571"/>
                    </a:cubicBezTo>
                    <a:cubicBezTo>
                      <a:pt x="7540" y="12620"/>
                      <a:pt x="3470" y="11590"/>
                      <a:pt x="356" y="14576"/>
                    </a:cubicBezTo>
                    <a:cubicBezTo>
                      <a:pt x="310" y="14548"/>
                      <a:pt x="277" y="14536"/>
                      <a:pt x="256" y="14536"/>
                    </a:cubicBezTo>
                    <a:cubicBezTo>
                      <a:pt x="0" y="14536"/>
                      <a:pt x="1507" y="16353"/>
                      <a:pt x="4808" y="16353"/>
                    </a:cubicBezTo>
                    <a:cubicBezTo>
                      <a:pt x="8946" y="16353"/>
                      <a:pt x="13762" y="15109"/>
                      <a:pt x="16587" y="11399"/>
                    </a:cubicBezTo>
                    <a:lnTo>
                      <a:pt x="19553" y="5235"/>
                    </a:lnTo>
                    <a:cubicBezTo>
                      <a:pt x="19773" y="3440"/>
                      <a:pt x="19681" y="1648"/>
                      <a:pt x="19416" y="1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7" name="Google Shape;280;p32"/>
              <p:cNvSpPr/>
              <p:nvPr/>
            </p:nvSpPr>
            <p:spPr>
              <a:xfrm>
                <a:off x="1821795" y="3100286"/>
                <a:ext cx="824136" cy="1077243"/>
              </a:xfrm>
              <a:custGeom>
                <a:avLst/>
                <a:gdLst/>
                <a:ahLst/>
                <a:cxnLst/>
                <a:rect l="l" t="t" r="r" b="b"/>
                <a:pathLst>
                  <a:path w="21044" h="27507" extrusionOk="0">
                    <a:moveTo>
                      <a:pt x="11445" y="0"/>
                    </a:moveTo>
                    <a:cubicBezTo>
                      <a:pt x="8486" y="0"/>
                      <a:pt x="6171" y="2403"/>
                      <a:pt x="5977" y="5772"/>
                    </a:cubicBezTo>
                    <a:cubicBezTo>
                      <a:pt x="5865" y="7695"/>
                      <a:pt x="6250" y="9610"/>
                      <a:pt x="6351" y="11534"/>
                    </a:cubicBezTo>
                    <a:cubicBezTo>
                      <a:pt x="6453" y="13458"/>
                      <a:pt x="6226" y="15509"/>
                      <a:pt x="5064" y="17046"/>
                    </a:cubicBezTo>
                    <a:cubicBezTo>
                      <a:pt x="3794" y="18725"/>
                      <a:pt x="1554" y="19599"/>
                      <a:pt x="652" y="21501"/>
                    </a:cubicBezTo>
                    <a:cubicBezTo>
                      <a:pt x="1" y="22877"/>
                      <a:pt x="253" y="24632"/>
                      <a:pt x="1267" y="25768"/>
                    </a:cubicBezTo>
                    <a:cubicBezTo>
                      <a:pt x="2380" y="27019"/>
                      <a:pt x="4167" y="27423"/>
                      <a:pt x="5840" y="27493"/>
                    </a:cubicBezTo>
                    <a:cubicBezTo>
                      <a:pt x="6061" y="27502"/>
                      <a:pt x="6284" y="27507"/>
                      <a:pt x="6508" y="27507"/>
                    </a:cubicBezTo>
                    <a:cubicBezTo>
                      <a:pt x="10484" y="27507"/>
                      <a:pt x="14944" y="26051"/>
                      <a:pt x="17618" y="22540"/>
                    </a:cubicBezTo>
                    <a:lnTo>
                      <a:pt x="20586" y="16376"/>
                    </a:lnTo>
                    <a:cubicBezTo>
                      <a:pt x="21044" y="12621"/>
                      <a:pt x="20147" y="8864"/>
                      <a:pt x="19138" y="6467"/>
                    </a:cubicBezTo>
                    <a:cubicBezTo>
                      <a:pt x="18128" y="4069"/>
                      <a:pt x="16532" y="1786"/>
                      <a:pt x="14187" y="660"/>
                    </a:cubicBezTo>
                    <a:cubicBezTo>
                      <a:pt x="13242" y="208"/>
                      <a:pt x="12316" y="0"/>
                      <a:pt x="11445" y="0"/>
                    </a:cubicBezTo>
                    <a:close/>
                  </a:path>
                </a:pathLst>
              </a:custGeom>
              <a:solidFill>
                <a:srgbClr val="0FCEC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8" name="Google Shape;281;p32"/>
              <p:cNvSpPr/>
              <p:nvPr/>
            </p:nvSpPr>
            <p:spPr>
              <a:xfrm>
                <a:off x="1961609" y="3263677"/>
                <a:ext cx="597933" cy="781566"/>
              </a:xfrm>
              <a:custGeom>
                <a:avLst/>
                <a:gdLst/>
                <a:ahLst/>
                <a:cxnLst/>
                <a:rect l="l" t="t" r="r" b="b"/>
                <a:pathLst>
                  <a:path w="15268" h="19957" extrusionOk="0">
                    <a:moveTo>
                      <a:pt x="8302" y="1"/>
                    </a:moveTo>
                    <a:cubicBezTo>
                      <a:pt x="6156" y="1"/>
                      <a:pt x="4477" y="1744"/>
                      <a:pt x="4335" y="4187"/>
                    </a:cubicBezTo>
                    <a:cubicBezTo>
                      <a:pt x="4255" y="5583"/>
                      <a:pt x="4534" y="6972"/>
                      <a:pt x="4607" y="8369"/>
                    </a:cubicBezTo>
                    <a:cubicBezTo>
                      <a:pt x="4680" y="9764"/>
                      <a:pt x="4516" y="11252"/>
                      <a:pt x="3674" y="12367"/>
                    </a:cubicBezTo>
                    <a:cubicBezTo>
                      <a:pt x="2753" y="13585"/>
                      <a:pt x="1126" y="14219"/>
                      <a:pt x="473" y="15599"/>
                    </a:cubicBezTo>
                    <a:cubicBezTo>
                      <a:pt x="0" y="16597"/>
                      <a:pt x="183" y="17871"/>
                      <a:pt x="919" y="18695"/>
                    </a:cubicBezTo>
                    <a:cubicBezTo>
                      <a:pt x="1726" y="19602"/>
                      <a:pt x="3023" y="19896"/>
                      <a:pt x="4236" y="19947"/>
                    </a:cubicBezTo>
                    <a:cubicBezTo>
                      <a:pt x="4397" y="19953"/>
                      <a:pt x="4558" y="19957"/>
                      <a:pt x="4721" y="19957"/>
                    </a:cubicBezTo>
                    <a:cubicBezTo>
                      <a:pt x="7606" y="19957"/>
                      <a:pt x="10842" y="18901"/>
                      <a:pt x="12781" y="16353"/>
                    </a:cubicBezTo>
                    <a:lnTo>
                      <a:pt x="14934" y="11881"/>
                    </a:lnTo>
                    <a:cubicBezTo>
                      <a:pt x="15267" y="9156"/>
                      <a:pt x="14616" y="6431"/>
                      <a:pt x="13884" y="4691"/>
                    </a:cubicBezTo>
                    <a:cubicBezTo>
                      <a:pt x="13152" y="2952"/>
                      <a:pt x="11993" y="1295"/>
                      <a:pt x="10291" y="480"/>
                    </a:cubicBezTo>
                    <a:cubicBezTo>
                      <a:pt x="9606" y="151"/>
                      <a:pt x="8934" y="1"/>
                      <a:pt x="8302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9" name="Google Shape;282;p32"/>
              <p:cNvSpPr/>
              <p:nvPr/>
            </p:nvSpPr>
            <p:spPr>
              <a:xfrm>
                <a:off x="2876788" y="3947438"/>
                <a:ext cx="138087" cy="138087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526" extrusionOk="0">
                    <a:moveTo>
                      <a:pt x="1762" y="1"/>
                    </a:moveTo>
                    <a:cubicBezTo>
                      <a:pt x="789" y="1"/>
                      <a:pt x="0" y="789"/>
                      <a:pt x="0" y="1764"/>
                    </a:cubicBezTo>
                    <a:cubicBezTo>
                      <a:pt x="0" y="2737"/>
                      <a:pt x="789" y="3525"/>
                      <a:pt x="1762" y="3525"/>
                    </a:cubicBezTo>
                    <a:cubicBezTo>
                      <a:pt x="2735" y="3525"/>
                      <a:pt x="3525" y="2737"/>
                      <a:pt x="3525" y="1764"/>
                    </a:cubicBezTo>
                    <a:cubicBezTo>
                      <a:pt x="3525" y="789"/>
                      <a:pt x="2735" y="1"/>
                      <a:pt x="1762" y="1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" name="Google Shape;283;p32"/>
              <p:cNvSpPr/>
              <p:nvPr/>
            </p:nvSpPr>
            <p:spPr>
              <a:xfrm>
                <a:off x="2331785" y="4576447"/>
                <a:ext cx="503160" cy="295755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7552" extrusionOk="0">
                    <a:moveTo>
                      <a:pt x="7551" y="0"/>
                    </a:moveTo>
                    <a:cubicBezTo>
                      <a:pt x="4929" y="0"/>
                      <a:pt x="1544" y="686"/>
                      <a:pt x="1" y="1537"/>
                    </a:cubicBezTo>
                    <a:cubicBezTo>
                      <a:pt x="1" y="1537"/>
                      <a:pt x="4302" y="526"/>
                      <a:pt x="7448" y="526"/>
                    </a:cubicBezTo>
                    <a:cubicBezTo>
                      <a:pt x="8931" y="526"/>
                      <a:pt x="10158" y="751"/>
                      <a:pt x="10555" y="1412"/>
                    </a:cubicBezTo>
                    <a:cubicBezTo>
                      <a:pt x="11793" y="3478"/>
                      <a:pt x="10850" y="6884"/>
                      <a:pt x="10831" y="7499"/>
                    </a:cubicBezTo>
                    <a:cubicBezTo>
                      <a:pt x="10829" y="7534"/>
                      <a:pt x="10836" y="7551"/>
                      <a:pt x="10848" y="7551"/>
                    </a:cubicBezTo>
                    <a:cubicBezTo>
                      <a:pt x="11047" y="7551"/>
                      <a:pt x="12848" y="3050"/>
                      <a:pt x="10836" y="793"/>
                    </a:cubicBezTo>
                    <a:cubicBezTo>
                      <a:pt x="10335" y="230"/>
                      <a:pt x="9071" y="0"/>
                      <a:pt x="7551" y="0"/>
                    </a:cubicBez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1" name="Google Shape;284;p32"/>
              <p:cNvSpPr/>
              <p:nvPr/>
            </p:nvSpPr>
            <p:spPr>
              <a:xfrm>
                <a:off x="2779035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cubicBezTo>
                      <a:pt x="1" y="1486"/>
                      <a:pt x="415" y="1901"/>
                      <a:pt x="927" y="1901"/>
                    </a:cubicBezTo>
                    <a:lnTo>
                      <a:pt x="1679" y="1901"/>
                    </a:lnTo>
                    <a:cubicBezTo>
                      <a:pt x="1827" y="1901"/>
                      <a:pt x="1948" y="1780"/>
                      <a:pt x="1948" y="1631"/>
                    </a:cubicBezTo>
                    <a:lnTo>
                      <a:pt x="1948" y="975"/>
                    </a:lnTo>
                    <a:cubicBezTo>
                      <a:pt x="1948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2" name="Google Shape;285;p32"/>
              <p:cNvSpPr/>
              <p:nvPr/>
            </p:nvSpPr>
            <p:spPr>
              <a:xfrm>
                <a:off x="2951747" y="4921323"/>
                <a:ext cx="76328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01" extrusionOk="0">
                    <a:moveTo>
                      <a:pt x="975" y="0"/>
                    </a:moveTo>
                    <a:cubicBezTo>
                      <a:pt x="437" y="0"/>
                      <a:pt x="1" y="437"/>
                      <a:pt x="1" y="975"/>
                    </a:cubicBezTo>
                    <a:lnTo>
                      <a:pt x="1" y="1537"/>
                    </a:lnTo>
                    <a:cubicBezTo>
                      <a:pt x="1" y="1738"/>
                      <a:pt x="164" y="1901"/>
                      <a:pt x="365" y="1901"/>
                    </a:cubicBezTo>
                    <a:lnTo>
                      <a:pt x="1049" y="1901"/>
                    </a:lnTo>
                    <a:cubicBezTo>
                      <a:pt x="1545" y="1901"/>
                      <a:pt x="1948" y="1498"/>
                      <a:pt x="1948" y="1002"/>
                    </a:cubicBezTo>
                    <a:lnTo>
                      <a:pt x="1948" y="728"/>
                    </a:lnTo>
                    <a:cubicBezTo>
                      <a:pt x="1948" y="326"/>
                      <a:pt x="1623" y="0"/>
                      <a:pt x="1222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3" name="Google Shape;286;p32"/>
              <p:cNvSpPr/>
              <p:nvPr/>
            </p:nvSpPr>
            <p:spPr>
              <a:xfrm>
                <a:off x="2864334" y="4921323"/>
                <a:ext cx="76367" cy="74448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1901" extrusionOk="0">
                    <a:moveTo>
                      <a:pt x="975" y="0"/>
                    </a:moveTo>
                    <a:cubicBezTo>
                      <a:pt x="437" y="0"/>
                      <a:pt x="0" y="437"/>
                      <a:pt x="0" y="975"/>
                    </a:cubicBezTo>
                    <a:lnTo>
                      <a:pt x="0" y="1537"/>
                    </a:lnTo>
                    <a:cubicBezTo>
                      <a:pt x="0" y="1738"/>
                      <a:pt x="163" y="1901"/>
                      <a:pt x="366" y="1901"/>
                    </a:cubicBezTo>
                    <a:lnTo>
                      <a:pt x="1760" y="1901"/>
                    </a:lnTo>
                    <a:cubicBezTo>
                      <a:pt x="1864" y="1901"/>
                      <a:pt x="1949" y="1816"/>
                      <a:pt x="1949" y="1711"/>
                    </a:cubicBezTo>
                    <a:lnTo>
                      <a:pt x="1949" y="975"/>
                    </a:lnTo>
                    <a:cubicBezTo>
                      <a:pt x="1949" y="437"/>
                      <a:pt x="1513" y="0"/>
                      <a:pt x="97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4" name="Google Shape;287;p32"/>
              <p:cNvSpPr/>
              <p:nvPr/>
            </p:nvSpPr>
            <p:spPr>
              <a:xfrm>
                <a:off x="2691622" y="4624775"/>
                <a:ext cx="72529" cy="75231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921" extrusionOk="0">
                    <a:moveTo>
                      <a:pt x="708" y="0"/>
                    </a:moveTo>
                    <a:cubicBezTo>
                      <a:pt x="317" y="0"/>
                      <a:pt x="0" y="360"/>
                      <a:pt x="0" y="805"/>
                    </a:cubicBezTo>
                    <a:lnTo>
                      <a:pt x="0" y="1116"/>
                    </a:lnTo>
                    <a:cubicBezTo>
                      <a:pt x="0" y="1561"/>
                      <a:pt x="317" y="1921"/>
                      <a:pt x="708" y="1921"/>
                    </a:cubicBezTo>
                    <a:lnTo>
                      <a:pt x="1851" y="1921"/>
                    </a:lnTo>
                    <a:cubicBezTo>
                      <a:pt x="1851" y="1921"/>
                      <a:pt x="1693" y="321"/>
                      <a:pt x="117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5" name="Google Shape;288;p32"/>
              <p:cNvSpPr/>
              <p:nvPr/>
            </p:nvSpPr>
            <p:spPr>
              <a:xfrm>
                <a:off x="2693658" y="4809941"/>
                <a:ext cx="72529" cy="6614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689" extrusionOk="0">
                    <a:moveTo>
                      <a:pt x="709" y="0"/>
                    </a:moveTo>
                    <a:cubicBezTo>
                      <a:pt x="317" y="0"/>
                      <a:pt x="1" y="317"/>
                      <a:pt x="1" y="707"/>
                    </a:cubicBezTo>
                    <a:lnTo>
                      <a:pt x="1" y="980"/>
                    </a:lnTo>
                    <a:cubicBezTo>
                      <a:pt x="1" y="1371"/>
                      <a:pt x="317" y="1688"/>
                      <a:pt x="709" y="1688"/>
                    </a:cubicBezTo>
                    <a:lnTo>
                      <a:pt x="1222" y="1688"/>
                    </a:lnTo>
                    <a:cubicBezTo>
                      <a:pt x="1430" y="1688"/>
                      <a:pt x="1611" y="1546"/>
                      <a:pt x="1661" y="1342"/>
                    </a:cubicBezTo>
                    <a:cubicBezTo>
                      <a:pt x="1762" y="901"/>
                      <a:pt x="1826" y="452"/>
                      <a:pt x="185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6" name="Google Shape;289;p32"/>
              <p:cNvSpPr/>
              <p:nvPr/>
            </p:nvSpPr>
            <p:spPr>
              <a:xfrm>
                <a:off x="2688489" y="4716614"/>
                <a:ext cx="87920" cy="79187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22" extrusionOk="0">
                    <a:moveTo>
                      <a:pt x="709" y="1"/>
                    </a:moveTo>
                    <a:cubicBezTo>
                      <a:pt x="317" y="1"/>
                      <a:pt x="0" y="380"/>
                      <a:pt x="0" y="848"/>
                    </a:cubicBezTo>
                    <a:lnTo>
                      <a:pt x="0" y="1175"/>
                    </a:lnTo>
                    <a:cubicBezTo>
                      <a:pt x="0" y="1643"/>
                      <a:pt x="317" y="2022"/>
                      <a:pt x="709" y="2022"/>
                    </a:cubicBezTo>
                    <a:lnTo>
                      <a:pt x="2010" y="2022"/>
                    </a:lnTo>
                    <a:cubicBezTo>
                      <a:pt x="2010" y="2022"/>
                      <a:pt x="2244" y="649"/>
                      <a:pt x="1992" y="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Google Shape;290;p32"/>
              <p:cNvSpPr/>
              <p:nvPr/>
            </p:nvSpPr>
            <p:spPr>
              <a:xfrm>
                <a:off x="1337026" y="4842956"/>
                <a:ext cx="639132" cy="167341"/>
              </a:xfrm>
              <a:custGeom>
                <a:avLst/>
                <a:gdLst/>
                <a:ahLst/>
                <a:cxnLst/>
                <a:rect l="l" t="t" r="r" b="b"/>
                <a:pathLst>
                  <a:path w="16320" h="4273" extrusionOk="0">
                    <a:moveTo>
                      <a:pt x="12776" y="1"/>
                    </a:moveTo>
                    <a:cubicBezTo>
                      <a:pt x="12776" y="1"/>
                      <a:pt x="9876" y="2575"/>
                      <a:pt x="6986" y="2575"/>
                    </a:cubicBezTo>
                    <a:cubicBezTo>
                      <a:pt x="6101" y="2575"/>
                      <a:pt x="5218" y="2334"/>
                      <a:pt x="4419" y="1705"/>
                    </a:cubicBezTo>
                    <a:cubicBezTo>
                      <a:pt x="3162" y="716"/>
                      <a:pt x="2139" y="444"/>
                      <a:pt x="1396" y="444"/>
                    </a:cubicBezTo>
                    <a:cubicBezTo>
                      <a:pt x="493" y="444"/>
                      <a:pt x="1" y="845"/>
                      <a:pt x="1" y="845"/>
                    </a:cubicBezTo>
                    <a:cubicBezTo>
                      <a:pt x="119" y="829"/>
                      <a:pt x="233" y="821"/>
                      <a:pt x="342" y="821"/>
                    </a:cubicBezTo>
                    <a:cubicBezTo>
                      <a:pt x="2226" y="821"/>
                      <a:pt x="2961" y="3131"/>
                      <a:pt x="6855" y="4046"/>
                    </a:cubicBezTo>
                    <a:cubicBezTo>
                      <a:pt x="7538" y="4206"/>
                      <a:pt x="8255" y="4273"/>
                      <a:pt x="8976" y="4273"/>
                    </a:cubicBezTo>
                    <a:cubicBezTo>
                      <a:pt x="12600" y="4273"/>
                      <a:pt x="16320" y="2583"/>
                      <a:pt x="16320" y="2583"/>
                    </a:cubicBezTo>
                    <a:lnTo>
                      <a:pt x="12776" y="1"/>
                    </a:lnTo>
                    <a:close/>
                  </a:path>
                </a:pathLst>
              </a:custGeom>
              <a:solidFill>
                <a:srgbClr val="3AB0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19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AFA37F5-18F3-4E8D-8020-5E09C8B12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9" y="0"/>
            <a:ext cx="10936225" cy="6858000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E78DF12E-FE7A-401B-928B-471C40A7CD38}"/>
              </a:ext>
            </a:extLst>
          </p:cNvPr>
          <p:cNvSpPr txBox="1"/>
          <p:nvPr/>
        </p:nvSpPr>
        <p:spPr>
          <a:xfrm>
            <a:off x="2589608" y="227570"/>
            <a:ext cx="80113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E014E614-29C4-4126-B63F-0F41D03A3808}"/>
              </a:ext>
            </a:extLst>
          </p:cNvPr>
          <p:cNvSpPr txBox="1"/>
          <p:nvPr/>
        </p:nvSpPr>
        <p:spPr>
          <a:xfrm>
            <a:off x="5134061" y="886146"/>
            <a:ext cx="29224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0A2C3B6-A145-4F04-AD96-F2D9E6BA38AC}"/>
              </a:ext>
            </a:extLst>
          </p:cNvPr>
          <p:cNvSpPr txBox="1"/>
          <p:nvPr/>
        </p:nvSpPr>
        <p:spPr>
          <a:xfrm>
            <a:off x="2393855" y="2257747"/>
            <a:ext cx="8402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l-GR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Mặt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854" y="428862"/>
            <a:ext cx="109696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Tiếng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ấm                      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Hộp Văn bản 10">
            <a:extLst>
              <a:ext uri="{FF2B5EF4-FFF2-40B4-BE49-F238E27FC236}">
                <a16:creationId xmlns:a16="http://schemas.microsoft.com/office/drawing/2014/main" id="{9D093366-9D7A-4883-B79F-A1584B5E3D20}"/>
              </a:ext>
            </a:extLst>
          </p:cNvPr>
          <p:cNvSpPr txBox="1"/>
          <p:nvPr/>
        </p:nvSpPr>
        <p:spPr>
          <a:xfrm>
            <a:off x="4318760" y="0"/>
            <a:ext cx="389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71D87957-6F73-434F-9564-CC84C2FBFB85}"/>
              </a:ext>
            </a:extLst>
          </p:cNvPr>
          <p:cNvSpPr txBox="1"/>
          <p:nvPr/>
        </p:nvSpPr>
        <p:spPr>
          <a:xfrm>
            <a:off x="5732829" y="5101067"/>
            <a:ext cx="496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52E380D7-E58A-499C-9020-2C614E819786}"/>
              </a:ext>
            </a:extLst>
          </p:cNvPr>
          <p:cNvSpPr txBox="1"/>
          <p:nvPr/>
        </p:nvSpPr>
        <p:spPr>
          <a:xfrm>
            <a:off x="5590930" y="5562732"/>
            <a:ext cx="6279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cọ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81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992" y="420537"/>
            <a:ext cx="109696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Tiếng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Đã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ấm                      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Hộp Văn bản 10">
            <a:extLst>
              <a:ext uri="{FF2B5EF4-FFF2-40B4-BE49-F238E27FC236}">
                <a16:creationId xmlns:a16="http://schemas.microsoft.com/office/drawing/2014/main" id="{9D093366-9D7A-4883-B79F-A1584B5E3D20}"/>
              </a:ext>
            </a:extLst>
          </p:cNvPr>
          <p:cNvSpPr txBox="1"/>
          <p:nvPr/>
        </p:nvSpPr>
        <p:spPr>
          <a:xfrm>
            <a:off x="4318760" y="0"/>
            <a:ext cx="389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D61C935A-C005-4165-A4E7-23C9D80A4FB5}"/>
              </a:ext>
            </a:extLst>
          </p:cNvPr>
          <p:cNvSpPr txBox="1"/>
          <p:nvPr/>
        </p:nvSpPr>
        <p:spPr>
          <a:xfrm>
            <a:off x="5617371" y="4677588"/>
            <a:ext cx="599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Hộp Văn bản 9">
            <a:extLst>
              <a:ext uri="{FF2B5EF4-FFF2-40B4-BE49-F238E27FC236}">
                <a16:creationId xmlns:a16="http://schemas.microsoft.com/office/drawing/2014/main" id="{D61C935A-C005-4165-A4E7-23C9D80A4FB5}"/>
              </a:ext>
            </a:extLst>
          </p:cNvPr>
          <p:cNvSpPr txBox="1"/>
          <p:nvPr/>
        </p:nvSpPr>
        <p:spPr>
          <a:xfrm>
            <a:off x="5473719" y="5272885"/>
            <a:ext cx="628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0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854" y="428862"/>
            <a:ext cx="1096969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Tiếng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Đã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Đã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ấm                                                          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32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5" name="Hộp Văn bản 9">
            <a:extLst>
              <a:ext uri="{FF2B5EF4-FFF2-40B4-BE49-F238E27FC236}">
                <a16:creationId xmlns:a16="http://schemas.microsoft.com/office/drawing/2014/main" id="{3DDBCB3C-1C07-40E5-A845-D77E94BE8E36}"/>
              </a:ext>
            </a:extLst>
          </p:cNvPr>
          <p:cNvSpPr txBox="1"/>
          <p:nvPr/>
        </p:nvSpPr>
        <p:spPr>
          <a:xfrm>
            <a:off x="4439386" y="4403210"/>
            <a:ext cx="755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Theo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Hộp Văn bản 10">
            <a:extLst>
              <a:ext uri="{FF2B5EF4-FFF2-40B4-BE49-F238E27FC236}">
                <a16:creationId xmlns:a16="http://schemas.microsoft.com/office/drawing/2014/main" id="{9D093366-9D7A-4883-B79F-A1584B5E3D20}"/>
              </a:ext>
            </a:extLst>
          </p:cNvPr>
          <p:cNvSpPr txBox="1"/>
          <p:nvPr/>
        </p:nvSpPr>
        <p:spPr>
          <a:xfrm>
            <a:off x="6048695" y="5078303"/>
            <a:ext cx="5576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2 - 3 ô li.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so le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ộp Văn bản 10">
            <a:extLst>
              <a:ext uri="{FF2B5EF4-FFF2-40B4-BE49-F238E27FC236}">
                <a16:creationId xmlns:a16="http://schemas.microsoft.com/office/drawing/2014/main" id="{9D093366-9D7A-4883-B79F-A1584B5E3D20}"/>
              </a:ext>
            </a:extLst>
          </p:cNvPr>
          <p:cNvSpPr txBox="1"/>
          <p:nvPr/>
        </p:nvSpPr>
        <p:spPr>
          <a:xfrm>
            <a:off x="4318760" y="0"/>
            <a:ext cx="389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BAF099CE-EC2E-4A1A-A5D0-3012ECF46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r="6278" b="48889"/>
          <a:stretch/>
        </p:blipFill>
        <p:spPr>
          <a:xfrm>
            <a:off x="706299" y="433388"/>
            <a:ext cx="10258425" cy="3676649"/>
          </a:xfrm>
          <a:prstGeom prst="rect">
            <a:avLst/>
          </a:prstGeom>
        </p:spPr>
      </p:pic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E14D56EC-0481-4E26-B6E9-88BFCEED5155}"/>
              </a:ext>
            </a:extLst>
          </p:cNvPr>
          <p:cNvSpPr txBox="1"/>
          <p:nvPr/>
        </p:nvSpPr>
        <p:spPr>
          <a:xfrm>
            <a:off x="2953957" y="379817"/>
            <a:ext cx="659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CED0AFA-16D6-421F-A93B-9FF2AA58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7" b="98638" l="4429" r="98143">
                        <a14:foregroundMark x1="18143" y1="48501" x2="13857" y2="66213"/>
                        <a14:foregroundMark x1="13857" y1="66213" x2="17143" y2="78474"/>
                        <a14:foregroundMark x1="30143" y1="51771" x2="28714" y2="74114"/>
                        <a14:foregroundMark x1="28714" y1="74114" x2="26857" y2="77929"/>
                        <a14:foregroundMark x1="34143" y1="53134" x2="29857" y2="74659"/>
                        <a14:foregroundMark x1="29857" y1="74659" x2="27714" y2="75749"/>
                        <a14:foregroundMark x1="23286" y1="62398" x2="18429" y2="79292"/>
                        <a14:foregroundMark x1="18429" y1="79292" x2="18571" y2="80654"/>
                        <a14:foregroundMark x1="15143" y1="73025" x2="26714" y2="76294"/>
                        <a14:foregroundMark x1="26714" y1="76294" x2="27857" y2="73297"/>
                        <a14:foregroundMark x1="27286" y1="47956" x2="24571" y2="56403"/>
                        <a14:foregroundMark x1="32286" y1="76022" x2="38714" y2="89646"/>
                        <a14:foregroundMark x1="38714" y1="89646" x2="32714" y2="86104"/>
                        <a14:foregroundMark x1="13429" y1="72207" x2="4714" y2="83924"/>
                        <a14:foregroundMark x1="4714" y1="83924" x2="13143" y2="89646"/>
                        <a14:foregroundMark x1="7857" y1="73842" x2="7857" y2="73842"/>
                        <a14:foregroundMark x1="39143" y1="77112" x2="39143" y2="77112"/>
                        <a14:foregroundMark x1="40000" y1="74114" x2="40571" y2="84741"/>
                        <a14:foregroundMark x1="41857" y1="75749" x2="43286" y2="87466"/>
                        <a14:foregroundMark x1="14000" y1="97275" x2="23714" y2="98638"/>
                        <a14:foregroundMark x1="77286" y1="18529" x2="70857" y2="36512"/>
                        <a14:foregroundMark x1="70857" y1="36512" x2="77143" y2="47139"/>
                        <a14:foregroundMark x1="77143" y1="47139" x2="85000" y2="40327"/>
                        <a14:foregroundMark x1="85000" y1="40327" x2="77000" y2="38420"/>
                        <a14:foregroundMark x1="77000" y1="38420" x2="78857" y2="30790"/>
                        <a14:foregroundMark x1="70714" y1="19346" x2="70714" y2="19346"/>
                        <a14:foregroundMark x1="71429" y1="19346" x2="74571" y2="14169"/>
                        <a14:foregroundMark x1="94429" y1="29155" x2="92571" y2="29700"/>
                        <a14:foregroundMark x1="95143" y1="77657" x2="98143" y2="91553"/>
                        <a14:foregroundMark x1="87429" y1="97003" x2="89857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1114"/>
            <a:ext cx="4800600" cy="251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8C5E439E-44E1-4876-ADB1-F529D2067973}"/>
              </a:ext>
            </a:extLst>
          </p:cNvPr>
          <p:cNvSpPr txBox="1"/>
          <p:nvPr/>
        </p:nvSpPr>
        <p:spPr>
          <a:xfrm>
            <a:off x="3584496" y="2152912"/>
            <a:ext cx="3139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1DC18C9B-5C4E-43FF-AD57-6391A3589EEF}"/>
              </a:ext>
            </a:extLst>
          </p:cNvPr>
          <p:cNvSpPr txBox="1"/>
          <p:nvPr/>
        </p:nvSpPr>
        <p:spPr>
          <a:xfrm>
            <a:off x="3584496" y="2840098"/>
            <a:ext cx="3139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F3B71CF1-796C-48E6-A75E-414EA99BA544}"/>
              </a:ext>
            </a:extLst>
          </p:cNvPr>
          <p:cNvSpPr txBox="1"/>
          <p:nvPr/>
        </p:nvSpPr>
        <p:spPr>
          <a:xfrm>
            <a:off x="3584496" y="3535339"/>
            <a:ext cx="313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 descr="Horizontal brick">
            <a:extLst>
              <a:ext uri="{FF2B5EF4-FFF2-40B4-BE49-F238E27FC236}">
                <a16:creationId xmlns:a16="http://schemas.microsoft.com/office/drawing/2014/main" id="{0F51F129-C4B7-4CF2-BC85-B8DCF41700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9478" y="0"/>
            <a:ext cx="4233673" cy="114440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5211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kern="10" dirty="0">
              <a:ln w="0"/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7">
            <a:extLst>
              <a:ext uri="{FF2B5EF4-FFF2-40B4-BE49-F238E27FC236}">
                <a16:creationId xmlns:a16="http://schemas.microsoft.com/office/drawing/2014/main" id="{2D0D9B24-EAAB-4FC9-9139-808C68831BE9}"/>
              </a:ext>
            </a:extLst>
          </p:cNvPr>
          <p:cNvSpPr txBox="1"/>
          <p:nvPr/>
        </p:nvSpPr>
        <p:spPr>
          <a:xfrm>
            <a:off x="0" y="1575182"/>
            <a:ext cx="535707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ngực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25 – 30 cm.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nhẹ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mép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song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song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8">
            <a:extLst>
              <a:ext uri="{FF2B5EF4-FFF2-40B4-BE49-F238E27FC236}">
                <a16:creationId xmlns:a16="http://schemas.microsoft.com/office/drawing/2014/main" id="{5A910F6B-0DE0-4568-8D6D-7F6AA10EE3B4}"/>
              </a:ext>
            </a:extLst>
          </p:cNvPr>
          <p:cNvSpPr txBox="1"/>
          <p:nvPr/>
        </p:nvSpPr>
        <p:spPr>
          <a:xfrm>
            <a:off x="7055464" y="2967871"/>
            <a:ext cx="5136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trỏ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dung 3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ngón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di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chuyển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nghiêng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khuỷu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thoải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endParaRPr lang="en-US" sz="25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Student Writing (#4) | Free SVG">
            <a:extLst>
              <a:ext uri="{FF2B5EF4-FFF2-40B4-BE49-F238E27FC236}">
                <a16:creationId xmlns:a16="http://schemas.microsoft.com/office/drawing/2014/main" id="{1C1F76AE-0BED-40C7-8D4A-4B1842E3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49" y="4083887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858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</vt:lpstr>
      <vt:lpstr>SVN-Ziclets</vt:lpstr>
      <vt:lpstr>Times New Roman</vt:lpstr>
      <vt:lpstr>UTM Cookies</vt:lpstr>
      <vt:lpstr>Default Design</vt:lpstr>
      <vt:lpstr>1_Default Design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Hang</dc:creator>
  <cp:lastModifiedBy>Nhật Lệ lô</cp:lastModifiedBy>
  <cp:revision>46</cp:revision>
  <dcterms:created xsi:type="dcterms:W3CDTF">2022-02-27T15:32:56Z</dcterms:created>
  <dcterms:modified xsi:type="dcterms:W3CDTF">2025-02-20T09:34:19Z</dcterms:modified>
</cp:coreProperties>
</file>