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42" r:id="rId3"/>
    <p:sldId id="440" r:id="rId4"/>
    <p:sldId id="441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568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273370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90617" y="2234939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300769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Vì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83023" y="1249680"/>
            <a:ext cx="824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VOI RỪNG TRƯỜNG SƠN (T4)</a:t>
            </a:r>
            <a:endParaRPr lang="en-GB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4" t="30351" r="6021" b="45087"/>
          <a:stretch/>
        </p:blipFill>
        <p:spPr bwMode="auto">
          <a:xfrm>
            <a:off x="1490617" y="4014706"/>
            <a:ext cx="14039102" cy="42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07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7958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55154" y="2501623"/>
            <a:ext cx="149031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5154" y="6629400"/>
            <a:ext cx="12111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ý hay.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154" y="3897278"/>
            <a:ext cx="14750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VD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thang. Vì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Chúng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5"/>
          <p:cNvSpPr>
            <a:spLocks noChangeArrowheads="1"/>
          </p:cNvSpPr>
          <p:nvPr/>
        </p:nvSpPr>
        <p:spPr bwMode="auto">
          <a:xfrm>
            <a:off x="4083023" y="1249680"/>
            <a:ext cx="824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VOI RỪNG TRƯỜNG SƠN (T4)</a:t>
            </a:r>
            <a:endParaRPr lang="en-GB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667761" y="2593664"/>
            <a:ext cx="12111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ý hay.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9" t="26842" r="8586" b="39649"/>
          <a:stretch/>
        </p:blipFill>
        <p:spPr bwMode="auto">
          <a:xfrm>
            <a:off x="2118519" y="3270772"/>
            <a:ext cx="10905072" cy="56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83023" y="1249680"/>
            <a:ext cx="824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VOI RỪNG TRƯỜNG SƠN (T4)</a:t>
            </a:r>
            <a:endParaRPr lang="en-GB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9126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9807</TotalTime>
  <Words>258</Words>
  <Application>Microsoft Office PowerPoint</Application>
  <PresentationFormat>Custom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Nhật Lệ lô</cp:lastModifiedBy>
  <cp:revision>1071</cp:revision>
  <dcterms:created xsi:type="dcterms:W3CDTF">2008-09-09T22:52:10Z</dcterms:created>
  <dcterms:modified xsi:type="dcterms:W3CDTF">2025-02-20T09:33:24Z</dcterms:modified>
</cp:coreProperties>
</file>