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27" r:id="rId2"/>
    <p:sldId id="426" r:id="rId3"/>
    <p:sldId id="436" r:id="rId4"/>
    <p:sldId id="439" r:id="rId5"/>
    <p:sldId id="431" r:id="rId6"/>
    <p:sldId id="432" r:id="rId7"/>
    <p:sldId id="438" r:id="rId8"/>
    <p:sldId id="437" r:id="rId9"/>
    <p:sldId id="340" r:id="rId10"/>
  </p:sldIdLst>
  <p:sldSz cx="16276638" cy="9144000"/>
  <p:notesSz cx="6858000" cy="9144000"/>
  <p:custDataLst>
    <p:tags r:id="rId1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>
      <p:cViewPr varScale="1">
        <p:scale>
          <a:sx n="52" d="100"/>
          <a:sy n="52" d="100"/>
        </p:scale>
        <p:origin x="428" y="6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9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797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BÁT TRANG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432719" y="4363838"/>
            <a:ext cx="1398326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(T2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1893" y="5871034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3761231" y="1266918"/>
            <a:ext cx="872048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(T2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5448300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81784" y="2895600"/>
            <a:ext cx="32126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42119" y="5715000"/>
            <a:ext cx="50061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420311" y="2917091"/>
            <a:ext cx="2681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ển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02419" y="3624977"/>
            <a:ext cx="350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ượn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839169" y="3631597"/>
            <a:ext cx="2262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42119" y="4377722"/>
            <a:ext cx="39219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ĩ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ợi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82579" y="3954762"/>
            <a:ext cx="991666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Giun đất nghển cổ uống giọt sương đêm – nói: Chiếc bàn xinh xắn ơi, thức uống ở đây thật ngon.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Kiến nằm ngủ dưới chân cây nấm - 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Nói: Mái nhà xinh đẹp ơi, ngủ ở đây thật mát.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 lượn quanh cây nấm – nói: Sao chiếc mũ này lại có chân nhỉ?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 cốm nhảy lên tán nấm ngồi nghỉ - nói: Ghế nhỏ ơi, đừng đi đâu, ở nguyên đấy nhé.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676901" y="6705600"/>
            <a:ext cx="10233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1061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2651919" y="1266918"/>
            <a:ext cx="94487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(T2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5448300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81784" y="2895600"/>
            <a:ext cx="32126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42119" y="5715000"/>
            <a:ext cx="50061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420311" y="2917091"/>
            <a:ext cx="2681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ển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02419" y="3624977"/>
            <a:ext cx="350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ượn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839169" y="3631597"/>
            <a:ext cx="2262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42119" y="4377722"/>
            <a:ext cx="39219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ĩ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ợi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76902" y="3810000"/>
            <a:ext cx="1015761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Vì </a:t>
            </a:r>
            <a:r>
              <a:rPr lang="nl-NL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con vật cảm nhận và gọi tên cây nấm bằng 1 cách khác nhau.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676901" y="6705600"/>
            <a:ext cx="10233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76120" y="5010329"/>
            <a:ext cx="10058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73397" y="6428601"/>
            <a:ext cx="988842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– 3 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56375" y="8332857"/>
            <a:ext cx="712086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vui vẻ, thích thú, băn khoăn, …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99753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2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2651919" y="1266918"/>
            <a:ext cx="94487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(T2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5448300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81784" y="2895600"/>
            <a:ext cx="32126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42119" y="5715000"/>
            <a:ext cx="50061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420311" y="2917091"/>
            <a:ext cx="2681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ển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02419" y="3624977"/>
            <a:ext cx="350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ượn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839169" y="3631597"/>
            <a:ext cx="2262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42119" y="4377722"/>
            <a:ext cx="39219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ĩ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ợi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76902" y="3810000"/>
            <a:ext cx="1015761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Vì </a:t>
            </a:r>
            <a:r>
              <a:rPr lang="nl-NL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con vật cảm nhận và gọi tên cây nấm bằng 1 cách khác nhau.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676901" y="6705600"/>
            <a:ext cx="10233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00701" y="5010329"/>
            <a:ext cx="1023381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   Câu 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76260" y="6594360"/>
            <a:ext cx="794480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thấy thú vị, bật cười khúc khích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8786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2403073" y="1266918"/>
            <a:ext cx="939284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(T2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5448300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54607"/>
            <a:chOff x="1259767" y="1442589"/>
            <a:chExt cx="2319747" cy="654607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0917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54607"/>
            <a:chOff x="1024127" y="1442589"/>
            <a:chExt cx="2877445" cy="654607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0644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Rectangle 43"/>
          <p:cNvSpPr/>
          <p:nvPr/>
        </p:nvSpPr>
        <p:spPr>
          <a:xfrm>
            <a:off x="581784" y="2895600"/>
            <a:ext cx="32126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ỗ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ăm, 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42119" y="5715000"/>
            <a:ext cx="50061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Nghỉ hè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em thích nhất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 theo mẹ về quê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789479" y="2917091"/>
            <a:ext cx="2681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uôn v</a:t>
            </a:r>
            <a:r>
              <a:rPr lang="en-US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ất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vả, 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02419" y="3624977"/>
            <a:ext cx="350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chẳng mấy </a:t>
            </a:r>
            <a:r>
              <a:rPr lang="en-US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úc, 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337719" y="3631597"/>
            <a:ext cx="2262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ễ 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nhại 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42119" y="4377722"/>
            <a:ext cx="39219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</a:t>
            </a:r>
            <a:r>
              <a:rPr lang="en-US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ạt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iền tay 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8750766" y="2967726"/>
            <a:ext cx="41389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012654" y="3680374"/>
            <a:ext cx="9525001" cy="4503736"/>
            <a:chOff x="6012654" y="3680374"/>
            <a:chExt cx="9525001" cy="4503736"/>
          </a:xfrm>
        </p:grpSpPr>
        <p:grpSp>
          <p:nvGrpSpPr>
            <p:cNvPr id="2" name="Group 1"/>
            <p:cNvGrpSpPr/>
            <p:nvPr/>
          </p:nvGrpSpPr>
          <p:grpSpPr>
            <a:xfrm>
              <a:off x="6012654" y="3680374"/>
              <a:ext cx="9525001" cy="4503736"/>
              <a:chOff x="6004721" y="3563423"/>
              <a:chExt cx="9525001" cy="4503736"/>
            </a:xfrm>
          </p:grpSpPr>
          <p:pic>
            <p:nvPicPr>
              <p:cNvPr id="2054" name="Picture 6" descr="Khung viền đẹp - Mẫu khung viền bìa Giáo án, Báo cáo, Luận văn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8515354" y="1052790"/>
                <a:ext cx="4503736" cy="9525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" name="Rectangle 33"/>
              <p:cNvSpPr/>
              <p:nvPr/>
            </p:nvSpPr>
            <p:spPr>
              <a:xfrm>
                <a:off x="6817429" y="4607005"/>
                <a:ext cx="8026489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nl-NL" sz="4000" b="1" i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6706393" y="4608255"/>
              <a:ext cx="8137525" cy="255454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nl-NL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 sự vật đều có thể được mọi người gọi bằng những cái tên khác nhau, tùy theo cách cảm nhận riêng của từng người.</a:t>
              </a:r>
              <a:endPara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612337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3490119" y="1266918"/>
            <a:ext cx="1059180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(T2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673648"/>
            <a:chOff x="1508918" y="1888664"/>
            <a:chExt cx="6172201" cy="1128834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4" name="Straight Connector 3"/>
            <p:cNvCxnSpPr>
              <a:endCxn id="10" idx="2"/>
            </p:cNvCxnSpPr>
            <p:nvPr/>
          </p:nvCxnSpPr>
          <p:spPr>
            <a:xfrm flipV="1">
              <a:off x="1646078" y="2971723"/>
              <a:ext cx="2948941" cy="457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0" name="Picture 19"/>
          <p:cNvPicPr/>
          <p:nvPr/>
        </p:nvPicPr>
        <p:blipFill rotWithShape="1">
          <a:blip r:embed="rId2"/>
          <a:srcRect l="35652" t="15478" r="34892" b="41739"/>
          <a:stretch/>
        </p:blipFill>
        <p:spPr bwMode="auto">
          <a:xfrm>
            <a:off x="8188715" y="2743200"/>
            <a:ext cx="7036204" cy="5486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/>
          <p:cNvPicPr/>
          <p:nvPr/>
        </p:nvPicPr>
        <p:blipFill rotWithShape="1">
          <a:blip r:embed="rId3"/>
          <a:srcRect l="35217" t="52696" r="34783" b="18783"/>
          <a:stretch/>
        </p:blipFill>
        <p:spPr bwMode="auto">
          <a:xfrm>
            <a:off x="1406913" y="2743200"/>
            <a:ext cx="6781801" cy="5486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0817813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2956719" y="1266918"/>
            <a:ext cx="1104900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(T2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1585119" y="1907595"/>
            <a:ext cx="35461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Đọc mở rộng</a:t>
            </a:r>
            <a:endParaRPr lang="en-US" sz="40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85119" y="2460595"/>
            <a:ext cx="134112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Đọc câu chuyện, bài văn, bài thơ,...về hiện tượng tự nhiên: mưa, nắng, … và viết phiếu đọc sách theo mẫu (làm việc cá nhân, nhóm 4)</a:t>
            </a:r>
            <a:endParaRPr lang="en-US" sz="3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/>
          <p:nvPr/>
        </p:nvPicPr>
        <p:blipFill>
          <a:blip r:embed="rId2"/>
          <a:stretch>
            <a:fillRect/>
          </a:stretch>
        </p:blipFill>
        <p:spPr>
          <a:xfrm>
            <a:off x="3185319" y="4343400"/>
            <a:ext cx="8915400" cy="21919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86066" y="7924800"/>
            <a:ext cx="13167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Chia sẻ với bạn về những thông tin mới mà em biết sau khi đọc.</a:t>
            </a:r>
            <a:endParaRPr lang="en-US" sz="3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/>
          <p:nvPr/>
        </p:nvPicPr>
        <p:blipFill rotWithShape="1">
          <a:blip r:embed="rId3"/>
          <a:srcRect l="20326" t="48348" r="36848" b="21565"/>
          <a:stretch/>
        </p:blipFill>
        <p:spPr bwMode="auto">
          <a:xfrm>
            <a:off x="2804319" y="4191000"/>
            <a:ext cx="9469282" cy="3581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6011302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3109119" y="1266918"/>
            <a:ext cx="93726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(T2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06913" y="1673619"/>
            <a:ext cx="6781801" cy="673649"/>
            <a:chOff x="1508917" y="1419802"/>
            <a:chExt cx="6172201" cy="1128836"/>
          </a:xfrm>
        </p:grpSpPr>
        <p:sp>
          <p:nvSpPr>
            <p:cNvPr id="10" name="Rectangle 9"/>
            <p:cNvSpPr/>
            <p:nvPr/>
          </p:nvSpPr>
          <p:spPr>
            <a:xfrm>
              <a:off x="1508917" y="1419802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Vận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 flipV="1">
              <a:off x="1646078" y="2502861"/>
              <a:ext cx="2174894" cy="457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Bé Bào Ngư - Liên khúc những con vật đáng yêu - Remix Danc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7622" y="2627068"/>
            <a:ext cx="13591098" cy="583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1302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9440</TotalTime>
  <Words>648</Words>
  <Application>Microsoft Office PowerPoint</Application>
  <PresentationFormat>Custom</PresentationFormat>
  <Paragraphs>81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Thương Phạm</cp:lastModifiedBy>
  <cp:revision>996</cp:revision>
  <dcterms:created xsi:type="dcterms:W3CDTF">2008-09-09T22:52:10Z</dcterms:created>
  <dcterms:modified xsi:type="dcterms:W3CDTF">2025-02-06T07:24:38Z</dcterms:modified>
</cp:coreProperties>
</file>