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18"/>
  </p:notesMasterIdLst>
  <p:sldIdLst>
    <p:sldId id="333" r:id="rId11"/>
    <p:sldId id="319" r:id="rId12"/>
    <p:sldId id="313" r:id="rId13"/>
    <p:sldId id="329" r:id="rId14"/>
    <p:sldId id="330" r:id="rId15"/>
    <p:sldId id="314" r:id="rId16"/>
    <p:sldId id="32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34F"/>
    <a:srgbClr val="EF4753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5" autoAdjust="0"/>
    <p:restoredTop sz="86111" autoAdjust="0"/>
  </p:normalViewPr>
  <p:slideViewPr>
    <p:cSldViewPr snapToGrid="0">
      <p:cViewPr varScale="1">
        <p:scale>
          <a:sx n="57" d="100"/>
          <a:sy n="57" d="100"/>
        </p:scale>
        <p:origin x="118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2025/2/6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8621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2926"/>
            <a:ext cx="7518400" cy="51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71600" y="3257551"/>
            <a:ext cx="10355579" cy="122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49: LUYỆN TẬP CHUNG (TIẾT 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3050"/>
            <a:ext cx="8592457" cy="14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4672490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58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4955"/>
            <a:ext cx="870958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8131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4682" y="-81642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13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06942" y="2016145"/>
            <a:ext cx="4378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245827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91" y="524145"/>
            <a:ext cx="10762488" cy="6023790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1424763" y="227536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2402957" y="2275365"/>
            <a:ext cx="2123323" cy="5535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131" y="605320"/>
            <a:ext cx="2795654" cy="1670045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055315"/>
              </p:ext>
            </p:extLst>
          </p:nvPr>
        </p:nvGraphicFramePr>
        <p:xfrm>
          <a:off x="1666240" y="3302846"/>
          <a:ext cx="896366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1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8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89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89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89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89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89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89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89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5372100" y="3893820"/>
            <a:ext cx="1074420" cy="434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447135" y="4415790"/>
            <a:ext cx="1074420" cy="434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070695" y="3874770"/>
            <a:ext cx="1074420" cy="434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204710" y="4926330"/>
            <a:ext cx="1074420" cy="434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68290" y="5406390"/>
            <a:ext cx="1074420" cy="434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208520" y="5406390"/>
            <a:ext cx="1074420" cy="434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075420" y="4899660"/>
            <a:ext cx="1074420" cy="434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72100" y="4415790"/>
            <a:ext cx="1074420" cy="434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18" name="Group 17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49: LUYỆN TẬP CHUNG (TIẾT 2)</a:t>
            </a:r>
          </a:p>
        </p:txBody>
      </p:sp>
    </p:spTree>
    <p:extLst>
      <p:ext uri="{BB962C8B-B14F-4D97-AF65-F5344CB8AC3E}">
        <p14:creationId xmlns:p14="http://schemas.microsoft.com/office/powerpoint/2010/main" val="446997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91" y="524145"/>
            <a:ext cx="10762488" cy="6023790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1424763" y="227536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2402957" y="2275366"/>
            <a:ext cx="8432683" cy="10621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4 128, 5 062, 6 704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7 053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131" y="605320"/>
            <a:ext cx="2795654" cy="167004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688826" y="3444916"/>
            <a:ext cx="5493843" cy="1965960"/>
          </a:xfrm>
          <a:prstGeom prst="wedgeRoundRectCallout">
            <a:avLst>
              <a:gd name="adj1" fmla="val -47464"/>
              <a:gd name="adj2" fmla="val 9654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2776961" y="3657960"/>
            <a:ext cx="6245743" cy="2106926"/>
          </a:xfrm>
          <a:prstGeom prst="wedgeRoundRectCallout">
            <a:avLst>
              <a:gd name="adj1" fmla="val -46877"/>
              <a:gd name="adj2" fmla="val 8274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018460" y="3657960"/>
            <a:ext cx="5493843" cy="1965960"/>
          </a:xfrm>
          <a:prstGeom prst="wedgeRoundRectCallout">
            <a:avLst>
              <a:gd name="adj1" fmla="val -47464"/>
              <a:gd name="adj2" fmla="val 9654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4 100; 5 000; 6 700; 7 000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18" name="Group 17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49: LUYỆN TẬP CHUNG (TIẾT 2)</a:t>
            </a:r>
          </a:p>
        </p:txBody>
      </p:sp>
    </p:spTree>
    <p:extLst>
      <p:ext uri="{BB962C8B-B14F-4D97-AF65-F5344CB8AC3E}">
        <p14:creationId xmlns:p14="http://schemas.microsoft.com/office/powerpoint/2010/main" val="2706469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3" grpId="0" animBg="1"/>
      <p:bldP spid="3" grpId="1" animBg="1"/>
      <p:bldP spid="7" grpId="0" animBg="1"/>
      <p:bldP spid="7" grpId="1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Connector 13"/>
          <p:cNvSpPr/>
          <p:nvPr/>
        </p:nvSpPr>
        <p:spPr>
          <a:xfrm>
            <a:off x="1557882" y="1507583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3122402" y="1854815"/>
            <a:ext cx="62824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12" name="Group 11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49: LUYỆN TẬP CHUNG (TIẾT 2)</a:t>
            </a:r>
          </a:p>
        </p:txBody>
      </p:sp>
    </p:spTree>
    <p:extLst>
      <p:ext uri="{BB962C8B-B14F-4D97-AF65-F5344CB8AC3E}">
        <p14:creationId xmlns:p14="http://schemas.microsoft.com/office/powerpoint/2010/main" val="1021458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" y="471495"/>
            <a:ext cx="11635740" cy="6023790"/>
          </a:xfrm>
          <a:prstGeom prst="rect">
            <a:avLst/>
          </a:prstGeom>
        </p:spPr>
      </p:pic>
      <p:sp>
        <p:nvSpPr>
          <p:cNvPr id="14" name="Flowchart: Connector 13"/>
          <p:cNvSpPr/>
          <p:nvPr/>
        </p:nvSpPr>
        <p:spPr>
          <a:xfrm>
            <a:off x="1150443" y="154845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Cloud Callout 16"/>
          <p:cNvSpPr/>
          <p:nvPr/>
        </p:nvSpPr>
        <p:spPr>
          <a:xfrm>
            <a:off x="960120" y="2400300"/>
            <a:ext cx="4111943" cy="2891345"/>
          </a:xfrm>
          <a:prstGeom prst="cloudCallout">
            <a:avLst>
              <a:gd name="adj1" fmla="val -53988"/>
              <a:gd name="adj2" fmla="val 952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125980" y="1548454"/>
            <a:ext cx="9166860" cy="8442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XII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840" y="2962688"/>
            <a:ext cx="5548898" cy="314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Cloud Callout 31"/>
          <p:cNvSpPr/>
          <p:nvPr/>
        </p:nvSpPr>
        <p:spPr>
          <a:xfrm>
            <a:off x="1112520" y="2552700"/>
            <a:ext cx="4111943" cy="2891345"/>
          </a:xfrm>
          <a:prstGeom prst="cloudCallout">
            <a:avLst>
              <a:gd name="adj1" fmla="val -53988"/>
              <a:gd name="adj2" fmla="val 952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</a:t>
            </a:r>
          </a:p>
        </p:txBody>
      </p:sp>
      <p:sp>
        <p:nvSpPr>
          <p:cNvPr id="33" name="Cloud Callout 32"/>
          <p:cNvSpPr/>
          <p:nvPr/>
        </p:nvSpPr>
        <p:spPr>
          <a:xfrm>
            <a:off x="1264920" y="2705100"/>
            <a:ext cx="4111943" cy="2891345"/>
          </a:xfrm>
          <a:prstGeom prst="cloudCallout">
            <a:avLst>
              <a:gd name="adj1" fmla="val -53988"/>
              <a:gd name="adj2" fmla="val 952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Cloud Callout 38"/>
          <p:cNvSpPr/>
          <p:nvPr/>
        </p:nvSpPr>
        <p:spPr>
          <a:xfrm>
            <a:off x="1417320" y="2857500"/>
            <a:ext cx="4111943" cy="2891345"/>
          </a:xfrm>
          <a:prstGeom prst="cloudCallout">
            <a:avLst>
              <a:gd name="adj1" fmla="val -56768"/>
              <a:gd name="adj2" fmla="val 8813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XIV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11" name="Group 10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49: LUYỆN TẬP CHUNG (TIẾT 2)</a:t>
            </a:r>
          </a:p>
        </p:txBody>
      </p:sp>
    </p:spTree>
    <p:extLst>
      <p:ext uri="{BB962C8B-B14F-4D97-AF65-F5344CB8AC3E}">
        <p14:creationId xmlns:p14="http://schemas.microsoft.com/office/powerpoint/2010/main" val="2695656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7" grpId="1" animBg="1"/>
      <p:bldP spid="38" grpId="0" animBg="1"/>
      <p:bldP spid="32" grpId="0" animBg="1"/>
      <p:bldP spid="32" grpId="1" animBg="1"/>
      <p:bldP spid="33" grpId="0" animBg="1"/>
      <p:bldP spid="33" grpId="1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Connector 13"/>
          <p:cNvSpPr/>
          <p:nvPr/>
        </p:nvSpPr>
        <p:spPr>
          <a:xfrm>
            <a:off x="315645" y="1116028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2560" y="1382444"/>
            <a:ext cx="10347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2 287kg,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6 125kg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1 687kg.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-gam?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4309110" y="3177540"/>
            <a:ext cx="7143750" cy="2366009"/>
          </a:xfrm>
          <a:prstGeom prst="cloudCallout">
            <a:avLst>
              <a:gd name="adj1" fmla="val -64707"/>
              <a:gd name="adj2" fmla="val 2855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-gam?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Cloud Callout 19"/>
          <p:cNvSpPr/>
          <p:nvPr/>
        </p:nvSpPr>
        <p:spPr>
          <a:xfrm>
            <a:off x="4636770" y="3482983"/>
            <a:ext cx="7143750" cy="2286001"/>
          </a:xfrm>
          <a:prstGeom prst="cloudCallout">
            <a:avLst>
              <a:gd name="adj1" fmla="val -66438"/>
              <a:gd name="adj2" fmla="val 1833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6 125kg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4309110" y="3557893"/>
            <a:ext cx="7143750" cy="1828801"/>
          </a:xfrm>
          <a:prstGeom prst="cloudCallout">
            <a:avLst>
              <a:gd name="adj1" fmla="val -65158"/>
              <a:gd name="adj2" fmla="val 3208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-gam?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Cloud Callout 21"/>
          <p:cNvSpPr/>
          <p:nvPr/>
        </p:nvSpPr>
        <p:spPr>
          <a:xfrm>
            <a:off x="4499610" y="2952104"/>
            <a:ext cx="7303770" cy="3040380"/>
          </a:xfrm>
          <a:prstGeom prst="cloudCallout">
            <a:avLst>
              <a:gd name="adj1" fmla="val -66438"/>
              <a:gd name="adj2" fmla="val 2110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hươu cao cổ nhẹ hơn tê giác trắng nên hươu cao cổ cân nặng 1 687kg và tê giác trắng cân nặng 2 287kg.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432560" y="1797894"/>
            <a:ext cx="99974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432560" y="2125980"/>
            <a:ext cx="99974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53540" y="2514600"/>
            <a:ext cx="8953500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432560" y="2952104"/>
            <a:ext cx="53035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878066" y="3702"/>
            <a:ext cx="4733988" cy="930735"/>
            <a:chOff x="4539228" y="172432"/>
            <a:chExt cx="4654111" cy="930735"/>
          </a:xfrm>
        </p:grpSpPr>
        <p:grpSp>
          <p:nvGrpSpPr>
            <p:cNvPr id="17" name="Group 16"/>
            <p:cNvGrpSpPr/>
            <p:nvPr/>
          </p:nvGrpSpPr>
          <p:grpSpPr>
            <a:xfrm>
              <a:off x="4539228" y="172432"/>
              <a:ext cx="4654111" cy="930735"/>
              <a:chOff x="4539228" y="172432"/>
              <a:chExt cx="4654111" cy="93073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4539228" y="172432"/>
                <a:ext cx="46541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022642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515540" y="929927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49: LUYỆN TẬP CHUNG (TIẾT 2)</a:t>
            </a:r>
          </a:p>
        </p:txBody>
      </p:sp>
    </p:spTree>
    <p:extLst>
      <p:ext uri="{BB962C8B-B14F-4D97-AF65-F5344CB8AC3E}">
        <p14:creationId xmlns:p14="http://schemas.microsoft.com/office/powerpoint/2010/main" val="2190564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16" grpId="0" animBg="1"/>
      <p:bldP spid="16" grpId="1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2017</TotalTime>
  <Words>475</Words>
  <Application>Microsoft Office PowerPoint</Application>
  <PresentationFormat>Widescreen</PresentationFormat>
  <Paragraphs>77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Arial</vt:lpstr>
      <vt:lpstr>Calibri</vt:lpstr>
      <vt:lpstr>Times New Roman</vt:lpstr>
      <vt:lpstr>印品黑体</vt:lpstr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Nhật Lệ lô</cp:lastModifiedBy>
  <cp:revision>93</cp:revision>
  <dcterms:created xsi:type="dcterms:W3CDTF">2021-07-11T03:43:43Z</dcterms:created>
  <dcterms:modified xsi:type="dcterms:W3CDTF">2025-02-06T08:07:45Z</dcterms:modified>
</cp:coreProperties>
</file>