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72" r:id="rId4"/>
    <p:sldId id="273" r:id="rId5"/>
    <p:sldId id="279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36415" y="5122903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LUYỆN TẬP CHUNG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86" y="722263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2" y="559492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241928" y="1165318"/>
            <a:ext cx="659335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775" y="1736821"/>
            <a:ext cx="15384427" cy="1266230"/>
            <a:chOff x="1470819" y="1943100"/>
            <a:chExt cx="15384427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736727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diện tích 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9 cm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lvl="0" algn="ctr">
                <a:defRPr/>
              </a:pP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diện tích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9 cm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cm</a:t>
              </a:r>
              <a:r>
                <a:rPr lang="en-US" sz="3800" b="1" dirty="0">
                  <a:latin typeface=".VnAristoteH" panose="020B7200000000000000" pitchFamily="34" charset="0"/>
                  <a:cs typeface="Times New Roman" pitchFamily="18" charset="0"/>
                </a:rPr>
                <a:t>.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01865" y="3438957"/>
            <a:ext cx="59076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 (cm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Đáp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81 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9222660" y="3442067"/>
            <a:ext cx="584251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6 =  54 (cm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 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3519" y="1838208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rộng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6 cm,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gấp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đôi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rộng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Tính diện tích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4430739" y="3221895"/>
            <a:ext cx="7834128" cy="44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 dài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x 2  = 12 (cm)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x 6 = 72 (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Đáp số: 240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cm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63689" y="1193185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43395" y="1745297"/>
            <a:ext cx="15444393" cy="1261884"/>
            <a:chOff x="1470819" y="1921758"/>
            <a:chExt cx="9995499" cy="1261884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Việt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cắt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miếng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dưới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Hai miếng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bìa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91179" y="5562600"/>
            <a:ext cx="1257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miếng bìa A, ta cắt bỏ hai bên mỗi bên 3 ô vuông ta được hình B và C. </a:t>
            </a:r>
          </a:p>
          <a:p>
            <a:pPr lvl="0" algn="just">
              <a:lnSpc>
                <a:spcPct val="120000"/>
              </a:lnSpc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hình B và C mỗi hình đều thiếu 4 ô vuông.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hình B và C có diện tích bằng nhau.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6514" y="1264898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519" y="2594360"/>
            <a:ext cx="7943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3896" y="1572833"/>
            <a:ext cx="15444393" cy="677108"/>
            <a:chOff x="1470819" y="1921758"/>
            <a:chExt cx="9995499" cy="677108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võ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36 cm. Tính diện tích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võ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7032" y="6219687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8554" y="1185071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8649" y="2362121"/>
            <a:ext cx="7342502" cy="5362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5934" y="3022467"/>
            <a:ext cx="81375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 hình vuông là: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 : 4 = 9 (cm)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vuông là: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x 9 = 81 (cm</a:t>
            </a:r>
            <a:r>
              <a:rPr lang="nl-NL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Đáp số: 81 cm</a:t>
            </a:r>
            <a:r>
              <a:rPr lang="nl-NL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375</Words>
  <Application>Microsoft Office PowerPoint</Application>
  <PresentationFormat>Custom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.VnAristoteH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Nhật Lệ lô</cp:lastModifiedBy>
  <cp:revision>129</cp:revision>
  <dcterms:created xsi:type="dcterms:W3CDTF">2022-07-10T01:37:20Z</dcterms:created>
  <dcterms:modified xsi:type="dcterms:W3CDTF">2025-03-01T15:51:28Z</dcterms:modified>
</cp:coreProperties>
</file>