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</p:sldMasterIdLst>
  <p:notesMasterIdLst>
    <p:notesMasterId r:id="rId14"/>
  </p:notesMasterIdLst>
  <p:sldIdLst>
    <p:sldId id="257" r:id="rId2"/>
    <p:sldId id="11538" r:id="rId3"/>
    <p:sldId id="282" r:id="rId4"/>
    <p:sldId id="11540" r:id="rId5"/>
    <p:sldId id="262" r:id="rId6"/>
    <p:sldId id="11541" r:id="rId7"/>
    <p:sldId id="11542" r:id="rId8"/>
    <p:sldId id="11543" r:id="rId9"/>
    <p:sldId id="11544" r:id="rId10"/>
    <p:sldId id="266" r:id="rId11"/>
    <p:sldId id="11545" r:id="rId12"/>
    <p:sldId id="11547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875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1744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7622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3498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9370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5242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1117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6988" algn="l" defTabSz="9117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BFAFD"/>
    <a:srgbClr val="08CECE"/>
    <a:srgbClr val="34FC4C"/>
    <a:srgbClr val="F791DC"/>
    <a:srgbClr val="04D249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9" autoAdjust="0"/>
    <p:restoredTop sz="87313" autoAdjust="0"/>
  </p:normalViewPr>
  <p:slideViewPr>
    <p:cSldViewPr snapToGrid="0">
      <p:cViewPr varScale="1">
        <p:scale>
          <a:sx n="58" d="100"/>
          <a:sy n="58" d="100"/>
        </p:scale>
        <p:origin x="1104" y="68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3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13.31921"/>
      <inkml:brushProperty name="anchorY" value="-21348.47461"/>
      <inkml:brushProperty name="scaleFactor" value="0.5"/>
    </inkml:brush>
  </inkml:definitions>
  <inkml:trace contextRef="#ctx0" brushRef="#br0">240 0 24575,'0'0'0,"0"5"0,0 11 0,0 11 0,0 5 0,0 7 0,0 5 0,0 0 0,0 1 0,0-2 0,0 1 0,0 1 0,0-3 0,0 2 0,5-4 0,0-3 0,1-3 0,-2-4 0,5-1 0,-1-2 0,-2 4 0,-1 0 0,4 6 0,-2-1 0,0 4 0,-3-2 0,-1-2 0,-1-3 0,4-2 0,0-2 0,-1-2 0,-1 0 0,4-1 0,-1 5 0,0 6 0,-3-1 0,0 0 0,-2-1 0,-2-4 0,1-1 0,-1-2 0,-1-1 0,1-1 0,0 0 0,-1 0 0,1 0 0,0 1 0,-5-1 0,0 0 0,-1 0 0,2 1 0,-5-6 0,2 5 0,-5 1 0,2 0 0,1 1 0,-3-5 0,3 4 0,1 0 0,-3-5 0,2 1 0,-3-1 0,1 1 0,2 1 0,-2 1 0,2 0 0,-4 1 0,2 0 0,3 1 0,-4 0 0,-2 5 0,0 0 0,-2 0 0,3 4 0,-3-6 0,4-2 0,2-1 0,3-1 0,-2-6 0,2-1 0,1 2 0,-4-5 0,2 1 0,2 2 0,1 2 0,1 2 0,3 1 0,0-4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568.29443"/>
      <inkml:brushProperty name="anchorY" value="-22867.24609"/>
      <inkml:brushProperty name="scaleFactor" value="0.5"/>
    </inkml:brush>
  </inkml:definitions>
  <inkml:trace contextRef="#ctx0" brushRef="#br0">1 1 24575,'0'0'0,"4"0"0,8 5 0,4 6 0,-1 5 0,-2 5 0,-4 3 0,-2 2 0,-4 0 0,4 2 0,-1-1 0,-1 1 0,-1-1 0,-1 0 0,3-6 0,1 0 0,-1 0 0,-2 2 0,-1 0 0,4 1 0,0 1 0,-2 1 0,0 1 0,-2-1 0,-1 1 0,-2 5 0,1 0 0,4 0 0,0-1 0,0-1 0,-1-1 0,-1-2 0,-1 0 0,-1-11 0,-6-11 0,-5-6 0,-7-14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414.25037"/>
      <inkml:brushProperty name="anchorY" value="-24642.5332"/>
      <inkml:brushProperty name="scaleFactor" value="0.5"/>
    </inkml:brush>
  </inkml:definitions>
  <inkml:trace contextRef="#ctx0" brushRef="#br0">1 1 24575,'0'0'0,"4"4"0,2 8 0,0 4 0,-2 4 0,-1 9 0,-1 8 0,5 1 0,-1-1 0,0-1 0,-2-4 0,-1-1 0,-1-3 0,-1-1 0,5 0 0,-1-1 0,0 5 0,0 0 0,-2 1 0,-2-1 0,6-7 0,-2 4 0,1 0 0,3 5 0,0 0 0,-2 0 0,-2-1 0,4 3 0,4-1 0,4-6 0,-2-2 0,-1 3 0,-5 1 0,2-1 0,4 0 0,2 0 0,-2 4 0,-2 5 0,1-6 0,-3-1 0,-2-2 0,-4-2 0,4-6 0,-2-1 0,-1 1 0,-2 0 0,4 2 0,-1 1 0,0 1 0,2 1 0,0 0 0,3-4 0,-1-1 0,-2 0 0,-3 1 0,-2 2 0,-1 0 0,-2 2 0,4 0 0,0 0 0,0 1 0,-1-1 0,-1 6 0,-2 0 0,6 0 0,-2-1 0,1 4 0,-2-1 0,-1-1 0,-1-1 0,-1-3 0,-1 0 0,0-2 0,0 0 0,0-1 0,-1 0 0,1 0 0,0 1 0,0-1 0,5-5 0,1 0 0,-1 0 0,-1 1 0,5 6 0,-1 2 0,-1 1 0,3-1 0,-1 0 0,-2-1 0,-2-1 0,-1-1 0,-2 0 0,-1-1 0,4-5 0,0 0 0,0 0 0,-1-5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30.26459"/>
      <inkml:brushProperty name="anchorY" value="-28968.57617"/>
      <inkml:brushProperty name="scaleFactor" value="0.5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5.73547"/>
      <inkml:brushProperty name="anchorY" value="-29984.57617"/>
      <inkml:brushProperty name="scaleFactor" value="0.5"/>
    </inkml:brush>
  </inkml:definitions>
  <inkml:trace contextRef="#ctx0" brushRef="#br0">0 348 24575,'0'0'0,"5"-4"0,1-7 0,-6-5 0,-1-10 0,-1-14 0,-1-2 0,1-6 0,6 3 0,6 3 0,0 5 0,0 15 0,-2 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4T11:19:56.64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46.3219"/>
      <inkml:brushProperty name="anchorY" value="-30653.14453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75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744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622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498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370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242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117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988" algn="l" defTabSz="91174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12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41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35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5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1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8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21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50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8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9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8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4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0.png"/><Relationship Id="rId5" Type="http://schemas.openxmlformats.org/officeDocument/2006/relationships/tags" Target="../tags/tag7.xml"/><Relationship Id="rId10" Type="http://schemas.openxmlformats.org/officeDocument/2006/relationships/image" Target="../media/image3.png"/><Relationship Id="rId4" Type="http://schemas.openxmlformats.org/officeDocument/2006/relationships/tags" Target="../tags/tag6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20.png"/><Relationship Id="rId18" Type="http://schemas.openxmlformats.org/officeDocument/2006/relationships/customXml" Target="../ink/ink5.xml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14.png"/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customXml" Target="../ink/ink2.xml"/><Relationship Id="rId5" Type="http://schemas.openxmlformats.org/officeDocument/2006/relationships/image" Target="../media/image12.png"/><Relationship Id="rId15" Type="http://schemas.openxmlformats.org/officeDocument/2006/relationships/image" Target="../media/image130.png"/><Relationship Id="rId23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customXml" Target="../ink/ink3.xml"/><Relationship Id="rId22" Type="http://schemas.openxmlformats.org/officeDocument/2006/relationships/customXml" Target="../ink/ink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8081" y="4108255"/>
            <a:ext cx="2773920" cy="26048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1192" y="183884"/>
            <a:ext cx="7218290" cy="725487"/>
          </a:xfrm>
          <a:prstGeom prst="rect">
            <a:avLst/>
          </a:prstGeom>
        </p:spPr>
      </p:pic>
      <p:pic>
        <p:nvPicPr>
          <p:cNvPr id="27" name="Picture 26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A46D8A2E-4436-2DCE-0D95-57E165856E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42" y="3092894"/>
            <a:ext cx="6225203" cy="41501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C70624-4A8F-4DC7-8ACE-AD808BB019EB}"/>
              </a:ext>
            </a:extLst>
          </p:cNvPr>
          <p:cNvSpPr txBox="1"/>
          <p:nvPr/>
        </p:nvSpPr>
        <p:spPr>
          <a:xfrm>
            <a:off x="690265" y="1431662"/>
            <a:ext cx="10114776" cy="218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Soup of Justice" pitchFamily="2" charset="0"/>
                <a:ea typeface="+mn-ea"/>
                <a:cs typeface="+mn-cs"/>
              </a:rPr>
              <a:t>chủ đề 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FF2D7B"/>
                </a:solidFill>
                <a:effectLst/>
                <a:uLnTx/>
                <a:uFillTx/>
                <a:latin typeface="iCiel Gotham Ultra" pitchFamily="50" charset="0"/>
                <a:ea typeface="+mn-ea"/>
                <a:cs typeface="iCiel Gotham Ultra" pitchFamily="50" charset="0"/>
              </a:rPr>
              <a:t>Chăm sóc và phát triển bản thân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3A4798-E6DD-48F9-8F35-18867BEB18D0}"/>
              </a:ext>
            </a:extLst>
          </p:cNvPr>
          <p:cNvSpPr txBox="1"/>
          <p:nvPr/>
        </p:nvSpPr>
        <p:spPr>
          <a:xfrm>
            <a:off x="4458454" y="3925391"/>
            <a:ext cx="2403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Tuần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 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12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62" y="5042647"/>
            <a:ext cx="1916902" cy="19169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9875F6-0582-4A32-ABFE-932B2D20C25F}"/>
              </a:ext>
            </a:extLst>
          </p:cNvPr>
          <p:cNvSpPr txBox="1"/>
          <p:nvPr/>
        </p:nvSpPr>
        <p:spPr>
          <a:xfrm>
            <a:off x="-27406600" y="669954"/>
            <a:ext cx="67251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1">
                <a:solidFill>
                  <a:sysClr val="windowText" lastClr="00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1. Chia sẻ trong nhóm về kế hoạch phát triển bản thân của em.</a:t>
            </a:r>
            <a:endParaRPr lang="zh-CN" altLang="en-US" sz="3200" b="1" i="1" dirty="0">
              <a:solidFill>
                <a:sysClr val="windowText" lastClr="00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E78D6-9DA9-4C75-AF57-20A94A6605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6" t="12603" r="15826" b="49756"/>
          <a:stretch/>
        </p:blipFill>
        <p:spPr>
          <a:xfrm>
            <a:off x="2896816" y="1254729"/>
            <a:ext cx="5469914" cy="46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9875F6-0582-4A32-ABFE-932B2D20C25F}"/>
              </a:ext>
            </a:extLst>
          </p:cNvPr>
          <p:cNvSpPr txBox="1"/>
          <p:nvPr/>
        </p:nvSpPr>
        <p:spPr>
          <a:xfrm>
            <a:off x="2208584" y="502760"/>
            <a:ext cx="7086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2. Chia sẻ trong lớp cách thực hiện kế hoạch phát triển bản thân của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E78D6-9DA9-4C75-AF57-20A94A6605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54689" r="9685" b="8627"/>
          <a:stretch/>
        </p:blipFill>
        <p:spPr>
          <a:xfrm>
            <a:off x="2510074" y="1705289"/>
            <a:ext cx="7171852" cy="45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2767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72654" y="126544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0CAE6B-CE7C-4DBB-9480-8212D2D91340}"/>
              </a:ext>
            </a:extLst>
          </p:cNvPr>
          <p:cNvSpPr/>
          <p:nvPr/>
        </p:nvSpPr>
        <p:spPr>
          <a:xfrm>
            <a:off x="3886084" y="252769"/>
            <a:ext cx="3030428" cy="918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86839" tIns="43420" rIns="86839" bIns="43420">
            <a:spAutoFit/>
          </a:bodyPr>
          <a:lstStyle/>
          <a:p>
            <a:pPr algn="ctr" defTabSz="1160943">
              <a:defRPr/>
            </a:pPr>
            <a:r>
              <a:rPr lang="en-US" sz="5400" b="1">
                <a:ln w="22225">
                  <a:solidFill>
                    <a:srgbClr val="ED7D31"/>
                  </a:solidFill>
                  <a:prstDash val="solid"/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C9BB417A-22F1-4D96-AC90-117D7865E9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99" y="1377513"/>
            <a:ext cx="2845384" cy="5150015"/>
          </a:xfrm>
          <a:prstGeom prst="rect">
            <a:avLst/>
          </a:prstGeom>
        </p:spPr>
      </p:pic>
      <p:sp>
        <p:nvSpPr>
          <p:cNvPr id="13" name="PA_文本框 12">
            <a:extLst>
              <a:ext uri="{FF2B5EF4-FFF2-40B4-BE49-F238E27FC236}">
                <a16:creationId xmlns:a16="http://schemas.microsoft.com/office/drawing/2014/main" id="{17A8E866-7B7D-43AB-82A3-F4E7501D70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614920" y="3429000"/>
            <a:ext cx="232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Kế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hoạch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cụ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từng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mốc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gian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2273E929-5C19-4905-A79B-DBF85ED54FE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77" y="1339133"/>
            <a:ext cx="2845384" cy="5150015"/>
          </a:xfrm>
          <a:prstGeom prst="rect">
            <a:avLst/>
          </a:prstGeom>
        </p:spPr>
      </p:pic>
      <p:pic>
        <p:nvPicPr>
          <p:cNvPr id="19" name="PA_图片 2" descr="图片包含 事情, 物体&#10;&#10;已生成极高可信度的说明">
            <a:extLst>
              <a:ext uri="{FF2B5EF4-FFF2-40B4-BE49-F238E27FC236}">
                <a16:creationId xmlns:a16="http://schemas.microsoft.com/office/drawing/2014/main" id="{0C75C4B2-7819-465C-9D9A-12E10A90A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30" y="1377514"/>
            <a:ext cx="2845384" cy="5150015"/>
          </a:xfrm>
          <a:prstGeom prst="rect">
            <a:avLst/>
          </a:prstGeom>
        </p:spPr>
      </p:pic>
      <p:sp>
        <p:nvSpPr>
          <p:cNvPr id="20" name="PA_文本框 12">
            <a:extLst>
              <a:ext uri="{FF2B5EF4-FFF2-40B4-BE49-F238E27FC236}">
                <a16:creationId xmlns:a16="http://schemas.microsoft.com/office/drawing/2014/main" id="{3B58A175-383F-413E-98A5-C0382E8141A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6211" y="3448050"/>
            <a:ext cx="232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gian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bao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lâu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PA_文本框 12">
            <a:extLst>
              <a:ext uri="{FF2B5EF4-FFF2-40B4-BE49-F238E27FC236}">
                <a16:creationId xmlns:a16="http://schemas.microsoft.com/office/drawing/2014/main" id="{DF899FFB-4236-4731-8036-6554CEB83C1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27334" y="3505762"/>
            <a:ext cx="232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Kế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hoạch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6644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 descr="47">
            <a:extLst>
              <a:ext uri="{FF2B5EF4-FFF2-40B4-BE49-F238E27FC236}">
                <a16:creationId xmlns:a16="http://schemas.microsoft.com/office/drawing/2014/main" id="{166393CD-DE8A-4892-B155-CEAEE6E34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id="{92A15639-1FCE-41DE-867B-83EABC7E717F}"/>
              </a:ext>
            </a:extLst>
          </p:cNvPr>
          <p:cNvGrpSpPr/>
          <p:nvPr/>
        </p:nvGrpSpPr>
        <p:grpSpPr>
          <a:xfrm>
            <a:off x="-369791" y="3246788"/>
            <a:ext cx="1338262" cy="863211"/>
            <a:chOff x="-190152" y="2090591"/>
            <a:chExt cx="1338262" cy="863211"/>
          </a:xfrm>
        </p:grpSpPr>
        <p:sp>
          <p:nvSpPr>
            <p:cNvPr id="12" name="矩形 43">
              <a:extLst>
                <a:ext uri="{FF2B5EF4-FFF2-40B4-BE49-F238E27FC236}">
                  <a16:creationId xmlns:a16="http://schemas.microsoft.com/office/drawing/2014/main" id="{9796E010-96AA-418D-BBA2-0BC12C1EA7AC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13" name="图片 44">
              <a:extLst>
                <a:ext uri="{FF2B5EF4-FFF2-40B4-BE49-F238E27FC236}">
                  <a16:creationId xmlns:a16="http://schemas.microsoft.com/office/drawing/2014/main" id="{616CA496-1B8A-4EF6-8A19-030E98D50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14" name="组合 4">
            <a:extLst>
              <a:ext uri="{FF2B5EF4-FFF2-40B4-BE49-F238E27FC236}">
                <a16:creationId xmlns:a16="http://schemas.microsoft.com/office/drawing/2014/main" id="{D8214F9F-A6EA-4A7D-B523-D5F368C018E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15" name="矩形 45">
              <a:extLst>
                <a:ext uri="{FF2B5EF4-FFF2-40B4-BE49-F238E27FC236}">
                  <a16:creationId xmlns:a16="http://schemas.microsoft.com/office/drawing/2014/main" id="{C692A867-27C8-447B-90DF-07A84DD7310C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图片 47">
              <a:extLst>
                <a:ext uri="{FF2B5EF4-FFF2-40B4-BE49-F238E27FC236}">
                  <a16:creationId xmlns:a16="http://schemas.microsoft.com/office/drawing/2014/main" id="{53BB08F5-2C53-4A63-B9AD-C88D2FEE0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B79D3416-EC7B-4240-8AFF-3378A7BFF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35063F2F-1207-4530-8009-FD1DD52FB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D4DE3C-D533-4A5B-A9D3-BF087026151D}"/>
              </a:ext>
            </a:extLst>
          </p:cNvPr>
          <p:cNvSpPr txBox="1"/>
          <p:nvPr/>
        </p:nvSpPr>
        <p:spPr>
          <a:xfrm>
            <a:off x="2133005" y="879475"/>
            <a:ext cx="779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DƯỚI CỜ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B3C137-82F2-4589-8CC3-DE0507DFCB35}"/>
              </a:ext>
            </a:extLst>
          </p:cNvPr>
          <p:cNvSpPr txBox="1"/>
          <p:nvPr/>
        </p:nvSpPr>
        <p:spPr>
          <a:xfrm>
            <a:off x="2045920" y="879475"/>
            <a:ext cx="7794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DƯỚI CỜ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BE80A4A-CECD-48DD-9991-1FE0185608AC}"/>
              </a:ext>
            </a:extLst>
          </p:cNvPr>
          <p:cNvSpPr/>
          <p:nvPr/>
        </p:nvSpPr>
        <p:spPr>
          <a:xfrm>
            <a:off x="1523166" y="2367073"/>
            <a:ext cx="9035144" cy="201151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7 SVNBeachwood Sans" pitchFamily="2" charset="0"/>
                <a:ea typeface="字魂59号-创粗黑"/>
                <a:cs typeface="Calibri" panose="020F0502020204030204" pitchFamily="34" charset="0"/>
              </a:rPr>
              <a:t>TỔNG KẾT PHONG TRÀO CHĂM SÓC VÀ PHÁT TRIỂN BẢN THÂN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071552-617D-49EF-9983-C79DEA1D1F08}"/>
              </a:ext>
            </a:extLst>
          </p:cNvPr>
          <p:cNvSpPr txBox="1"/>
          <p:nvPr/>
        </p:nvSpPr>
        <p:spPr>
          <a:xfrm>
            <a:off x="1479623" y="2442630"/>
            <a:ext cx="92310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black"/>
                </a:solidFill>
                <a:latin typeface="#9Slide07 SVNBeachwood Sans" pitchFamily="2" charset="0"/>
                <a:ea typeface="字魂59号-创粗黑"/>
                <a:cs typeface="Calibri" panose="020F0502020204030204" pitchFamily="34" charset="0"/>
              </a:rPr>
              <a:t>TỔNG KẾT PHONG TRÀO CHĂM SÓC VÀ PHÁT TRIỂN BẢN THÂN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SVNBeachwood Sans" pitchFamily="2" charset="0"/>
              <a:ea typeface="字魂59号-创粗黑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CB5FBC2-CF4B-4F6D-9969-C94DE5ABE6D0}"/>
                  </a:ext>
                </a:extLst>
              </p14:cNvPr>
              <p14:cNvContentPartPr/>
              <p14:nvPr/>
            </p14:nvContentPartPr>
            <p14:xfrm>
              <a:off x="-255692" y="201046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CB5FBC2-CF4B-4F6D-9969-C94DE5ABE6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64692" y="200146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4" descr="Cách vẽ nơ - Hướng dẫn vẽ thực sự đơn giản mới nhất 2022 - Vẽ.vn">
            <a:extLst>
              <a:ext uri="{FF2B5EF4-FFF2-40B4-BE49-F238E27FC236}">
                <a16:creationId xmlns:a16="http://schemas.microsoft.com/office/drawing/2014/main" id="{ABC36079-171D-4D98-B688-FC181154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80" y="5175810"/>
            <a:ext cx="1933575" cy="19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8C0D9B8-869F-4510-B3A7-60BE1A8C85BC}"/>
              </a:ext>
            </a:extLst>
          </p:cNvPr>
          <p:cNvGrpSpPr/>
          <p:nvPr/>
        </p:nvGrpSpPr>
        <p:grpSpPr>
          <a:xfrm>
            <a:off x="1751800" y="5261760"/>
            <a:ext cx="294120" cy="944280"/>
            <a:chOff x="1875780" y="6067260"/>
            <a:chExt cx="294120" cy="944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D238233-4864-40D2-9B1D-C8024550F220}"/>
                    </a:ext>
                  </a:extLst>
                </p14:cNvPr>
                <p14:cNvContentPartPr/>
                <p14:nvPr/>
              </p14:nvContentPartPr>
              <p14:xfrm>
                <a:off x="1875780" y="6086340"/>
                <a:ext cx="134640" cy="91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67140" y="6077340"/>
                  <a:ext cx="15228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2D4F81A-71DB-4F02-99CB-93CB06453B19}"/>
                    </a:ext>
                  </a:extLst>
                </p14:cNvPr>
                <p14:cNvContentPartPr/>
                <p14:nvPr/>
              </p14:nvContentPartPr>
              <p14:xfrm>
                <a:off x="1990620" y="6076620"/>
                <a:ext cx="67320" cy="285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1980" y="6067980"/>
                  <a:ext cx="84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DFF4E3F-1266-4DF5-8263-350F4082380F}"/>
                    </a:ext>
                  </a:extLst>
                </p14:cNvPr>
                <p14:cNvContentPartPr/>
                <p14:nvPr/>
              </p14:nvContentPartPr>
              <p14:xfrm>
                <a:off x="1961820" y="6067260"/>
                <a:ext cx="208080" cy="94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53180" y="6058620"/>
                  <a:ext cx="225720" cy="9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1029645-CB1E-4BF8-8CB9-D0655F500D87}"/>
                  </a:ext>
                </a:extLst>
              </p14:cNvPr>
              <p14:cNvContentPartPr/>
              <p14:nvPr/>
            </p14:nvContentPartPr>
            <p14:xfrm>
              <a:off x="2447820" y="5733900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1029645-CB1E-4BF8-8CB9-D0655F500D8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38820" y="572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5DC93E0-3F2D-4AD1-999B-71F6C287A2CD}"/>
                  </a:ext>
                </a:extLst>
              </p14:cNvPr>
              <p14:cNvContentPartPr/>
              <p14:nvPr/>
            </p14:nvContentPartPr>
            <p14:xfrm>
              <a:off x="2390670" y="5675220"/>
              <a:ext cx="16560" cy="125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5DC93E0-3F2D-4AD1-999B-71F6C287A2C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81670" y="5666220"/>
                <a:ext cx="34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D855F9A-0FFF-4802-8A24-398D65022EFB}"/>
                  </a:ext>
                </a:extLst>
              </p14:cNvPr>
              <p14:cNvContentPartPr/>
              <p14:nvPr/>
            </p14:nvContentPartPr>
            <p14:xfrm>
              <a:off x="-568158" y="2209154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D855F9A-0FFF-4802-8A24-398D65022EF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577158" y="220015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662579" y="1495742"/>
            <a:ext cx="3681095" cy="5807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E76D2B-CD95-45E8-B030-FD5FD575037B}"/>
              </a:ext>
            </a:extLst>
          </p:cNvPr>
          <p:cNvSpPr txBox="1"/>
          <p:nvPr/>
        </p:nvSpPr>
        <p:spPr>
          <a:xfrm>
            <a:off x="2374900" y="2781935"/>
            <a:ext cx="7794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HOẠT CHỦ ĐỀ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Hole Hearted" panose="020B0A06020104020203" pitchFamily="34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4668A-263B-64B3-F1B2-9AC3F68B9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7" y="658932"/>
            <a:ext cx="10924496" cy="5873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02D61-DF43-4987-A419-BB0321420410}"/>
              </a:ext>
            </a:extLst>
          </p:cNvPr>
          <p:cNvSpPr txBox="1"/>
          <p:nvPr/>
        </p:nvSpPr>
        <p:spPr>
          <a:xfrm>
            <a:off x="754254" y="543948"/>
            <a:ext cx="102875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6: </a:t>
            </a:r>
          </a:p>
          <a:p>
            <a:pPr algn="ctr"/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Xây dựng kế hoạch để phát triển bản thân</a:t>
            </a:r>
            <a:endParaRPr lang="en-US" sz="2800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5365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2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5137834"/>
            <a:ext cx="2945130" cy="1795096"/>
          </a:xfrm>
          <a:prstGeom prst="rect">
            <a:avLst/>
          </a:prstGeom>
        </p:spPr>
      </p:pic>
      <p:pic>
        <p:nvPicPr>
          <p:cNvPr id="18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9533966" y="4520324"/>
            <a:ext cx="2661282" cy="23376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FDBC7E-BFDC-44CA-B028-C09757FCE54E}"/>
              </a:ext>
            </a:extLst>
          </p:cNvPr>
          <p:cNvSpPr txBox="1"/>
          <p:nvPr/>
        </p:nvSpPr>
        <p:spPr>
          <a:xfrm>
            <a:off x="2212619" y="572414"/>
            <a:ext cx="77667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57226">
              <a:defRPr/>
            </a:pPr>
            <a:r>
              <a:rPr lang="vi-VN" sz="3600" b="1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1. </a:t>
            </a:r>
            <a:r>
              <a:rPr lang="en-US" sz="3600" b="1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Lựa chọn hoạt động để xây dựng kế hoạch phát triển bản thân theo gợi ý:</a:t>
            </a:r>
            <a:endParaRPr lang="en-US" sz="3600" b="1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A805C0-172E-4633-AE88-CAACCA0DFC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52500" r="3976" b="10833"/>
          <a:stretch/>
        </p:blipFill>
        <p:spPr>
          <a:xfrm>
            <a:off x="2404591" y="1934998"/>
            <a:ext cx="7382818" cy="435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2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5137834"/>
            <a:ext cx="2945130" cy="1795096"/>
          </a:xfrm>
          <a:prstGeom prst="rect">
            <a:avLst/>
          </a:prstGeom>
        </p:spPr>
      </p:pic>
      <p:pic>
        <p:nvPicPr>
          <p:cNvPr id="18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9533966" y="4520324"/>
            <a:ext cx="2661282" cy="23376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FDBC7E-BFDC-44CA-B028-C09757FCE54E}"/>
              </a:ext>
            </a:extLst>
          </p:cNvPr>
          <p:cNvSpPr txBox="1"/>
          <p:nvPr/>
        </p:nvSpPr>
        <p:spPr>
          <a:xfrm>
            <a:off x="2212301" y="1081651"/>
            <a:ext cx="77667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572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Hãy kể những việc làm giúp em phát triển bản thân.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4583F-07D9-4946-86D0-2C4637E87C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9" b="97253" l="3084" r="94948">
                        <a14:foregroundMark x1="47769" y1="3919" x2="47769" y2="3919"/>
                        <a14:foregroundMark x1="41667" y1="7354" x2="53346" y2="9374"/>
                        <a14:foregroundMark x1="53346" y1="25455" x2="50656" y2="40364"/>
                        <a14:foregroundMark x1="50656" y1="40364" x2="49442" y2="40848"/>
                        <a14:foregroundMark x1="38353" y1="29576" x2="39993" y2="45980"/>
                        <a14:foregroundMark x1="39993" y1="45980" x2="39993" y2="45980"/>
                        <a14:foregroundMark x1="46949" y1="53818" x2="49180" y2="79111"/>
                        <a14:foregroundMark x1="49180" y1="79111" x2="49180" y2="79111"/>
                        <a14:foregroundMark x1="39173" y1="58949" x2="40846" y2="69212"/>
                        <a14:foregroundMark x1="40846" y1="69212" x2="40846" y2="69212"/>
                        <a14:foregroundMark x1="56102" y1="56242" x2="60007" y2="62707"/>
                        <a14:foregroundMark x1="60007" y1="62707" x2="60007" y2="62707"/>
                        <a14:foregroundMark x1="65814" y1="67152" x2="51378" y2="59313"/>
                        <a14:foregroundMark x1="51378" y1="59313" x2="47507" y2="58949"/>
                        <a14:foregroundMark x1="43045" y1="53495" x2="33333" y2="67515"/>
                        <a14:foregroundMark x1="51936" y1="28202" x2="50000" y2="43556"/>
                        <a14:foregroundMark x1="46949" y1="54505" x2="42520" y2="81535"/>
                        <a14:foregroundMark x1="42520" y1="81535" x2="42520" y2="81535"/>
                        <a14:foregroundMark x1="53871" y1="55556" x2="53051" y2="80162"/>
                        <a14:foregroundMark x1="53051" y1="80162" x2="53051" y2="80162"/>
                        <a14:foregroundMark x1="48622" y1="62707" x2="48885" y2="74343"/>
                        <a14:foregroundMark x1="48885" y1="74343" x2="48885" y2="74343"/>
                        <a14:foregroundMark x1="40846" y1="54182" x2="37238" y2="61333"/>
                        <a14:foregroundMark x1="37238" y1="61333" x2="37238" y2="61333"/>
                        <a14:foregroundMark x1="38911" y1="56566" x2="33071" y2="69576"/>
                        <a14:foregroundMark x1="33071" y1="69576" x2="32776" y2="69212"/>
                        <a14:foregroundMark x1="34449" y1="59313" x2="32513" y2="69899"/>
                        <a14:foregroundMark x1="32513" y1="69899" x2="32513" y2="69899"/>
                        <a14:foregroundMark x1="54724" y1="56889" x2="57776" y2="59636"/>
                        <a14:foregroundMark x1="55282" y1="52121" x2="60007" y2="60687"/>
                        <a14:foregroundMark x1="60007" y1="60687" x2="60007" y2="60687"/>
                        <a14:foregroundMark x1="38353" y1="54869" x2="57776" y2="53495"/>
                        <a14:foregroundMark x1="49442" y1="48364" x2="54724" y2="62384"/>
                        <a14:foregroundMark x1="54724" y1="62384" x2="54724" y2="62384"/>
                        <a14:foregroundMark x1="45571" y1="56566" x2="45571" y2="68889"/>
                        <a14:foregroundMark x1="45571" y1="68889" x2="45571" y2="68889"/>
                        <a14:foregroundMark x1="52493" y1="91434" x2="57218" y2="76727"/>
                        <a14:foregroundMark x1="57218" y1="76727" x2="57218" y2="76727"/>
                        <a14:foregroundMark x1="3084" y1="85616" x2="94980" y2="86303"/>
                        <a14:foregroundMark x1="94980" y1="86303" x2="94980" y2="86303"/>
                        <a14:foregroundMark x1="44160" y1="94182" x2="50820" y2="94182"/>
                        <a14:foregroundMark x1="3379" y1="88000" x2="3379" y2="88000"/>
                        <a14:foregroundMark x1="28084" y1="96242" x2="28084" y2="96242"/>
                        <a14:foregroundMark x1="32776" y1="85293" x2="32776" y2="85293"/>
                        <a14:foregroundMark x1="32776" y1="85293" x2="49738" y2="90747"/>
                        <a14:foregroundMark x1="60564" y1="97253" x2="60564" y2="97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30" y="3515368"/>
            <a:ext cx="4116914" cy="334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74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2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5137834"/>
            <a:ext cx="2945130" cy="1795096"/>
          </a:xfrm>
          <a:prstGeom prst="rect">
            <a:avLst/>
          </a:prstGeom>
        </p:spPr>
      </p:pic>
      <p:pic>
        <p:nvPicPr>
          <p:cNvPr id="18" name="图片 6" descr="42"/>
          <p:cNvPicPr>
            <a:picLocks noChangeAspect="1"/>
          </p:cNvPicPr>
          <p:nvPr/>
        </p:nvPicPr>
        <p:blipFill>
          <a:blip r:embed="rId6"/>
          <a:srcRect l="83056" t="50219"/>
          <a:stretch>
            <a:fillRect/>
          </a:stretch>
        </p:blipFill>
        <p:spPr>
          <a:xfrm>
            <a:off x="9533966" y="4520324"/>
            <a:ext cx="2661282" cy="2337676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3F6A5256-2DC3-4558-B1B5-F25046041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53" y="4979453"/>
            <a:ext cx="5355909" cy="1788012"/>
          </a:xfrm>
          <a:prstGeom prst="rect">
            <a:avLst/>
          </a:prstGeom>
        </p:spPr>
      </p:pic>
      <p:pic>
        <p:nvPicPr>
          <p:cNvPr id="12" name="PA_图片 3">
            <a:extLst>
              <a:ext uri="{FF2B5EF4-FFF2-40B4-BE49-F238E27FC236}">
                <a16:creationId xmlns:a16="http://schemas.microsoft.com/office/drawing/2014/main" id="{6A3E9849-1C62-4262-B6FB-6E58BBEC3F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70747" y="464024"/>
            <a:ext cx="5554638" cy="43809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063FEB-DA57-45A3-8526-ECF083EC1B3C}"/>
              </a:ext>
            </a:extLst>
          </p:cNvPr>
          <p:cNvSpPr txBox="1"/>
          <p:nvPr/>
        </p:nvSpPr>
        <p:spPr>
          <a:xfrm>
            <a:off x="3615724" y="968991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Giảm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tháng</a:t>
            </a:r>
            <a:endParaRPr lang="en-GB" sz="32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7DD3A5-A130-4313-9431-8132A2D912E9}"/>
              </a:ext>
            </a:extLst>
          </p:cNvPr>
          <p:cNvSpPr txBox="1"/>
          <p:nvPr/>
        </p:nvSpPr>
        <p:spPr>
          <a:xfrm>
            <a:off x="3363462" y="2480577"/>
            <a:ext cx="5083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Rèn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tháng</a:t>
            </a:r>
            <a:endParaRPr lang="en-GB" sz="32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033CAD-BBB5-470A-925E-AC47247F5BB4}"/>
              </a:ext>
            </a:extLst>
          </p:cNvPr>
          <p:cNvSpPr txBox="1"/>
          <p:nvPr/>
        </p:nvSpPr>
        <p:spPr>
          <a:xfrm>
            <a:off x="3343281" y="3983063"/>
            <a:ext cx="5091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Phụ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nhà</a:t>
            </a:r>
            <a:endParaRPr lang="en-GB" sz="32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id="{58E238C6-F5A8-4815-B46F-4E42F19AF6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>
            <a:off x="1742319" y="464024"/>
            <a:ext cx="1211832" cy="1498600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9D84EEEE-9C19-4E90-94AD-9F77AEE834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>
            <a:off x="1742319" y="1946897"/>
            <a:ext cx="1211832" cy="1498600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A7C8EA0B-8EC6-43A7-A699-FF50873FFF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>
            <a:off x="1742319" y="3480853"/>
            <a:ext cx="1211832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21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2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5137834"/>
            <a:ext cx="2945130" cy="1795096"/>
          </a:xfrm>
          <a:prstGeom prst="rect">
            <a:avLst/>
          </a:prstGeom>
        </p:spPr>
      </p:pic>
      <p:pic>
        <p:nvPicPr>
          <p:cNvPr id="18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9533966" y="4520324"/>
            <a:ext cx="2661282" cy="233767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59CE027-6D91-4FE3-90EE-783D2BFC1D6F}"/>
              </a:ext>
            </a:extLst>
          </p:cNvPr>
          <p:cNvSpPr/>
          <p:nvPr/>
        </p:nvSpPr>
        <p:spPr>
          <a:xfrm>
            <a:off x="1318070" y="698528"/>
            <a:ext cx="9809475" cy="8207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197" tIns="38098" rIns="76197" bIns="38098" rtlCol="0" anchor="ctr"/>
          <a:lstStyle/>
          <a:p>
            <a:pPr algn="ctr" defTabSz="857226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em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6" name="图片 13">
            <a:extLst>
              <a:ext uri="{FF2B5EF4-FFF2-40B4-BE49-F238E27FC236}">
                <a16:creationId xmlns:a16="http://schemas.microsoft.com/office/drawing/2014/main" id="{9271BDC6-F963-4C53-941E-79148772D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3" y="1237795"/>
            <a:ext cx="10699847" cy="568844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1E03382-20F5-42E0-AC03-D42DAB5FD9B1}"/>
              </a:ext>
            </a:extLst>
          </p:cNvPr>
          <p:cNvSpPr/>
          <p:nvPr/>
        </p:nvSpPr>
        <p:spPr>
          <a:xfrm>
            <a:off x="3393619" y="2554160"/>
            <a:ext cx="4813356" cy="1749681"/>
          </a:xfrm>
          <a:prstGeom prst="rect">
            <a:avLst/>
          </a:prstGeom>
          <a:ln>
            <a:noFill/>
          </a:ln>
        </p:spPr>
        <p:txBody>
          <a:bodyPr wrap="square" lIns="86839" tIns="43420" rIns="86839" bIns="43420">
            <a:spAutoFit/>
          </a:bodyPr>
          <a:lstStyle/>
          <a:p>
            <a:pPr algn="ctr" defTabSz="1160943">
              <a:defRPr/>
            </a:pP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160943">
              <a:defRPr/>
            </a:pP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03620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4668A-263B-64B3-F1B2-9AC3F68B9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07" y="658932"/>
            <a:ext cx="10924496" cy="5873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F02D61-DF43-4987-A419-BB0321420410}"/>
              </a:ext>
            </a:extLst>
          </p:cNvPr>
          <p:cNvSpPr txBox="1"/>
          <p:nvPr/>
        </p:nvSpPr>
        <p:spPr>
          <a:xfrm>
            <a:off x="853373" y="344944"/>
            <a:ext cx="102875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7: </a:t>
            </a:r>
          </a:p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Trình bày kế hoạch phát triển bản thân của em</a:t>
            </a:r>
          </a:p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3213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409615&quot;&gt;&lt;object type=&quot;3&quot; unique_id=&quot;409623&quot;&gt;&lt;property id=&quot;20148&quot; value=&quot;5&quot;/&gt;&lt;property id=&quot;20300&quot; value=&quot;Slide 13&quot;/&gt;&lt;property id=&quot;20307&quot; value=&quot;357&quot;/&gt;&lt;/object&gt;&lt;object type=&quot;3&quot; unique_id=&quot;409624&quot;&gt;&lt;property id=&quot;20148&quot; value=&quot;5&quot;/&gt;&lt;property id=&quot;20300&quot; value=&quot;Slide 14&quot;/&gt;&lt;property id=&quot;20307&quot; value=&quot;359&quot;/&gt;&lt;/object&gt;&lt;object type=&quot;3&quot; unique_id=&quot;409625&quot;&gt;&lt;property id=&quot;20148&quot; value=&quot;5&quot;/&gt;&lt;property id=&quot;20300&quot; value=&quot;Slide 16&quot;/&gt;&lt;property id=&quot;20307&quot; value=&quot;371&quot;/&gt;&lt;/object&gt;&lt;object type=&quot;3&quot; unique_id=&quot;409631&quot;&gt;&lt;property id=&quot;20148&quot; value=&quot;5&quot;/&gt;&lt;property id=&quot;20300&quot; value=&quot;Slide 20&quot;/&gt;&lt;property id=&quot;20307&quot; value=&quot;374&quot;/&gt;&lt;/object&gt;&lt;object type=&quot;3&quot; unique_id=&quot;409632&quot;&gt;&lt;property id=&quot;20148&quot; value=&quot;5&quot;/&gt;&lt;property id=&quot;20300&quot; value=&quot;Slide 21&quot;/&gt;&lt;property id=&quot;20307&quot; value=&quot;373&quot;/&gt;&lt;/object&gt;&lt;object type=&quot;3&quot; unique_id=&quot;409633&quot;&gt;&lt;property id=&quot;20148&quot; value=&quot;5&quot;/&gt;&lt;property id=&quot;20300&quot; value=&quot;Slide 29&quot;/&gt;&lt;property id=&quot;20307&quot; value=&quot;282&quot;/&gt;&lt;/object&gt;&lt;object type=&quot;3&quot; unique_id=&quot;446474&quot;&gt;&lt;property id=&quot;20148&quot; value=&quot;5&quot;/&gt;&lt;property id=&quot;20300&quot; value=&quot;Slide 1&quot;/&gt;&lt;property id=&quot;20307&quot; value=&quot;375&quot;/&gt;&lt;/object&gt;&lt;object type=&quot;3&quot; unique_id=&quot;446476&quot;&gt;&lt;property id=&quot;20148&quot; value=&quot;5&quot;/&gt;&lt;property id=&quot;20300&quot; value=&quot;Slide 3&quot;/&gt;&lt;property id=&quot;20307&quot; value=&quot;378&quot;/&gt;&lt;/object&gt;&lt;object type=&quot;3&quot; unique_id=&quot;446592&quot;&gt;&lt;property id=&quot;20148&quot; value=&quot;5&quot;/&gt;&lt;property id=&quot;20300&quot; value=&quot;Slide 7&quot;/&gt;&lt;property id=&quot;20307&quot; value=&quot;380&quot;/&gt;&lt;/object&gt;&lt;object type=&quot;3&quot; unique_id=&quot;446733&quot;&gt;&lt;property id=&quot;20148&quot; value=&quot;5&quot;/&gt;&lt;property id=&quot;20300&quot; value=&quot;Slide 9&quot;/&gt;&lt;property id=&quot;20307&quot; value=&quot;382&quot;/&gt;&lt;/object&gt;&lt;object type=&quot;3&quot; unique_id=&quot;446854&quot;&gt;&lt;property id=&quot;20148&quot; value=&quot;5&quot;/&gt;&lt;property id=&quot;20300&quot; value=&quot;Slide 10&quot;/&gt;&lt;property id=&quot;20307&quot; value=&quot;383&quot;/&gt;&lt;/object&gt;&lt;object type=&quot;3&quot; unique_id=&quot;447370&quot;&gt;&lt;property id=&quot;20148&quot; value=&quot;5&quot;/&gt;&lt;property id=&quot;20300&quot; value=&quot;Slide 15&quot;/&gt;&lt;property id=&quot;20307&quot; value=&quot;385&quot;/&gt;&lt;/object&gt;&lt;object type=&quot;3&quot; unique_id=&quot;447664&quot;&gt;&lt;property id=&quot;20148&quot; value=&quot;5&quot;/&gt;&lt;property id=&quot;20300&quot; value=&quot;Slide 30&quot;/&gt;&lt;property id=&quot;20307&quot; value=&quot;386&quot;/&gt;&lt;/object&gt;&lt;object type=&quot;3&quot; unique_id=&quot;470234&quot;&gt;&lt;property id=&quot;20148&quot; value=&quot;5&quot;/&gt;&lt;property id=&quot;20300&quot; value=&quot;Slide 17&quot;/&gt;&lt;property id=&quot;20307&quot; value=&quot;388&quot;/&gt;&lt;/object&gt;&lt;object type=&quot;3&quot; unique_id=&quot;470535&quot;&gt;&lt;property id=&quot;20148&quot; value=&quot;5&quot;/&gt;&lt;property id=&quot;20300&quot; value=&quot;Slide 4&quot;/&gt;&lt;property id=&quot;20307&quot; value=&quot;389&quot;/&gt;&lt;/object&gt;&lt;object type=&quot;3&quot; unique_id=&quot;470537&quot;&gt;&lt;property id=&quot;20148&quot; value=&quot;5&quot;/&gt;&lt;property id=&quot;20300&quot; value=&quot;Slide 12&quot;/&gt;&lt;property id=&quot;20307&quot; value=&quot;391&quot;/&gt;&lt;/object&gt;&lt;object type=&quot;3&quot; unique_id=&quot;470732&quot;&gt;&lt;property id=&quot;20148&quot; value=&quot;5&quot;/&gt;&lt;property id=&quot;20300&quot; value=&quot;Slide 18&quot;/&gt;&lt;property id=&quot;20307&quot; value=&quot;392&quot;/&gt;&lt;/object&gt;&lt;object type=&quot;3&quot; unique_id=&quot;471063&quot;&gt;&lt;property id=&quot;20148&quot; value=&quot;5&quot;/&gt;&lt;property id=&quot;20300&quot; value=&quot;Slide 22&quot;/&gt;&lt;property id=&quot;20307&quot; value=&quot;393&quot;/&gt;&lt;/object&gt;&lt;object type=&quot;3&quot; unique_id=&quot;471064&quot;&gt;&lt;property id=&quot;20148&quot; value=&quot;5&quot;/&gt;&lt;property id=&quot;20300&quot; value=&quot;Slide 23&quot;/&gt;&lt;property id=&quot;20307&quot; value=&quot;394&quot;/&gt;&lt;/object&gt;&lt;object type=&quot;3&quot; unique_id=&quot;471065&quot;&gt;&lt;property id=&quot;20148&quot; value=&quot;5&quot;/&gt;&lt;property id=&quot;20300&quot; value=&quot;Slide 24&quot;/&gt;&lt;property id=&quot;20307&quot; value=&quot;395&quot;/&gt;&lt;/object&gt;&lt;object type=&quot;3&quot; unique_id=&quot;471066&quot;&gt;&lt;property id=&quot;20148&quot; value=&quot;5&quot;/&gt;&lt;property id=&quot;20300&quot; value=&quot;Slide 25&quot;/&gt;&lt;property id=&quot;20307&quot; value=&quot;396&quot;/&gt;&lt;/object&gt;&lt;object type=&quot;3&quot; unique_id=&quot;471067&quot;&gt;&lt;property id=&quot;20148&quot; value=&quot;5&quot;/&gt;&lt;property id=&quot;20300&quot; value=&quot;Slide 26&quot;/&gt;&lt;property id=&quot;20307&quot; value=&quot;397&quot;/&gt;&lt;/object&gt;&lt;object type=&quot;3&quot; unique_id=&quot;471069&quot;&gt;&lt;property id=&quot;20148&quot; value=&quot;5&quot;/&gt;&lt;property id=&quot;20300&quot; value=&quot;Slide 28&quot;/&gt;&lt;property id=&quot;20307&quot; value=&quot;399&quot;/&gt;&lt;/object&gt;&lt;object type=&quot;3&quot; unique_id=&quot;471500&quot;&gt;&lt;property id=&quot;20148&quot; value=&quot;5&quot;/&gt;&lt;property id=&quot;20300&quot; value=&quot;Slide 27&quot;/&gt;&lt;property id=&quot;20307&quot; value=&quot;400&quot;/&gt;&lt;/object&gt;&lt;object type=&quot;3&quot; unique_id=&quot;471595&quot;&gt;&lt;property id=&quot;20148&quot; value=&quot;5&quot;/&gt;&lt;property id=&quot;20300&quot; value=&quot;Slide 11&quot;/&gt;&lt;property id=&quot;20307&quot; value=&quot;401&quot;/&gt;&lt;/object&gt;&lt;object type=&quot;3&quot; unique_id=&quot;474111&quot;&gt;&lt;property id=&quot;20148&quot; value=&quot;5&quot;/&gt;&lt;property id=&quot;20300&quot; value=&quot;Slide 2&quot;/&gt;&lt;property id=&quot;20307&quot; value=&quot;402&quot;/&gt;&lt;/object&gt;&lt;object type=&quot;3&quot; unique_id=&quot;474338&quot;&gt;&lt;property id=&quot;20148&quot; value=&quot;5&quot;/&gt;&lt;property id=&quot;20300&quot; value=&quot;Slide 5&quot;/&gt;&lt;property id=&quot;20307&quot; value=&quot;403&quot;/&gt;&lt;/object&gt;&lt;object type=&quot;3&quot; unique_id=&quot;474339&quot;&gt;&lt;property id=&quot;20148&quot; value=&quot;5&quot;/&gt;&lt;property id=&quot;20300&quot; value=&quot;Slide 6&quot;/&gt;&lt;property id=&quot;20307&quot; value=&quot;404&quot;/&gt;&lt;/object&gt;&lt;object type=&quot;3&quot; unique_id=&quot;474340&quot;&gt;&lt;property id=&quot;20148&quot; value=&quot;5&quot;/&gt;&lt;property id=&quot;20300&quot; value=&quot;Slide 8&quot;/&gt;&lt;property id=&quot;20307&quot; value=&quot;405&quot;/&gt;&lt;/object&gt;&lt;object type=&quot;3&quot; unique_id=&quot;474341&quot;&gt;&lt;property id=&quot;20148&quot; value=&quot;5&quot;/&gt;&lt;property id=&quot;20300&quot; value=&quot;Slide 19&quot;/&gt;&lt;property id=&quot;20307&quot; value=&quot;406&quot;/&gt;&lt;/object&gt;&lt;/object&gt;&lt;object type=&quot;8&quot; unique_id=&quot;409653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4177</TotalTime>
  <Words>202</Words>
  <Application>Microsoft Office PowerPoint</Application>
  <PresentationFormat>Widescreen</PresentationFormat>
  <Paragraphs>30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#9Slide07 SVNBeachwood Sans</vt:lpstr>
      <vt:lpstr>Arial</vt:lpstr>
      <vt:lpstr>Bahnschrift</vt:lpstr>
      <vt:lpstr>Calibri</vt:lpstr>
      <vt:lpstr>Calibri Light</vt:lpstr>
      <vt:lpstr>iCiel Gotham Ultra</vt:lpstr>
      <vt:lpstr>iCiel Soup of Justice</vt:lpstr>
      <vt:lpstr>SVN-Hole Hearted</vt:lpstr>
      <vt:lpstr>Times New Roman</vt:lpstr>
      <vt:lpstr>包图简圆体</vt:lpstr>
      <vt:lpstr>字魂64号-萌趣软糖体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Nhật Lệ lô</cp:lastModifiedBy>
  <cp:revision>4</cp:revision>
  <dcterms:created xsi:type="dcterms:W3CDTF">2020-10-03T06:01:09Z</dcterms:created>
  <dcterms:modified xsi:type="dcterms:W3CDTF">2025-03-01T15:43:59Z</dcterms:modified>
</cp:coreProperties>
</file>