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9" r:id="rId1"/>
  </p:sldMasterIdLst>
  <p:notesMasterIdLst>
    <p:notesMasterId r:id="rId16"/>
  </p:notesMasterIdLst>
  <p:sldIdLst>
    <p:sldId id="257" r:id="rId2"/>
    <p:sldId id="11538" r:id="rId3"/>
    <p:sldId id="11534" r:id="rId4"/>
    <p:sldId id="328" r:id="rId5"/>
    <p:sldId id="347" r:id="rId6"/>
    <p:sldId id="348" r:id="rId7"/>
    <p:sldId id="330" r:id="rId8"/>
    <p:sldId id="319" r:id="rId9"/>
    <p:sldId id="373" r:id="rId10"/>
    <p:sldId id="349" r:id="rId11"/>
    <p:sldId id="11548" r:id="rId12"/>
    <p:sldId id="11549" r:id="rId13"/>
    <p:sldId id="11550" r:id="rId14"/>
    <p:sldId id="11527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5875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1744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7622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3498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79370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5242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1117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46988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BFAFD"/>
    <a:srgbClr val="08CECE"/>
    <a:srgbClr val="34FC4C"/>
    <a:srgbClr val="F791DC"/>
    <a:srgbClr val="04D249"/>
    <a:srgbClr val="ADC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09" autoAdjust="0"/>
    <p:restoredTop sz="87313" autoAdjust="0"/>
  </p:normalViewPr>
  <p:slideViewPr>
    <p:cSldViewPr snapToGrid="0">
      <p:cViewPr varScale="1">
        <p:scale>
          <a:sx n="58" d="100"/>
          <a:sy n="58" d="100"/>
        </p:scale>
        <p:origin x="1104" y="68"/>
      </p:cViewPr>
      <p:guideLst>
        <p:guide orient="horz" pos="216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4T11:19:56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2568.29443"/>
      <inkml:brushProperty name="anchorY" value="-22867.24609"/>
      <inkml:brushProperty name="scaleFactor" value="0.5"/>
    </inkml:brush>
  </inkml:definitions>
  <inkml:trace contextRef="#ctx0" brushRef="#br0">1 1 24575,'0'0'0,"4"0"0,8 5 0,4 6 0,-1 5 0,-2 5 0,-4 3 0,-2 2 0,-4 0 0,4 2 0,-1-1 0,-1 1 0,-1-1 0,-1 0 0,3-6 0,1 0 0,-1 0 0,-2 2 0,-1 0 0,4 1 0,0 1 0,-2 1 0,0 1 0,-2-1 0,-1 1 0,-2 5 0,1 0 0,4 0 0,0-1 0,0-1 0,-1-1 0,-1-2 0,-1 0 0,-1-11 0,-6-11 0,-5-6 0,-7-14 0,2-1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414.25037"/>
      <inkml:brushProperty name="anchorY" value="-24642.5332"/>
      <inkml:brushProperty name="scaleFactor" value="0.5"/>
    </inkml:brush>
  </inkml:definitions>
  <inkml:trace contextRef="#ctx0" brushRef="#br0">1 1 24575,'0'0'0,"4"4"0,2 8 0,0 4 0,-2 4 0,-1 9 0,-1 8 0,5 1 0,-1-1 0,0-1 0,-2-4 0,-1-1 0,-1-3 0,-1-1 0,5 0 0,-1-1 0,0 5 0,0 0 0,-2 1 0,-2-1 0,6-7 0,-2 4 0,1 0 0,3 5 0,0 0 0,-2 0 0,-2-1 0,4 3 0,4-1 0,4-6 0,-2-2 0,-1 3 0,-5 1 0,2-1 0,4 0 0,2 0 0,-2 4 0,-2 5 0,1-6 0,-3-1 0,-2-2 0,-4-2 0,4-6 0,-2-1 0,-1 1 0,-2 0 0,4 2 0,-1 1 0,0 1 0,2 1 0,0 0 0,3-4 0,-1-1 0,-2 0 0,-3 1 0,-2 2 0,-1 0 0,-2 2 0,4 0 0,0 0 0,0 1 0,-1-1 0,-1 6 0,-2 0 0,6 0 0,-2-1 0,1 4 0,-2-1 0,-1-1 0,-1-1 0,-1-3 0,-1 0 0,0-2 0,0 0 0,0-1 0,-1 0 0,1 0 0,0 1 0,0-1 0,5-5 0,1 0 0,-1 0 0,-1 1 0,5 6 0,-1 2 0,-1 1 0,3-1 0,-1 0 0,-2-1 0,-2-1 0,-1-1 0,-2 0 0,-1-1 0,4-5 0,0 0 0,0 0 0,-1-5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330.26459"/>
      <inkml:brushProperty name="anchorY" value="-28968.57617"/>
      <inkml:brushProperty name="scaleFactor" value="0.5"/>
    </inkml:brush>
  </inkml:definitions>
  <inkml:trace contextRef="#ctx0" brushRef="#br0">1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85.73547"/>
      <inkml:brushProperty name="anchorY" value="-29984.57617"/>
      <inkml:brushProperty name="scaleFactor" value="0.5"/>
    </inkml:brush>
  </inkml:definitions>
  <inkml:trace contextRef="#ctx0" brushRef="#br0">0 348 24575,'0'0'0,"5"-4"0,1-7 0,-6-5 0,-1-10 0,-1-14 0,-1-2 0,1-6 0,6 3 0,6 3 0,0 5 0,0 15 0,-2 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746.3219"/>
      <inkml:brushProperty name="anchorY" value="-30653.14453"/>
      <inkml:brushProperty name="scaleFactor" value="0.5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4T11:19:56.63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313.31921"/>
      <inkml:brushProperty name="anchorY" value="-21348.47461"/>
      <inkml:brushProperty name="scaleFactor" value="0.5"/>
    </inkml:brush>
  </inkml:definitions>
  <inkml:trace contextRef="#ctx0" brushRef="#br0">240 0 24575,'0'0'0,"0"5"0,0 11 0,0 11 0,0 5 0,0 7 0,0 5 0,0 0 0,0 1 0,0-2 0,0 1 0,0 1 0,0-3 0,0 2 0,5-4 0,0-3 0,1-3 0,-2-4 0,5-1 0,-1-2 0,-2 4 0,-1 0 0,4 6 0,-2-1 0,0 4 0,-3-2 0,-1-2 0,-1-3 0,4-2 0,0-2 0,-1-2 0,-1 0 0,4-1 0,-1 5 0,0 6 0,-3-1 0,0 0 0,-2-1 0,-2-4 0,1-1 0,-1-2 0,-1-1 0,1-1 0,0 0 0,-1 0 0,1 0 0,0 1 0,-5-1 0,0 0 0,-1 0 0,2 1 0,-5-6 0,2 5 0,-5 1 0,2 0 0,1 1 0,-3-5 0,3 4 0,1 0 0,-3-5 0,2 1 0,-3-1 0,1 1 0,2 1 0,-2 1 0,2 0 0,-4 1 0,2 0 0,3 1 0,-4 0 0,-2 5 0,0 0 0,-2 0 0,3 4 0,-3-6 0,4-2 0,2-1 0,3-1 0,-2-6 0,2-1 0,1 2 0,-4-5 0,2 1 0,2 2 0,1 2 0,1 2 0,3 1 0,0-4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4T11:19:56.64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2568.29443"/>
      <inkml:brushProperty name="anchorY" value="-22867.24609"/>
      <inkml:brushProperty name="scaleFactor" value="0.5"/>
    </inkml:brush>
  </inkml:definitions>
  <inkml:trace contextRef="#ctx0" brushRef="#br0">1 1 24575,'0'0'0,"4"0"0,8 5 0,4 6 0,-1 5 0,-2 5 0,-4 3 0,-2 2 0,-4 0 0,4 2 0,-1-1 0,-1 1 0,-1-1 0,-1 0 0,3-6 0,1 0 0,-1 0 0,-2 2 0,-1 0 0,4 1 0,0 1 0,-2 1 0,0 1 0,-2-1 0,-1 1 0,-2 5 0,1 0 0,4 0 0,0-1 0,0-1 0,-1-1 0,-1-2 0,-1 0 0,-1-11 0,-6-11 0,-5-6 0,-7-14 0,2-1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4T11:19:56.64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414.25037"/>
      <inkml:brushProperty name="anchorY" value="-24642.5332"/>
      <inkml:brushProperty name="scaleFactor" value="0.5"/>
    </inkml:brush>
  </inkml:definitions>
  <inkml:trace contextRef="#ctx0" brushRef="#br0">1 1 24575,'0'0'0,"4"4"0,2 8 0,0 4 0,-2 4 0,-1 9 0,-1 8 0,5 1 0,-1-1 0,0-1 0,-2-4 0,-1-1 0,-1-3 0,-1-1 0,5 0 0,-1-1 0,0 5 0,0 0 0,-2 1 0,-2-1 0,6-7 0,-2 4 0,1 0 0,3 5 0,0 0 0,-2 0 0,-2-1 0,4 3 0,4-1 0,4-6 0,-2-2 0,-1 3 0,-5 1 0,2-1 0,4 0 0,2 0 0,-2 4 0,-2 5 0,1-6 0,-3-1 0,-2-2 0,-4-2 0,4-6 0,-2-1 0,-1 1 0,-2 0 0,4 2 0,-1 1 0,0 1 0,2 1 0,0 0 0,3-4 0,-1-1 0,-2 0 0,-3 1 0,-2 2 0,-1 0 0,-2 2 0,4 0 0,0 0 0,0 1 0,-1-1 0,-1 6 0,-2 0 0,6 0 0,-2-1 0,1 4 0,-2-1 0,-1-1 0,-1-1 0,-1-3 0,-1 0 0,0-2 0,0 0 0,0-1 0,-1 0 0,1 0 0,0 1 0,0-1 0,5-5 0,1 0 0,-1 0 0,-1 1 0,5 6 0,-1 2 0,-1 1 0,3-1 0,-1 0 0,-2-1 0,-2-1 0,-1-1 0,-2 0 0,-1-1 0,4-5 0,0 0 0,0 0 0,-1-5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4T11:19:56.64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330.26459"/>
      <inkml:brushProperty name="anchorY" value="-28968.57617"/>
      <inkml:brushProperty name="scaleFactor" value="0.5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4T11:19:56.64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85.73547"/>
      <inkml:brushProperty name="anchorY" value="-29984.57617"/>
      <inkml:brushProperty name="scaleFactor" value="0.5"/>
    </inkml:brush>
  </inkml:definitions>
  <inkml:trace contextRef="#ctx0" brushRef="#br0">0 348 24575,'0'0'0,"5"-4"0,1-7 0,-6-5 0,-1-10 0,-1-14 0,-1-2 0,1-6 0,6 3 0,6 3 0,0 5 0,0 15 0,-2 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4T11:19:56.64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746.3219"/>
      <inkml:brushProperty name="anchorY" value="-30653.14453"/>
      <inkml:brushProperty name="scaleFactor" value="0.5"/>
    </inkml:brush>
  </inkml:definitions>
  <inkml:trace contextRef="#ctx0" brushRef="#br0">1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313.31921"/>
      <inkml:brushProperty name="anchorY" value="-21348.47461"/>
      <inkml:brushProperty name="scaleFactor" value="0.5"/>
    </inkml:brush>
  </inkml:definitions>
  <inkml:trace contextRef="#ctx0" brushRef="#br0">240 0 24575,'0'0'0,"0"5"0,0 11 0,0 11 0,0 5 0,0 7 0,0 5 0,0 0 0,0 1 0,0-2 0,0 1 0,0 1 0,0-3 0,0 2 0,5-4 0,0-3 0,1-3 0,-2-4 0,5-1 0,-1-2 0,-2 4 0,-1 0 0,4 6 0,-2-1 0,0 4 0,-3-2 0,-1-2 0,-1-3 0,4-2 0,0-2 0,-1-2 0,-1 0 0,4-1 0,-1 5 0,0 6 0,-3-1 0,0 0 0,-2-1 0,-2-4 0,1-1 0,-1-2 0,-1-1 0,1-1 0,0 0 0,-1 0 0,1 0 0,0 1 0,-5-1 0,0 0 0,-1 0 0,2 1 0,-5-6 0,2 5 0,-5 1 0,2 0 0,1 1 0,-3-5 0,3 4 0,1 0 0,-3-5 0,2 1 0,-3-1 0,1 1 0,2 1 0,-2 1 0,2 0 0,-4 1 0,2 0 0,3 1 0,-4 0 0,-2 5 0,0 0 0,-2 0 0,3 4 0,-3-6 0,4-2 0,2-1 0,3-1 0,-2-6 0,2-1 0,1 2 0,-4-5 0,2 1 0,2 2 0,1 2 0,1 2 0,3 1 0,0-4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875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744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622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498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370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5242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1117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6988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12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https://ibaotu.com/sucai/18049806.html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https://ibaotu.com/?m=boutiqueFont&amp;a=detail&amp;font_id=29972cd922b34cea83f7c72a281d34b5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音乐：</a:t>
            </a:r>
            <a:r>
              <a:rPr lang="en-US" altLang="zh-CN" dirty="0"/>
              <a:t>https://ibaotu.com/sucai/18089214.html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612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116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66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https://ibaotu.com/sucai/18049806.html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https://ibaotu.com/?m=boutiqueFont&amp;a=detail&amp;font_id=29972cd922b34cea83f7c72a281d34b5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音乐：</a:t>
            </a:r>
            <a:r>
              <a:rPr lang="en-US" altLang="zh-CN" dirty="0"/>
              <a:t>https://ibaotu.com/sucai/18089214.html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58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1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8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21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50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88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93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8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8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8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4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C40F63E-5CF2-4185-9984-DAEABE623A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D32C3-77EC-4C3B-BFEF-7C75DDEA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38809-4C77-49B3-8496-133E1E4E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C58B7-5D0B-4EC5-824C-6039BAC8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A2DD6-84D5-4BEA-B755-06B91D66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F07C4-5807-4D6D-82B8-B804CEBED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microsoft.com/office/2007/relationships/hdphoto" Target="../media/hdphoto1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20.png"/><Relationship Id="rId18" Type="http://schemas.openxmlformats.org/officeDocument/2006/relationships/customXml" Target="../ink/ink5.xml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14.png"/><Relationship Id="rId17" Type="http://schemas.openxmlformats.org/officeDocument/2006/relationships/image" Target="../media/image140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4.xml"/><Relationship Id="rId20" Type="http://schemas.openxmlformats.org/officeDocument/2006/relationships/customXml" Target="../ink/ink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customXml" Target="../ink/ink2.xml"/><Relationship Id="rId5" Type="http://schemas.openxmlformats.org/officeDocument/2006/relationships/image" Target="../media/image12.png"/><Relationship Id="rId15" Type="http://schemas.openxmlformats.org/officeDocument/2006/relationships/image" Target="../media/image130.png"/><Relationship Id="rId23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customXml" Target="../ink/ink3.xml"/><Relationship Id="rId22" Type="http://schemas.openxmlformats.org/officeDocument/2006/relationships/customXml" Target="../ink/ink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0.png"/><Relationship Id="rId18" Type="http://schemas.openxmlformats.org/officeDocument/2006/relationships/customXml" Target="../ink/ink12.xml"/><Relationship Id="rId3" Type="http://schemas.openxmlformats.org/officeDocument/2006/relationships/image" Target="../media/image20.png"/><Relationship Id="rId21" Type="http://schemas.openxmlformats.org/officeDocument/2006/relationships/image" Target="../media/image110.png"/><Relationship Id="rId7" Type="http://schemas.openxmlformats.org/officeDocument/2006/relationships/image" Target="../media/image21.png"/><Relationship Id="rId12" Type="http://schemas.openxmlformats.org/officeDocument/2006/relationships/customXml" Target="../ink/ink9.xml"/><Relationship Id="rId17" Type="http://schemas.openxmlformats.org/officeDocument/2006/relationships/image" Target="../media/image140.png"/><Relationship Id="rId25" Type="http://schemas.microsoft.com/office/2007/relationships/hdphoto" Target="../media/hdphoto3.wdp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11.xml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24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130.png"/><Relationship Id="rId23" Type="http://schemas.openxmlformats.org/officeDocument/2006/relationships/image" Target="../media/image121.png"/><Relationship Id="rId10" Type="http://schemas.openxmlformats.org/officeDocument/2006/relationships/image" Target="../media/image80.png"/><Relationship Id="rId19" Type="http://schemas.openxmlformats.org/officeDocument/2006/relationships/image" Target="../media/image100.png"/><Relationship Id="rId4" Type="http://schemas.openxmlformats.org/officeDocument/2006/relationships/image" Target="../media/image12.png"/><Relationship Id="rId9" Type="http://schemas.openxmlformats.org/officeDocument/2006/relationships/customXml" Target="../ink/ink8.xml"/><Relationship Id="rId14" Type="http://schemas.openxmlformats.org/officeDocument/2006/relationships/customXml" Target="../ink/ink10.xml"/><Relationship Id="rId22" Type="http://schemas.openxmlformats.org/officeDocument/2006/relationships/customXml" Target="../ink/ink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5" name="图片 4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9280"/>
            <a:ext cx="12192000" cy="2458720"/>
          </a:xfrm>
          <a:prstGeom prst="rect">
            <a:avLst/>
          </a:prstGeom>
        </p:spPr>
      </p:pic>
      <p:pic>
        <p:nvPicPr>
          <p:cNvPr id="9" name="图片 8" descr="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020" y="645160"/>
            <a:ext cx="1989455" cy="2667635"/>
          </a:xfrm>
          <a:prstGeom prst="rect">
            <a:avLst/>
          </a:prstGeom>
        </p:spPr>
      </p:pic>
      <p:pic>
        <p:nvPicPr>
          <p:cNvPr id="14" name="图片 13" descr="千库网_夏日沙滩手绘海星免抠_元素编号122797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0000">
            <a:off x="6090285" y="5084445"/>
            <a:ext cx="840105" cy="840105"/>
          </a:xfrm>
          <a:prstGeom prst="rect">
            <a:avLst/>
          </a:prstGeom>
        </p:spPr>
      </p:pic>
      <p:pic>
        <p:nvPicPr>
          <p:cNvPr id="15" name="图片 14" descr="千库网_暑假小清新游泳圈_元素编号120332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9780" y="5466715"/>
            <a:ext cx="1220470" cy="814070"/>
          </a:xfrm>
          <a:prstGeom prst="rect">
            <a:avLst/>
          </a:prstGeom>
        </p:spPr>
      </p:pic>
      <p:pic>
        <p:nvPicPr>
          <p:cNvPr id="17" name="图片 16" descr="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8" name="图片 7" descr="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8081" y="4108255"/>
            <a:ext cx="2773920" cy="26048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1192" y="183884"/>
            <a:ext cx="7218290" cy="725487"/>
          </a:xfrm>
          <a:prstGeom prst="rect">
            <a:avLst/>
          </a:prstGeom>
        </p:spPr>
      </p:pic>
      <p:pic>
        <p:nvPicPr>
          <p:cNvPr id="27" name="Picture 26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A46D8A2E-4436-2DCE-0D95-57E165856E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42" y="3092894"/>
            <a:ext cx="6225203" cy="41501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C70624-4A8F-4DC7-8ACE-AD808BB019EB}"/>
              </a:ext>
            </a:extLst>
          </p:cNvPr>
          <p:cNvSpPr txBox="1"/>
          <p:nvPr/>
        </p:nvSpPr>
        <p:spPr>
          <a:xfrm>
            <a:off x="690265" y="1431662"/>
            <a:ext cx="10114776" cy="2184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rPr>
              <a:t>chủ đề 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FF2D7B"/>
                </a:solidFill>
                <a:effectLst/>
                <a:uLnTx/>
                <a:uFillTx/>
                <a:latin typeface="iCiel Gotham Ultra" pitchFamily="50" charset="0"/>
                <a:ea typeface="+mn-ea"/>
                <a:cs typeface="iCiel Gotham Ultra" pitchFamily="50" charset="0"/>
              </a:rPr>
              <a:t>Chăm sóc và phát triển bản thân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3A4798-E6DD-48F9-8F35-18867BEB18D0}"/>
              </a:ext>
            </a:extLst>
          </p:cNvPr>
          <p:cNvSpPr txBox="1"/>
          <p:nvPr/>
        </p:nvSpPr>
        <p:spPr>
          <a:xfrm>
            <a:off x="4458454" y="3925391"/>
            <a:ext cx="2403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Tuần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 23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7 SVNBeachwood Sans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512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29E558-19A0-735E-CB03-2A94C25E16AF}"/>
              </a:ext>
            </a:extLst>
          </p:cNvPr>
          <p:cNvSpPr txBox="1"/>
          <p:nvPr/>
        </p:nvSpPr>
        <p:spPr>
          <a:xfrm>
            <a:off x="495299" y="1342854"/>
            <a:ext cx="8066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Chúc mừng sinh nhật Tháng…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C3CCA5-6DB1-2B44-923C-5032ABC40001}"/>
              </a:ext>
            </a:extLst>
          </p:cNvPr>
          <p:cNvSpPr/>
          <p:nvPr/>
        </p:nvSpPr>
        <p:spPr>
          <a:xfrm>
            <a:off x="849086" y="2266184"/>
            <a:ext cx="6879771" cy="2738182"/>
          </a:xfrm>
          <a:prstGeom prst="roundRect">
            <a:avLst/>
          </a:prstGeom>
          <a:noFill/>
          <a:ln w="57150">
            <a:solidFill>
              <a:srgbClr val="F98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2050" name="Picture 2" descr="Cartoon Birthday Cake Wallpapers - Top Free Cartoon Birthday Cake  Backgrounds - WallpaperAccess">
            <a:extLst>
              <a:ext uri="{FF2B5EF4-FFF2-40B4-BE49-F238E27FC236}">
                <a16:creationId xmlns:a16="http://schemas.microsoft.com/office/drawing/2014/main" id="{B3C38EB9-889F-3FBA-9A05-61046586B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0000" l="10000" r="90000">
                        <a14:foregroundMark x1="41367" y1="10313" x2="41367" y2="10313"/>
                        <a14:foregroundMark x1="41055" y1="10313" x2="41055" y2="10313"/>
                        <a14:foregroundMark x1="41289" y1="17125" x2="41289" y2="17125"/>
                        <a14:foregroundMark x1="41758" y1="14750" x2="41758" y2="14750"/>
                        <a14:foregroundMark x1="41758" y1="12687" x2="41758" y2="12687"/>
                        <a14:foregroundMark x1="41289" y1="14125" x2="41289" y2="14125"/>
                        <a14:foregroundMark x1="43750" y1="9813" x2="43750" y2="9813"/>
                        <a14:foregroundMark x1="45742" y1="7750" x2="45742" y2="7750"/>
                        <a14:foregroundMark x1="51875" y1="7938" x2="51875" y2="7938"/>
                        <a14:foregroundMark x1="51992" y1="13313" x2="51992" y2="13313"/>
                        <a14:foregroundMark x1="51992" y1="13313" x2="51289" y2="16688"/>
                        <a14:foregroundMark x1="52578" y1="6813" x2="52578" y2="6813"/>
                        <a14:foregroundMark x1="45742" y1="6500" x2="45742" y2="6500"/>
                        <a14:foregroundMark x1="22813" y1="81875" x2="22813" y2="8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56" y="3866809"/>
            <a:ext cx="4931228" cy="30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urple teddy bear cartoon symbol Stock Vector Image &amp; Art - Alamy">
            <a:extLst>
              <a:ext uri="{FF2B5EF4-FFF2-40B4-BE49-F238E27FC236}">
                <a16:creationId xmlns:a16="http://schemas.microsoft.com/office/drawing/2014/main" id="{30382451-E7E7-3118-62DB-F20A83A0B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52" b="90185" l="10000" r="90000">
                        <a14:foregroundMark x1="44231" y1="10370" x2="44231" y2="10370"/>
                        <a14:foregroundMark x1="44423" y1="7222" x2="44423" y2="7222"/>
                        <a14:foregroundMark x1="47308" y1="86111" x2="47308" y2="86111"/>
                        <a14:foregroundMark x1="46731" y1="90185" x2="46731" y2="9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44"/>
          <a:stretch/>
        </p:blipFill>
        <p:spPr bwMode="auto">
          <a:xfrm rot="820571" flipH="1">
            <a:off x="8240938" y="3419133"/>
            <a:ext cx="34884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ristmas present, creative christmas book, christmas, christmas gift png |  PNGWing">
            <a:extLst>
              <a:ext uri="{FF2B5EF4-FFF2-40B4-BE49-F238E27FC236}">
                <a16:creationId xmlns:a16="http://schemas.microsoft.com/office/drawing/2014/main" id="{0B5D6892-F6BA-B445-D232-D97AC792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28" b="97461" l="7935" r="93370">
                        <a14:foregroundMark x1="50109" y1="6046" x2="50326" y2="8585"/>
                        <a14:foregroundMark x1="59022" y1="3869" x2="59022" y2="3869"/>
                        <a14:foregroundMark x1="92935" y1="35429" x2="92935" y2="35429"/>
                        <a14:foregroundMark x1="77500" y1="39420" x2="74022" y2="51632"/>
                        <a14:foregroundMark x1="59022" y1="36155" x2="59891" y2="42080"/>
                        <a14:foregroundMark x1="75217" y1="49577" x2="80000" y2="54776"/>
                        <a14:foregroundMark x1="93261" y1="51149" x2="93261" y2="51149"/>
                        <a14:foregroundMark x1="93043" y1="35429" x2="93043" y2="35429"/>
                        <a14:foregroundMark x1="93478" y1="35913" x2="93478" y2="35913"/>
                        <a14:foregroundMark x1="50000" y1="51391" x2="55109" y2="58283"/>
                        <a14:foregroundMark x1="8152" y1="46796" x2="8152" y2="46796"/>
                        <a14:foregroundMark x1="42609" y1="92503" x2="42609" y2="92503"/>
                        <a14:foregroundMark x1="68696" y1="94438" x2="68696" y2="94438"/>
                        <a14:foregroundMark x1="44022" y1="95042" x2="44022" y2="95042"/>
                        <a14:foregroundMark x1="68370" y1="97461" x2="68370" y2="97461"/>
                        <a14:foregroundMark x1="80652" y1="21282" x2="80652" y2="2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03" y="3984602"/>
            <a:ext cx="3166654" cy="28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Trái Tim Và Máy Bay Giấy PNG , Máy Bay Giấy, Tim, Yêu Và Quý PNG  và Vector với nền trong suốt để tải xuống miễn phí">
            <a:extLst>
              <a:ext uri="{FF2B5EF4-FFF2-40B4-BE49-F238E27FC236}">
                <a16:creationId xmlns:a16="http://schemas.microsoft.com/office/drawing/2014/main" id="{52E27AFA-36FB-635D-EDCA-0191993B1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146">
                        <a14:foregroundMark x1="91146" y1="11250" x2="91146" y2="11250"/>
                        <a14:foregroundMark x1="60625" y1="59219" x2="60625" y2="59219"/>
                        <a14:foregroundMark x1="37396" y1="67344" x2="37396" y2="67344"/>
                        <a14:foregroundMark x1="12188" y1="75938" x2="12188" y2="75938"/>
                        <a14:foregroundMark x1="45104" y1="59531" x2="45104" y2="59531"/>
                        <a14:foregroundMark x1="49896" y1="52812" x2="49896" y2="52812"/>
                        <a14:foregroundMark x1="47292" y1="50313" x2="47292" y2="50313"/>
                        <a14:foregroundMark x1="47188" y1="54531" x2="47188" y2="54531"/>
                        <a14:foregroundMark x1="12708" y1="85781" x2="12708" y2="85781"/>
                        <a14:backgroundMark x1="48438" y1="52656" x2="48438" y2="52656"/>
                        <a14:backgroundMark x1="14688" y1="86094" x2="14688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26" r="35481"/>
          <a:stretch/>
        </p:blipFill>
        <p:spPr bwMode="auto">
          <a:xfrm rot="1376686">
            <a:off x="7328425" y="-933208"/>
            <a:ext cx="3991011" cy="27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7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5" name="图片 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15" name="图片 3" descr="C:\Users\Am'be'r\Desktop\千库网_小学生排队放学_元素编号13058370.png千库网_小学生排队放学_元素编号1305837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029" y="5210822"/>
            <a:ext cx="2655417" cy="1647177"/>
          </a:xfrm>
          <a:prstGeom prst="rect">
            <a:avLst/>
          </a:prstGeom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62" y="5042647"/>
            <a:ext cx="1916902" cy="1916902"/>
          </a:xfrm>
          <a:prstGeom prst="rect">
            <a:avLst/>
          </a:prstGeom>
        </p:spPr>
      </p:pic>
      <p:sp>
        <p:nvSpPr>
          <p:cNvPr id="12" name="矩形 8">
            <a:extLst>
              <a:ext uri="{FF2B5EF4-FFF2-40B4-BE49-F238E27FC236}">
                <a16:creationId xmlns:a16="http://schemas.microsoft.com/office/drawing/2014/main" id="{D430AAD5-238E-4007-89EA-D91416224C88}"/>
              </a:ext>
            </a:extLst>
          </p:cNvPr>
          <p:cNvSpPr/>
          <p:nvPr/>
        </p:nvSpPr>
        <p:spPr>
          <a:xfrm>
            <a:off x="794410" y="791027"/>
            <a:ext cx="10584790" cy="5261430"/>
          </a:xfrm>
          <a:prstGeom prst="rect">
            <a:avLst/>
          </a:prstGeom>
          <a:noFill/>
          <a:ln w="952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id="{1C755D9C-191D-47E5-BBEA-2C73E164EA35}"/>
              </a:ext>
            </a:extLst>
          </p:cNvPr>
          <p:cNvSpPr/>
          <p:nvPr/>
        </p:nvSpPr>
        <p:spPr>
          <a:xfrm>
            <a:off x="984910" y="956127"/>
            <a:ext cx="10216490" cy="4923973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矩形 12">
            <a:extLst>
              <a:ext uri="{FF2B5EF4-FFF2-40B4-BE49-F238E27FC236}">
                <a16:creationId xmlns:a16="http://schemas.microsoft.com/office/drawing/2014/main" id="{A4EFF30D-566E-44C0-AB3D-FDDFD2E1A742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AE821D81-CA24-49B9-BAA7-1CAC32A1DC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52" y="2090591"/>
            <a:ext cx="1338262" cy="780299"/>
          </a:xfrm>
          <a:prstGeom prst="rect">
            <a:avLst/>
          </a:prstGeom>
        </p:spPr>
      </p:pic>
      <p:sp>
        <p:nvSpPr>
          <p:cNvPr id="21" name="矩形 14">
            <a:extLst>
              <a:ext uri="{FF2B5EF4-FFF2-40B4-BE49-F238E27FC236}">
                <a16:creationId xmlns:a16="http://schemas.microsoft.com/office/drawing/2014/main" id="{0B204D69-0F62-499A-B99D-377F91EAAEDC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2" name="图片 15">
            <a:extLst>
              <a:ext uri="{FF2B5EF4-FFF2-40B4-BE49-F238E27FC236}">
                <a16:creationId xmlns:a16="http://schemas.microsoft.com/office/drawing/2014/main" id="{9F9AC201-14E9-48A4-BCD3-03520F814E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360" y="4315966"/>
            <a:ext cx="1338262" cy="78029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44CE738-EA8F-4D49-B5C2-4310EE35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06" y="247994"/>
            <a:ext cx="223678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183C79EC-0C75-4B4D-AB23-82680B26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AB54F871-40EE-413E-8CEA-883421E67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391619" y="-777972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BA88954-431A-4D0D-A02E-5AD6D0CCF961}"/>
              </a:ext>
            </a:extLst>
          </p:cNvPr>
          <p:cNvSpPr txBox="1"/>
          <p:nvPr/>
        </p:nvSpPr>
        <p:spPr>
          <a:xfrm>
            <a:off x="2552700" y="3683911"/>
            <a:ext cx="76771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Da Lat" panose="03060902030202020203" pitchFamily="66" charset="0"/>
                <a:ea typeface="字魂59号-创粗黑"/>
                <a:cs typeface="+mn-cs"/>
              </a:rPr>
              <a:t>CHIA SẺ NHỮNG VIỆC EM LÀM ĐỂ PHÁT TRIỂN BẢN THÂN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C3F269-BD76-48B2-A9F3-8F0B15EA1F48}"/>
              </a:ext>
            </a:extLst>
          </p:cNvPr>
          <p:cNvSpPr txBox="1"/>
          <p:nvPr/>
        </p:nvSpPr>
        <p:spPr>
          <a:xfrm>
            <a:off x="2931735" y="3075057"/>
            <a:ext cx="2685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hobia" panose="02000506000000020003" pitchFamily="2" charset="0"/>
                <a:ea typeface="字魂59号-创粗黑"/>
                <a:cs typeface="+mn-cs"/>
              </a:rPr>
              <a:t>Chủ để tuần 23</a:t>
            </a:r>
          </a:p>
        </p:txBody>
      </p:sp>
    </p:spTree>
    <p:extLst>
      <p:ext uri="{BB962C8B-B14F-4D97-AF65-F5344CB8AC3E}">
        <p14:creationId xmlns:p14="http://schemas.microsoft.com/office/powerpoint/2010/main" val="337327106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1745595" cy="6431280"/>
            <a:chOff x="0" y="0"/>
            <a:chExt cx="18497" cy="10128"/>
          </a:xfrm>
        </p:grpSpPr>
        <p:sp>
          <p:nvSpPr>
            <p:cNvPr id="14" name="矩形 17"/>
            <p:cNvSpPr/>
            <p:nvPr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5" name="图片 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15" name="图片 3" descr="C:\Users\Am'be'r\Desktop\千库网_小学生排队放学_元素编号13058370.png千库网_小学生排队放学_元素编号1305837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029" y="5210822"/>
            <a:ext cx="2655417" cy="1647177"/>
          </a:xfrm>
          <a:prstGeom prst="rect">
            <a:avLst/>
          </a:prstGeom>
        </p:spPr>
      </p:pic>
      <p:sp>
        <p:nvSpPr>
          <p:cNvPr id="19" name="矩形 12">
            <a:extLst>
              <a:ext uri="{FF2B5EF4-FFF2-40B4-BE49-F238E27FC236}">
                <a16:creationId xmlns:a16="http://schemas.microsoft.com/office/drawing/2014/main" id="{A4EFF30D-566E-44C0-AB3D-FDDFD2E1A742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AE821D81-CA24-49B9-BAA7-1CAC32A1DC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748" y="5940962"/>
            <a:ext cx="1338262" cy="780299"/>
          </a:xfrm>
          <a:prstGeom prst="rect">
            <a:avLst/>
          </a:prstGeom>
        </p:spPr>
      </p:pic>
      <p:sp>
        <p:nvSpPr>
          <p:cNvPr id="21" name="矩形 14">
            <a:extLst>
              <a:ext uri="{FF2B5EF4-FFF2-40B4-BE49-F238E27FC236}">
                <a16:creationId xmlns:a16="http://schemas.microsoft.com/office/drawing/2014/main" id="{0B204D69-0F62-499A-B99D-377F91EAAEDC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2" name="图片 15">
            <a:extLst>
              <a:ext uri="{FF2B5EF4-FFF2-40B4-BE49-F238E27FC236}">
                <a16:creationId xmlns:a16="http://schemas.microsoft.com/office/drawing/2014/main" id="{9F9AC201-14E9-48A4-BCD3-03520F814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360" y="4315966"/>
            <a:ext cx="1338262" cy="78029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44CE738-EA8F-4D49-B5C2-4310EE35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06" y="247994"/>
            <a:ext cx="223678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183C79EC-0C75-4B4D-AB23-82680B26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EE0BC6D-1AB1-4CBF-88C6-665C1A8DEDFB}"/>
              </a:ext>
            </a:extLst>
          </p:cNvPr>
          <p:cNvSpPr txBox="1"/>
          <p:nvPr/>
        </p:nvSpPr>
        <p:spPr>
          <a:xfrm>
            <a:off x="1516625" y="3259565"/>
            <a:ext cx="9329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TRAO ĐỔI NHỮNG VIỆC EM LÀM ĐỂ PHÁT TRIỂN BẢN THÂN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pic>
        <p:nvPicPr>
          <p:cNvPr id="29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4DB7D66D-EA91-4987-B5D7-C9A6ACC0F9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269">
            <a:off x="3743815" y="347538"/>
            <a:ext cx="3542059" cy="354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50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1745595" cy="6431280"/>
            <a:chOff x="0" y="0"/>
            <a:chExt cx="18497" cy="10128"/>
          </a:xfrm>
        </p:grpSpPr>
        <p:sp>
          <p:nvSpPr>
            <p:cNvPr id="14" name="矩形 17"/>
            <p:cNvSpPr/>
            <p:nvPr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5" name="图片 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15" name="图片 3" descr="C:\Users\Am'be'r\Desktop\千库网_小学生排队放学_元素编号13058370.png千库网_小学生排队放学_元素编号1305837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029" y="5210822"/>
            <a:ext cx="2655417" cy="1647177"/>
          </a:xfrm>
          <a:prstGeom prst="rect">
            <a:avLst/>
          </a:prstGeom>
        </p:spPr>
      </p:pic>
      <p:sp>
        <p:nvSpPr>
          <p:cNvPr id="19" name="矩形 12">
            <a:extLst>
              <a:ext uri="{FF2B5EF4-FFF2-40B4-BE49-F238E27FC236}">
                <a16:creationId xmlns:a16="http://schemas.microsoft.com/office/drawing/2014/main" id="{A4EFF30D-566E-44C0-AB3D-FDDFD2E1A742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AE821D81-CA24-49B9-BAA7-1CAC32A1DC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748" y="5940962"/>
            <a:ext cx="1338262" cy="780299"/>
          </a:xfrm>
          <a:prstGeom prst="rect">
            <a:avLst/>
          </a:prstGeom>
        </p:spPr>
      </p:pic>
      <p:sp>
        <p:nvSpPr>
          <p:cNvPr id="21" name="矩形 14">
            <a:extLst>
              <a:ext uri="{FF2B5EF4-FFF2-40B4-BE49-F238E27FC236}">
                <a16:creationId xmlns:a16="http://schemas.microsoft.com/office/drawing/2014/main" id="{0B204D69-0F62-499A-B99D-377F91EAAEDC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2" name="图片 15">
            <a:extLst>
              <a:ext uri="{FF2B5EF4-FFF2-40B4-BE49-F238E27FC236}">
                <a16:creationId xmlns:a16="http://schemas.microsoft.com/office/drawing/2014/main" id="{9F9AC201-14E9-48A4-BCD3-03520F814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360" y="4315966"/>
            <a:ext cx="1338262" cy="78029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44CE738-EA8F-4D49-B5C2-4310EE35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06" y="247994"/>
            <a:ext cx="223678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183C79EC-0C75-4B4D-AB23-82680B26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EE0BC6D-1AB1-4CBF-88C6-665C1A8DEDFB}"/>
              </a:ext>
            </a:extLst>
          </p:cNvPr>
          <p:cNvSpPr txBox="1"/>
          <p:nvPr/>
        </p:nvSpPr>
        <p:spPr>
          <a:xfrm>
            <a:off x="1345111" y="685359"/>
            <a:ext cx="9329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BẠN TẬP HÁT MÚA VỀ CHỦ ĐỀ PHÁT TRIỂN BẢN THÂN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38271-2DD2-45F0-98D7-B152320C3B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t="17847" r="10217" b="42074"/>
          <a:stretch/>
        </p:blipFill>
        <p:spPr>
          <a:xfrm>
            <a:off x="2877517" y="1831824"/>
            <a:ext cx="5869625" cy="410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97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AA303A-8DBC-49C5-944C-1810B97BA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35D65A4-4BB4-4824-867C-05174C0EF2F9}"/>
              </a:ext>
            </a:extLst>
          </p:cNvPr>
          <p:cNvGrpSpPr/>
          <p:nvPr/>
        </p:nvGrpSpPr>
        <p:grpSpPr>
          <a:xfrm>
            <a:off x="478979" y="493486"/>
            <a:ext cx="11234050" cy="5892799"/>
            <a:chOff x="478979" y="493486"/>
            <a:chExt cx="11234050" cy="5892799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B59F48C-389D-481F-AA5E-9D6D0DB6497E}"/>
                </a:ext>
              </a:extLst>
            </p:cNvPr>
            <p:cNvSpPr/>
            <p:nvPr/>
          </p:nvSpPr>
          <p:spPr>
            <a:xfrm>
              <a:off x="478979" y="493486"/>
              <a:ext cx="11234050" cy="58927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35CC5C6-34D8-46B5-81A8-38C21AEE8ACF}"/>
                </a:ext>
              </a:extLst>
            </p:cNvPr>
            <p:cNvSpPr/>
            <p:nvPr/>
          </p:nvSpPr>
          <p:spPr>
            <a:xfrm>
              <a:off x="794410" y="791027"/>
              <a:ext cx="10584790" cy="5261430"/>
            </a:xfrm>
            <a:prstGeom prst="rect">
              <a:avLst/>
            </a:prstGeom>
            <a:noFill/>
            <a:ln w="952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FBECADF-3975-4FA4-825F-FB41018EDE8A}"/>
                </a:ext>
              </a:extLst>
            </p:cNvPr>
            <p:cNvSpPr/>
            <p:nvPr/>
          </p:nvSpPr>
          <p:spPr>
            <a:xfrm>
              <a:off x="984910" y="956127"/>
              <a:ext cx="10216490" cy="4923973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1BFE3CA-F862-46A3-BF65-C54F9ABDBCD0}"/>
              </a:ext>
            </a:extLst>
          </p:cNvPr>
          <p:cNvGrpSpPr/>
          <p:nvPr/>
        </p:nvGrpSpPr>
        <p:grpSpPr>
          <a:xfrm>
            <a:off x="-314529" y="1959748"/>
            <a:ext cx="1338262" cy="863211"/>
            <a:chOff x="-190152" y="2090591"/>
            <a:chExt cx="1338262" cy="863211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21520104-EF2A-426F-800D-83DDBE0CB4AF}"/>
                </a:ext>
              </a:extLst>
            </p:cNvPr>
            <p:cNvSpPr/>
            <p:nvPr/>
          </p:nvSpPr>
          <p:spPr>
            <a:xfrm>
              <a:off x="628337" y="2173502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6D70256-95F3-4ECC-AD90-5F7F8F96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152" y="2090591"/>
              <a:ext cx="1338262" cy="780299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095B638-E7A1-49D5-B512-3A0F5D76DA34}"/>
              </a:ext>
            </a:extLst>
          </p:cNvPr>
          <p:cNvGrpSpPr/>
          <p:nvPr/>
        </p:nvGrpSpPr>
        <p:grpSpPr>
          <a:xfrm>
            <a:off x="10994360" y="4315966"/>
            <a:ext cx="1338262" cy="818683"/>
            <a:chOff x="10994360" y="4315966"/>
            <a:chExt cx="1338262" cy="818683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0D25A22-3562-401D-A6A9-B47A559E3E45}"/>
                </a:ext>
              </a:extLst>
            </p:cNvPr>
            <p:cNvSpPr/>
            <p:nvPr/>
          </p:nvSpPr>
          <p:spPr>
            <a:xfrm>
              <a:off x="11112383" y="4354349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172270C0-656B-4BB4-8A07-32D3EB19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4360" y="4315966"/>
              <a:ext cx="1338262" cy="780299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2D2D984-FE29-47AE-B551-2CBD0D888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02" y="5152433"/>
            <a:ext cx="2228850" cy="1752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9643F0-D028-4C0E-864F-955E9B517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37" y="81257"/>
            <a:ext cx="2239284" cy="2846548"/>
          </a:xfrm>
          <a:prstGeom prst="rect">
            <a:avLst/>
          </a:prstGeom>
        </p:spPr>
      </p:pic>
      <p:pic>
        <p:nvPicPr>
          <p:cNvPr id="33" name="图片 14">
            <a:extLst>
              <a:ext uri="{FF2B5EF4-FFF2-40B4-BE49-F238E27FC236}">
                <a16:creationId xmlns:a16="http://schemas.microsoft.com/office/drawing/2014/main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01" y="0"/>
            <a:ext cx="9148887" cy="6250265"/>
          </a:xfrm>
          <a:prstGeom prst="rect">
            <a:avLst/>
          </a:prstGeom>
        </p:spPr>
      </p:pic>
      <p:pic>
        <p:nvPicPr>
          <p:cNvPr id="35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269">
            <a:off x="3691417" y="306983"/>
            <a:ext cx="3542059" cy="35420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0858" y="3468965"/>
            <a:ext cx="9156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rawls" pitchFamily="2" charset="0"/>
                <a:ea typeface="Yu Gothic UI Semibold" pitchFamily="34" charset="-128"/>
                <a:cs typeface="+mn-cs"/>
              </a:rPr>
              <a:t>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54225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comb/>
      </p:transition>
    </mc:Choice>
    <mc:Fallback xmlns=""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 descr="47">
            <a:extLst>
              <a:ext uri="{FF2B5EF4-FFF2-40B4-BE49-F238E27FC236}">
                <a16:creationId xmlns:a16="http://schemas.microsoft.com/office/drawing/2014/main" id="{166393CD-DE8A-4892-B155-CEAEE6E34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grpSp>
        <p:nvGrpSpPr>
          <p:cNvPr id="11" name="组合 2">
            <a:extLst>
              <a:ext uri="{FF2B5EF4-FFF2-40B4-BE49-F238E27FC236}">
                <a16:creationId xmlns:a16="http://schemas.microsoft.com/office/drawing/2014/main" id="{92A15639-1FCE-41DE-867B-83EABC7E717F}"/>
              </a:ext>
            </a:extLst>
          </p:cNvPr>
          <p:cNvGrpSpPr/>
          <p:nvPr/>
        </p:nvGrpSpPr>
        <p:grpSpPr>
          <a:xfrm>
            <a:off x="-369791" y="3246788"/>
            <a:ext cx="1338262" cy="863211"/>
            <a:chOff x="-190152" y="2090591"/>
            <a:chExt cx="1338262" cy="863211"/>
          </a:xfrm>
        </p:grpSpPr>
        <p:sp>
          <p:nvSpPr>
            <p:cNvPr id="12" name="矩形 43">
              <a:extLst>
                <a:ext uri="{FF2B5EF4-FFF2-40B4-BE49-F238E27FC236}">
                  <a16:creationId xmlns:a16="http://schemas.microsoft.com/office/drawing/2014/main" id="{9796E010-96AA-418D-BBA2-0BC12C1EA7AC}"/>
                </a:ext>
              </a:extLst>
            </p:cNvPr>
            <p:cNvSpPr/>
            <p:nvPr/>
          </p:nvSpPr>
          <p:spPr>
            <a:xfrm>
              <a:off x="628337" y="2173502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endParaRPr>
            </a:p>
          </p:txBody>
        </p:sp>
        <p:pic>
          <p:nvPicPr>
            <p:cNvPr id="13" name="图片 44">
              <a:extLst>
                <a:ext uri="{FF2B5EF4-FFF2-40B4-BE49-F238E27FC236}">
                  <a16:creationId xmlns:a16="http://schemas.microsoft.com/office/drawing/2014/main" id="{616CA496-1B8A-4EF6-8A19-030E98D50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152" y="2090591"/>
              <a:ext cx="1338262" cy="780299"/>
            </a:xfrm>
            <a:prstGeom prst="rect">
              <a:avLst/>
            </a:prstGeom>
          </p:spPr>
        </p:pic>
      </p:grpSp>
      <p:grpSp>
        <p:nvGrpSpPr>
          <p:cNvPr id="14" name="组合 4">
            <a:extLst>
              <a:ext uri="{FF2B5EF4-FFF2-40B4-BE49-F238E27FC236}">
                <a16:creationId xmlns:a16="http://schemas.microsoft.com/office/drawing/2014/main" id="{D8214F9F-A6EA-4A7D-B523-D5F368C018E4}"/>
              </a:ext>
            </a:extLst>
          </p:cNvPr>
          <p:cNvGrpSpPr/>
          <p:nvPr/>
        </p:nvGrpSpPr>
        <p:grpSpPr>
          <a:xfrm>
            <a:off x="10994360" y="4315966"/>
            <a:ext cx="1338262" cy="818683"/>
            <a:chOff x="10994360" y="4315966"/>
            <a:chExt cx="1338262" cy="818683"/>
          </a:xfrm>
        </p:grpSpPr>
        <p:sp>
          <p:nvSpPr>
            <p:cNvPr id="15" name="矩形 45">
              <a:extLst>
                <a:ext uri="{FF2B5EF4-FFF2-40B4-BE49-F238E27FC236}">
                  <a16:creationId xmlns:a16="http://schemas.microsoft.com/office/drawing/2014/main" id="{C692A867-27C8-447B-90DF-07A84DD7310C}"/>
                </a:ext>
              </a:extLst>
            </p:cNvPr>
            <p:cNvSpPr/>
            <p:nvPr/>
          </p:nvSpPr>
          <p:spPr>
            <a:xfrm>
              <a:off x="11112383" y="4354349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图片 47">
              <a:extLst>
                <a:ext uri="{FF2B5EF4-FFF2-40B4-BE49-F238E27FC236}">
                  <a16:creationId xmlns:a16="http://schemas.microsoft.com/office/drawing/2014/main" id="{53BB08F5-2C53-4A63-B9AD-C88D2FEE0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4360" y="4315966"/>
              <a:ext cx="1338262" cy="780299"/>
            </a:xfrm>
            <a:prstGeom prst="rect">
              <a:avLst/>
            </a:prstGeom>
          </p:spPr>
        </p:pic>
      </p:grpSp>
      <p:pic>
        <p:nvPicPr>
          <p:cNvPr id="17" name="图片 3">
            <a:extLst>
              <a:ext uri="{FF2B5EF4-FFF2-40B4-BE49-F238E27FC236}">
                <a16:creationId xmlns:a16="http://schemas.microsoft.com/office/drawing/2014/main" id="{B79D3416-EC7B-4240-8AFF-3378A7BFF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02" y="5152433"/>
            <a:ext cx="2228850" cy="1752600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35063F2F-1207-4530-8009-FD1DD52FBA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37" y="81257"/>
            <a:ext cx="2239284" cy="28465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D4DE3C-D533-4A5B-A9D3-BF087026151D}"/>
              </a:ext>
            </a:extLst>
          </p:cNvPr>
          <p:cNvSpPr txBox="1"/>
          <p:nvPr/>
        </p:nvSpPr>
        <p:spPr>
          <a:xfrm>
            <a:off x="2133005" y="879475"/>
            <a:ext cx="77941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SINH HOẠT DƯỚI CỜ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B3C137-82F2-4589-8CC3-DE0507DFCB35}"/>
              </a:ext>
            </a:extLst>
          </p:cNvPr>
          <p:cNvSpPr txBox="1"/>
          <p:nvPr/>
        </p:nvSpPr>
        <p:spPr>
          <a:xfrm>
            <a:off x="2045920" y="879475"/>
            <a:ext cx="7794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SINH HOẠT DƯỚI CỜ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BE80A4A-CECD-48DD-9991-1FE0185608AC}"/>
              </a:ext>
            </a:extLst>
          </p:cNvPr>
          <p:cNvSpPr/>
          <p:nvPr/>
        </p:nvSpPr>
        <p:spPr>
          <a:xfrm>
            <a:off x="1523166" y="2367073"/>
            <a:ext cx="9035144" cy="201151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Calibri" panose="020F0502020204030204" pitchFamily="34" charset="0"/>
              </a:rPr>
              <a:t>TỔNG KẾT PHONG TRÀO CHĂM SÓC VÀ PHÁT TRIỂN BẢN THÂN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071552-617D-49EF-9983-C79DEA1D1F08}"/>
              </a:ext>
            </a:extLst>
          </p:cNvPr>
          <p:cNvSpPr txBox="1"/>
          <p:nvPr/>
        </p:nvSpPr>
        <p:spPr>
          <a:xfrm>
            <a:off x="1479623" y="2442630"/>
            <a:ext cx="92310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prstClr val="black"/>
                </a:solidFill>
                <a:latin typeface="#9Slide07 SVNBeachwood Sans" pitchFamily="2" charset="0"/>
                <a:ea typeface="字魂59号-创粗黑"/>
                <a:cs typeface="Calibri" panose="020F0502020204030204" pitchFamily="34" charset="0"/>
              </a:rPr>
              <a:t>TỔNG KẾT PHONG TRÀO CHĂM SÓC VÀ PHÁT TRIỂN BẢN THÂN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SVNBeachwood Sans" pitchFamily="2" charset="0"/>
              <a:ea typeface="字魂59号-创粗黑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CB5FBC2-CF4B-4F6D-9969-C94DE5ABE6D0}"/>
                  </a:ext>
                </a:extLst>
              </p14:cNvPr>
              <p14:cNvContentPartPr/>
              <p14:nvPr/>
            </p14:nvContentPartPr>
            <p14:xfrm>
              <a:off x="-255692" y="2010460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CB5FBC2-CF4B-4F6D-9969-C94DE5ABE6D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64692" y="200146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Picture 4" descr="Cách vẽ nơ - Hướng dẫn vẽ thực sự đơn giản mới nhất 2022 - Vẽ.vn">
            <a:extLst>
              <a:ext uri="{FF2B5EF4-FFF2-40B4-BE49-F238E27FC236}">
                <a16:creationId xmlns:a16="http://schemas.microsoft.com/office/drawing/2014/main" id="{ABC36079-171D-4D98-B688-FC181154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180" y="5175810"/>
            <a:ext cx="1933575" cy="19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8C0D9B8-869F-4510-B3A7-60BE1A8C85BC}"/>
              </a:ext>
            </a:extLst>
          </p:cNvPr>
          <p:cNvGrpSpPr/>
          <p:nvPr/>
        </p:nvGrpSpPr>
        <p:grpSpPr>
          <a:xfrm>
            <a:off x="1751800" y="5261760"/>
            <a:ext cx="294120" cy="944280"/>
            <a:chOff x="1875780" y="6067260"/>
            <a:chExt cx="294120" cy="944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D238233-4864-40D2-9B1D-C8024550F220}"/>
                    </a:ext>
                  </a:extLst>
                </p14:cNvPr>
                <p14:cNvContentPartPr/>
                <p14:nvPr/>
              </p14:nvContentPartPr>
              <p14:xfrm>
                <a:off x="1875780" y="6086340"/>
                <a:ext cx="134640" cy="912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95A9CAC-514B-89BF-07F4-07A7886C706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67140" y="6077340"/>
                  <a:ext cx="152280" cy="9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2D4F81A-71DB-4F02-99CB-93CB06453B19}"/>
                    </a:ext>
                  </a:extLst>
                </p14:cNvPr>
                <p14:cNvContentPartPr/>
                <p14:nvPr/>
              </p14:nvContentPartPr>
              <p14:xfrm>
                <a:off x="1990620" y="6076620"/>
                <a:ext cx="67320" cy="285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C96917A-5A3F-90B9-3901-1EF1C285B1E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81980" y="6067980"/>
                  <a:ext cx="8496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DFF4E3F-1266-4DF5-8263-350F4082380F}"/>
                    </a:ext>
                  </a:extLst>
                </p14:cNvPr>
                <p14:cNvContentPartPr/>
                <p14:nvPr/>
              </p14:nvContentPartPr>
              <p14:xfrm>
                <a:off x="1961820" y="6067260"/>
                <a:ext cx="208080" cy="944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F36EE14-D81D-6010-30EF-93FCB30681D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53180" y="6058620"/>
                  <a:ext cx="225720" cy="96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1029645-CB1E-4BF8-8CB9-D0655F500D87}"/>
                  </a:ext>
                </a:extLst>
              </p14:cNvPr>
              <p14:cNvContentPartPr/>
              <p14:nvPr/>
            </p14:nvContentPartPr>
            <p14:xfrm>
              <a:off x="2447820" y="5733900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1029645-CB1E-4BF8-8CB9-D0655F500D8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38820" y="57249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5DC93E0-3F2D-4AD1-999B-71F6C287A2CD}"/>
                  </a:ext>
                </a:extLst>
              </p14:cNvPr>
              <p14:cNvContentPartPr/>
              <p14:nvPr/>
            </p14:nvContentPartPr>
            <p14:xfrm>
              <a:off x="2390670" y="5675220"/>
              <a:ext cx="16560" cy="125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5DC93E0-3F2D-4AD1-999B-71F6C287A2C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81670" y="5666220"/>
                <a:ext cx="342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D855F9A-0FFF-4802-8A24-398D65022EFB}"/>
                  </a:ext>
                </a:extLst>
              </p14:cNvPr>
              <p14:cNvContentPartPr/>
              <p14:nvPr/>
            </p14:nvContentPartPr>
            <p14:xfrm>
              <a:off x="-568158" y="2209154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D855F9A-0FFF-4802-8A24-398D65022EF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-577158" y="220015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AA303A-8DBC-49C5-944C-1810B97BA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35D65A4-4BB4-4824-867C-05174C0EF2F9}"/>
              </a:ext>
            </a:extLst>
          </p:cNvPr>
          <p:cNvGrpSpPr/>
          <p:nvPr/>
        </p:nvGrpSpPr>
        <p:grpSpPr>
          <a:xfrm>
            <a:off x="478979" y="493486"/>
            <a:ext cx="11234050" cy="5892799"/>
            <a:chOff x="478979" y="493486"/>
            <a:chExt cx="11234050" cy="5892799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B59F48C-389D-481F-AA5E-9D6D0DB6497E}"/>
                </a:ext>
              </a:extLst>
            </p:cNvPr>
            <p:cNvSpPr/>
            <p:nvPr/>
          </p:nvSpPr>
          <p:spPr>
            <a:xfrm>
              <a:off x="478979" y="493486"/>
              <a:ext cx="11234050" cy="58927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35CC5C6-34D8-46B5-81A8-38C21AEE8ACF}"/>
                </a:ext>
              </a:extLst>
            </p:cNvPr>
            <p:cNvSpPr/>
            <p:nvPr/>
          </p:nvSpPr>
          <p:spPr>
            <a:xfrm>
              <a:off x="794410" y="791027"/>
              <a:ext cx="10584790" cy="5261430"/>
            </a:xfrm>
            <a:prstGeom prst="rect">
              <a:avLst/>
            </a:prstGeom>
            <a:noFill/>
            <a:ln w="952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FBECADF-3975-4FA4-825F-FB41018EDE8A}"/>
                </a:ext>
              </a:extLst>
            </p:cNvPr>
            <p:cNvSpPr/>
            <p:nvPr/>
          </p:nvSpPr>
          <p:spPr>
            <a:xfrm>
              <a:off x="984910" y="956127"/>
              <a:ext cx="10216490" cy="4923973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1BFE3CA-F862-46A3-BF65-C54F9ABDBCD0}"/>
              </a:ext>
            </a:extLst>
          </p:cNvPr>
          <p:cNvGrpSpPr/>
          <p:nvPr/>
        </p:nvGrpSpPr>
        <p:grpSpPr>
          <a:xfrm>
            <a:off x="-314529" y="1959748"/>
            <a:ext cx="1338262" cy="863211"/>
            <a:chOff x="-190152" y="2090591"/>
            <a:chExt cx="1338262" cy="863211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21520104-EF2A-426F-800D-83DDBE0CB4AF}"/>
                </a:ext>
              </a:extLst>
            </p:cNvPr>
            <p:cNvSpPr/>
            <p:nvPr/>
          </p:nvSpPr>
          <p:spPr>
            <a:xfrm>
              <a:off x="628337" y="2173502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6D70256-95F3-4ECC-AD90-5F7F8F96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152" y="2090591"/>
              <a:ext cx="1338262" cy="780299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095B638-E7A1-49D5-B512-3A0F5D76DA34}"/>
              </a:ext>
            </a:extLst>
          </p:cNvPr>
          <p:cNvGrpSpPr/>
          <p:nvPr/>
        </p:nvGrpSpPr>
        <p:grpSpPr>
          <a:xfrm>
            <a:off x="10994360" y="4315966"/>
            <a:ext cx="1338262" cy="818683"/>
            <a:chOff x="10994360" y="4315966"/>
            <a:chExt cx="1338262" cy="818683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0D25A22-3562-401D-A6A9-B47A559E3E45}"/>
                </a:ext>
              </a:extLst>
            </p:cNvPr>
            <p:cNvSpPr/>
            <p:nvPr/>
          </p:nvSpPr>
          <p:spPr>
            <a:xfrm>
              <a:off x="11112383" y="4354349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172270C0-656B-4BB4-8A07-32D3EB19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4360" y="4315966"/>
              <a:ext cx="1338262" cy="780299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2D2D984-FE29-47AE-B551-2CBD0D888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02" y="5152433"/>
            <a:ext cx="2228850" cy="1752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9643F0-D028-4C0E-864F-955E9B517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37" y="81257"/>
            <a:ext cx="2239284" cy="28465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055AD5-F284-422C-AABE-4EE647CB1F68}"/>
              </a:ext>
            </a:extLst>
          </p:cNvPr>
          <p:cNvSpPr txBox="1"/>
          <p:nvPr/>
        </p:nvSpPr>
        <p:spPr>
          <a:xfrm>
            <a:off x="2652486" y="1335207"/>
            <a:ext cx="77941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SINH HOẠT LỚP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A3C36B-83B5-4A2E-8BDF-347CC721B727}"/>
              </a:ext>
            </a:extLst>
          </p:cNvPr>
          <p:cNvSpPr txBox="1"/>
          <p:nvPr/>
        </p:nvSpPr>
        <p:spPr>
          <a:xfrm>
            <a:off x="2652486" y="1334847"/>
            <a:ext cx="7794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SINH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HOẠT 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Hole Hearted" panose="020B0A06020104020203" pitchFamily="34" charset="0"/>
              <a:ea typeface="字魂59号-创粗黑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BC42EB-8C1B-4BCE-92CC-293C956F7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22" b="90000" l="10000" r="90000">
                        <a14:foregroundMark x1="53889" y1="9722" x2="53889" y2="9722"/>
                        <a14:foregroundMark x1="30000" y1="54167" x2="33889" y2="61667"/>
                        <a14:foregroundMark x1="28611" y1="56944" x2="28889" y2="61667"/>
                        <a14:foregroundMark x1="34722" y1="57222" x2="35278" y2="5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" y="2304900"/>
            <a:ext cx="3429000" cy="3429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8D00391-64EB-477E-A394-3F5A6C76A5D8}"/>
                  </a:ext>
                </a:extLst>
              </p14:cNvPr>
              <p14:cNvContentPartPr/>
              <p14:nvPr/>
            </p14:nvContentPartPr>
            <p14:xfrm>
              <a:off x="-200430" y="723420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8D00391-64EB-477E-A394-3F5A6C76A5D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209430" y="7144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4" descr="Cách vẽ nơ - Hướng dẫn vẽ thực sự đơn giản mới nhất 2022 - Vẽ.vn">
            <a:extLst>
              <a:ext uri="{FF2B5EF4-FFF2-40B4-BE49-F238E27FC236}">
                <a16:creationId xmlns:a16="http://schemas.microsoft.com/office/drawing/2014/main" id="{728A8DEB-AA9A-4DA4-BB7D-595ADA75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92" y="4319569"/>
            <a:ext cx="1933575" cy="19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76ADFC0-06AC-4621-8476-6D8668708348}"/>
              </a:ext>
            </a:extLst>
          </p:cNvPr>
          <p:cNvGrpSpPr/>
          <p:nvPr/>
        </p:nvGrpSpPr>
        <p:grpSpPr>
          <a:xfrm>
            <a:off x="1751800" y="5261760"/>
            <a:ext cx="294120" cy="944280"/>
            <a:chOff x="1875780" y="6067260"/>
            <a:chExt cx="294120" cy="944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A91DBBF-ADA4-411E-844E-1C68461E42B3}"/>
                    </a:ext>
                  </a:extLst>
                </p14:cNvPr>
                <p14:cNvContentPartPr/>
                <p14:nvPr/>
              </p14:nvContentPartPr>
              <p14:xfrm>
                <a:off x="1875780" y="6086340"/>
                <a:ext cx="134640" cy="912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95A9CAC-514B-89BF-07F4-07A7886C706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67140" y="6077340"/>
                  <a:ext cx="152280" cy="9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BFFF21E-1B48-4F7C-A7A7-91FB7A5B737E}"/>
                    </a:ext>
                  </a:extLst>
                </p14:cNvPr>
                <p14:cNvContentPartPr/>
                <p14:nvPr/>
              </p14:nvContentPartPr>
              <p14:xfrm>
                <a:off x="1990620" y="6076620"/>
                <a:ext cx="67320" cy="285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C96917A-5A3F-90B9-3901-1EF1C285B1E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81980" y="6067980"/>
                  <a:ext cx="8496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29840DD-8077-4A58-A043-DBB699BFF898}"/>
                    </a:ext>
                  </a:extLst>
                </p14:cNvPr>
                <p14:cNvContentPartPr/>
                <p14:nvPr/>
              </p14:nvContentPartPr>
              <p14:xfrm>
                <a:off x="1961820" y="6067260"/>
                <a:ext cx="208080" cy="944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F36EE14-D81D-6010-30EF-93FCB30681D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53180" y="6058620"/>
                  <a:ext cx="225720" cy="96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5D720EF-D633-4A54-B46F-5AD5EBB5DF4C}"/>
                  </a:ext>
                </a:extLst>
              </p14:cNvPr>
              <p14:cNvContentPartPr/>
              <p14:nvPr/>
            </p14:nvContentPartPr>
            <p14:xfrm>
              <a:off x="2447820" y="573390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5D720EF-D633-4A54-B46F-5AD5EBB5DF4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38820" y="57249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4935F27-AA82-435B-9757-D9380B01069B}"/>
                  </a:ext>
                </a:extLst>
              </p14:cNvPr>
              <p14:cNvContentPartPr/>
              <p14:nvPr/>
            </p14:nvContentPartPr>
            <p14:xfrm>
              <a:off x="2390670" y="5675220"/>
              <a:ext cx="16560" cy="1252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4935F27-AA82-435B-9757-D9380B01069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81670" y="5666220"/>
                <a:ext cx="342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B86D944-ACE7-429E-8C8A-1ED7E1875B83}"/>
                  </a:ext>
                </a:extLst>
              </p14:cNvPr>
              <p14:cNvContentPartPr/>
              <p14:nvPr/>
            </p14:nvContentPartPr>
            <p14:xfrm>
              <a:off x="-629010" y="1733220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B86D944-ACE7-429E-8C8A-1ED7E1875B8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-638010" y="17242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Picture 12" descr="Student Who Gives Teacher Gifts To Teachers Day PNG Image and PSD File For  Free Download - Lovepik | 401616674">
            <a:extLst>
              <a:ext uri="{FF2B5EF4-FFF2-40B4-BE49-F238E27FC236}">
                <a16:creationId xmlns:a16="http://schemas.microsoft.com/office/drawing/2014/main" id="{256EEB04-4242-4D4A-A5B4-3C2FB143D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9500" l="6167" r="97333">
                        <a14:foregroundMark x1="12333" y1="45500" x2="14583" y2="69125"/>
                        <a14:foregroundMark x1="14583" y1="69125" x2="15000" y2="70500"/>
                        <a14:foregroundMark x1="9083" y1="47250" x2="11083" y2="57750"/>
                        <a14:foregroundMark x1="18333" y1="57000" x2="18333" y2="57000"/>
                        <a14:foregroundMark x1="9750" y1="63125" x2="6167" y2="80375"/>
                        <a14:foregroundMark x1="6167" y1="80375" x2="6167" y2="80375"/>
                        <a14:foregroundMark x1="10750" y1="87750" x2="10667" y2="97625"/>
                        <a14:foregroundMark x1="31833" y1="52875" x2="29583" y2="73625"/>
                        <a14:foregroundMark x1="54339" y1="68617" x2="55583" y2="76000"/>
                        <a14:foregroundMark x1="51833" y1="53750" x2="53712" y2="64895"/>
                        <a14:foregroundMark x1="55583" y1="76000" x2="55583" y2="76000"/>
                        <a14:foregroundMark x1="64167" y1="51625" x2="64167" y2="51625"/>
                        <a14:foregroundMark x1="80167" y1="51625" x2="80167" y2="51625"/>
                        <a14:foregroundMark x1="79000" y1="47875" x2="82083" y2="58875"/>
                        <a14:foregroundMark x1="89750" y1="20125" x2="91667" y2="27875"/>
                        <a14:foregroundMark x1="86417" y1="40750" x2="86583" y2="49875"/>
                        <a14:foregroundMark x1="77917" y1="43625" x2="81333" y2="53750"/>
                        <a14:foregroundMark x1="75583" y1="52500" x2="78500" y2="58625"/>
                        <a14:foregroundMark x1="80167" y1="58250" x2="82500" y2="66625"/>
                        <a14:foregroundMark x1="73917" y1="53125" x2="73917" y2="53125"/>
                        <a14:foregroundMark x1="76417" y1="46375" x2="76417" y2="46375"/>
                        <a14:foregroundMark x1="92333" y1="74875" x2="88833" y2="93500"/>
                        <a14:foregroundMark x1="80833" y1="80125" x2="83750" y2="99250"/>
                        <a14:foregroundMark x1="83750" y1="99250" x2="83750" y2="99000"/>
                        <a14:foregroundMark x1="89750" y1="91125" x2="93917" y2="98625"/>
                        <a14:foregroundMark x1="97333" y1="99500" x2="97333" y2="99500"/>
                        <a14:foregroundMark x1="49750" y1="72125" x2="50500" y2="87750"/>
                        <a14:foregroundMark x1="34833" y1="73125" x2="34833" y2="73125"/>
                        <a14:foregroundMark x1="28833" y1="66625" x2="28833" y2="66625"/>
                        <a14:foregroundMark x1="26167" y1="90000" x2="28333" y2="98875"/>
                        <a14:backgroundMark x1="53500" y1="66375" x2="53500" y2="66375"/>
                        <a14:backgroundMark x1="53083" y1="66375" x2="53667" y2="66375"/>
                        <a14:backgroundMark x1="53667" y1="66375" x2="55833" y2="66375"/>
                        <a14:backgroundMark x1="89583" y1="36500" x2="89583" y2="36500"/>
                        <a14:backgroundMark x1="91167" y1="44250" x2="91167" y2="44250"/>
                        <a14:backgroundMark x1="90417" y1="42500" x2="90417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67" y="1905000"/>
            <a:ext cx="74295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0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comb/>
      </p:transition>
    </mc:Choice>
    <mc:Fallback xmlns=""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E5832271-C08D-4EE3-5D4F-DFF20F4468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CB80C3-5670-58DC-537D-464C9711D4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F2E81F-8F6E-DEDB-F5E2-55A4CBE8B20D}"/>
              </a:ext>
            </a:extLst>
          </p:cNvPr>
          <p:cNvSpPr txBox="1"/>
          <p:nvPr/>
        </p:nvSpPr>
        <p:spPr>
          <a:xfrm>
            <a:off x="3542988" y="815972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字魂59号-创粗黑"/>
              <a:cs typeface="+mn-cs"/>
            </a:endParaRPr>
          </a:p>
        </p:txBody>
      </p:sp>
      <p:pic>
        <p:nvPicPr>
          <p:cNvPr id="19" name="Picture 14" descr="Cute cactus illustration - seamless pattern">
            <a:extLst>
              <a:ext uri="{FF2B5EF4-FFF2-40B4-BE49-F238E27FC236}">
                <a16:creationId xmlns:a16="http://schemas.microsoft.com/office/drawing/2014/main" id="{4B31E2BD-21DA-35F7-C965-C998CA4E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528687" y="2383972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79BA71-7525-3EE6-ED3B-9929B7A2DF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F93FF-B0CC-4348-824B-F0BE46B97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67151A-9B2D-5594-9A0C-3FB0476C4F68}"/>
              </a:ext>
            </a:extLst>
          </p:cNvPr>
          <p:cNvSpPr txBox="1"/>
          <p:nvPr/>
        </p:nvSpPr>
        <p:spPr>
          <a:xfrm>
            <a:off x="3542988" y="407650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字魂59号-创粗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C7E662-DD38-C864-CFA0-81D697A23FAF}"/>
              </a:ext>
            </a:extLst>
          </p:cNvPr>
          <p:cNvSpPr txBox="1"/>
          <p:nvPr/>
        </p:nvSpPr>
        <p:spPr>
          <a:xfrm>
            <a:off x="3282657" y="1717712"/>
            <a:ext cx="1666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Ưu điểm: 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0" name="Picture 14" descr="Cute cactus illustration - seamless pattern">
            <a:extLst>
              <a:ext uri="{FF2B5EF4-FFF2-40B4-BE49-F238E27FC236}">
                <a16:creationId xmlns:a16="http://schemas.microsoft.com/office/drawing/2014/main" id="{DE84EC6B-DBAF-8011-A7EE-C9B1B07DB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528687" y="2383972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66829" y="1053378"/>
            <a:ext cx="3213700" cy="54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B7247E6D-CBD0-BA13-6C1A-EBCB3241FB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0BD1F3-6FBA-2BE4-5FC1-4926FBB21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E92F53-B204-42AE-B09C-7DBF6E32A6BE}"/>
              </a:ext>
            </a:extLst>
          </p:cNvPr>
          <p:cNvSpPr txBox="1"/>
          <p:nvPr/>
        </p:nvSpPr>
        <p:spPr>
          <a:xfrm>
            <a:off x="3542988" y="407650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字魂59号-创粗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F850B0-6FDA-26C8-D166-3BEBD996D1F4}"/>
              </a:ext>
            </a:extLst>
          </p:cNvPr>
          <p:cNvSpPr txBox="1"/>
          <p:nvPr/>
        </p:nvSpPr>
        <p:spPr>
          <a:xfrm>
            <a:off x="3282657" y="1717712"/>
            <a:ext cx="148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Hạn chế: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9" name="Picture 14" descr="Cute cactus illustration - seamless pattern">
            <a:extLst>
              <a:ext uri="{FF2B5EF4-FFF2-40B4-BE49-F238E27FC236}">
                <a16:creationId xmlns:a16="http://schemas.microsoft.com/office/drawing/2014/main" id="{CCDAE5E4-12DB-7825-E165-A147AD430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329793" y="2481943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77AA37-FB5A-FF0B-2625-79DBC0638E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29288" y="1129578"/>
            <a:ext cx="3213700" cy="5474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7F327F-9ABD-42CC-A593-09815E2F4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3485" y="0"/>
            <a:ext cx="1308201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D8BD29-647C-87AE-B3B8-199139F3F6DA}"/>
              </a:ext>
            </a:extLst>
          </p:cNvPr>
          <p:cNvSpPr/>
          <p:nvPr/>
        </p:nvSpPr>
        <p:spPr>
          <a:xfrm>
            <a:off x="720069" y="664976"/>
            <a:ext cx="11109074" cy="56342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3B1B284-268B-4A23-A4DF-F1D34743FB06}"/>
              </a:ext>
            </a:extLst>
          </p:cNvPr>
          <p:cNvSpPr/>
          <p:nvPr/>
        </p:nvSpPr>
        <p:spPr>
          <a:xfrm>
            <a:off x="1624454" y="2299038"/>
            <a:ext cx="9446317" cy="3644565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AFBA2-1E2D-4BA5-870D-410AFEADE265}"/>
              </a:ext>
            </a:extLst>
          </p:cNvPr>
          <p:cNvSpPr txBox="1"/>
          <p:nvPr/>
        </p:nvSpPr>
        <p:spPr>
          <a:xfrm>
            <a:off x="2438400" y="925285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Phương hướng hoạt động Tuần 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57D60F-0B6F-4729-90D7-1576895B405C}"/>
              </a:ext>
            </a:extLst>
          </p:cNvPr>
          <p:cNvSpPr/>
          <p:nvPr/>
        </p:nvSpPr>
        <p:spPr>
          <a:xfrm>
            <a:off x="1482940" y="1861457"/>
            <a:ext cx="9446317" cy="3884047"/>
          </a:xfrm>
          <a:prstGeom prst="roundRect">
            <a:avLst/>
          </a:prstGeom>
          <a:noFill/>
          <a:ln w="57150">
            <a:solidFill>
              <a:srgbClr val="FC1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9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409615&quot;&gt;&lt;object type=&quot;3&quot; unique_id=&quot;409623&quot;&gt;&lt;property id=&quot;20148&quot; value=&quot;5&quot;/&gt;&lt;property id=&quot;20300&quot; value=&quot;Slide 13&quot;/&gt;&lt;property id=&quot;20307&quot; value=&quot;357&quot;/&gt;&lt;/object&gt;&lt;object type=&quot;3&quot; unique_id=&quot;409624&quot;&gt;&lt;property id=&quot;20148&quot; value=&quot;5&quot;/&gt;&lt;property id=&quot;20300&quot; value=&quot;Slide 14&quot;/&gt;&lt;property id=&quot;20307&quot; value=&quot;359&quot;/&gt;&lt;/object&gt;&lt;object type=&quot;3&quot; unique_id=&quot;409625&quot;&gt;&lt;property id=&quot;20148&quot; value=&quot;5&quot;/&gt;&lt;property id=&quot;20300&quot; value=&quot;Slide 16&quot;/&gt;&lt;property id=&quot;20307&quot; value=&quot;371&quot;/&gt;&lt;/object&gt;&lt;object type=&quot;3&quot; unique_id=&quot;409631&quot;&gt;&lt;property id=&quot;20148&quot; value=&quot;5&quot;/&gt;&lt;property id=&quot;20300&quot; value=&quot;Slide 20&quot;/&gt;&lt;property id=&quot;20307&quot; value=&quot;374&quot;/&gt;&lt;/object&gt;&lt;object type=&quot;3&quot; unique_id=&quot;409632&quot;&gt;&lt;property id=&quot;20148&quot; value=&quot;5&quot;/&gt;&lt;property id=&quot;20300&quot; value=&quot;Slide 21&quot;/&gt;&lt;property id=&quot;20307&quot; value=&quot;373&quot;/&gt;&lt;/object&gt;&lt;object type=&quot;3&quot; unique_id=&quot;409633&quot;&gt;&lt;property id=&quot;20148&quot; value=&quot;5&quot;/&gt;&lt;property id=&quot;20300&quot; value=&quot;Slide 29&quot;/&gt;&lt;property id=&quot;20307&quot; value=&quot;282&quot;/&gt;&lt;/object&gt;&lt;object type=&quot;3&quot; unique_id=&quot;446474&quot;&gt;&lt;property id=&quot;20148&quot; value=&quot;5&quot;/&gt;&lt;property id=&quot;20300&quot; value=&quot;Slide 1&quot;/&gt;&lt;property id=&quot;20307&quot; value=&quot;375&quot;/&gt;&lt;/object&gt;&lt;object type=&quot;3&quot; unique_id=&quot;446476&quot;&gt;&lt;property id=&quot;20148&quot; value=&quot;5&quot;/&gt;&lt;property id=&quot;20300&quot; value=&quot;Slide 3&quot;/&gt;&lt;property id=&quot;20307&quot; value=&quot;378&quot;/&gt;&lt;/object&gt;&lt;object type=&quot;3&quot; unique_id=&quot;446592&quot;&gt;&lt;property id=&quot;20148&quot; value=&quot;5&quot;/&gt;&lt;property id=&quot;20300&quot; value=&quot;Slide 7&quot;/&gt;&lt;property id=&quot;20307&quot; value=&quot;380&quot;/&gt;&lt;/object&gt;&lt;object type=&quot;3&quot; unique_id=&quot;446733&quot;&gt;&lt;property id=&quot;20148&quot; value=&quot;5&quot;/&gt;&lt;property id=&quot;20300&quot; value=&quot;Slide 9&quot;/&gt;&lt;property id=&quot;20307&quot; value=&quot;382&quot;/&gt;&lt;/object&gt;&lt;object type=&quot;3&quot; unique_id=&quot;446854&quot;&gt;&lt;property id=&quot;20148&quot; value=&quot;5&quot;/&gt;&lt;property id=&quot;20300&quot; value=&quot;Slide 10&quot;/&gt;&lt;property id=&quot;20307&quot; value=&quot;383&quot;/&gt;&lt;/object&gt;&lt;object type=&quot;3&quot; unique_id=&quot;447370&quot;&gt;&lt;property id=&quot;20148&quot; value=&quot;5&quot;/&gt;&lt;property id=&quot;20300&quot; value=&quot;Slide 15&quot;/&gt;&lt;property id=&quot;20307&quot; value=&quot;385&quot;/&gt;&lt;/object&gt;&lt;object type=&quot;3&quot; unique_id=&quot;447664&quot;&gt;&lt;property id=&quot;20148&quot; value=&quot;5&quot;/&gt;&lt;property id=&quot;20300&quot; value=&quot;Slide 30&quot;/&gt;&lt;property id=&quot;20307&quot; value=&quot;386&quot;/&gt;&lt;/object&gt;&lt;object type=&quot;3&quot; unique_id=&quot;470234&quot;&gt;&lt;property id=&quot;20148&quot; value=&quot;5&quot;/&gt;&lt;property id=&quot;20300&quot; value=&quot;Slide 17&quot;/&gt;&lt;property id=&quot;20307&quot; value=&quot;388&quot;/&gt;&lt;/object&gt;&lt;object type=&quot;3&quot; unique_id=&quot;470535&quot;&gt;&lt;property id=&quot;20148&quot; value=&quot;5&quot;/&gt;&lt;property id=&quot;20300&quot; value=&quot;Slide 4&quot;/&gt;&lt;property id=&quot;20307&quot; value=&quot;389&quot;/&gt;&lt;/object&gt;&lt;object type=&quot;3&quot; unique_id=&quot;470537&quot;&gt;&lt;property id=&quot;20148&quot; value=&quot;5&quot;/&gt;&lt;property id=&quot;20300&quot; value=&quot;Slide 12&quot;/&gt;&lt;property id=&quot;20307&quot; value=&quot;391&quot;/&gt;&lt;/object&gt;&lt;object type=&quot;3&quot; unique_id=&quot;470732&quot;&gt;&lt;property id=&quot;20148&quot; value=&quot;5&quot;/&gt;&lt;property id=&quot;20300&quot; value=&quot;Slide 18&quot;/&gt;&lt;property id=&quot;20307&quot; value=&quot;392&quot;/&gt;&lt;/object&gt;&lt;object type=&quot;3&quot; unique_id=&quot;471063&quot;&gt;&lt;property id=&quot;20148&quot; value=&quot;5&quot;/&gt;&lt;property id=&quot;20300&quot; value=&quot;Slide 22&quot;/&gt;&lt;property id=&quot;20307&quot; value=&quot;393&quot;/&gt;&lt;/object&gt;&lt;object type=&quot;3&quot; unique_id=&quot;471064&quot;&gt;&lt;property id=&quot;20148&quot; value=&quot;5&quot;/&gt;&lt;property id=&quot;20300&quot; value=&quot;Slide 23&quot;/&gt;&lt;property id=&quot;20307&quot; value=&quot;394&quot;/&gt;&lt;/object&gt;&lt;object type=&quot;3&quot; unique_id=&quot;471065&quot;&gt;&lt;property id=&quot;20148&quot; value=&quot;5&quot;/&gt;&lt;property id=&quot;20300&quot; value=&quot;Slide 24&quot;/&gt;&lt;property id=&quot;20307&quot; value=&quot;395&quot;/&gt;&lt;/object&gt;&lt;object type=&quot;3&quot; unique_id=&quot;471066&quot;&gt;&lt;property id=&quot;20148&quot; value=&quot;5&quot;/&gt;&lt;property id=&quot;20300&quot; value=&quot;Slide 25&quot;/&gt;&lt;property id=&quot;20307&quot; value=&quot;396&quot;/&gt;&lt;/object&gt;&lt;object type=&quot;3&quot; unique_id=&quot;471067&quot;&gt;&lt;property id=&quot;20148&quot; value=&quot;5&quot;/&gt;&lt;property id=&quot;20300&quot; value=&quot;Slide 26&quot;/&gt;&lt;property id=&quot;20307&quot; value=&quot;397&quot;/&gt;&lt;/object&gt;&lt;object type=&quot;3&quot; unique_id=&quot;471069&quot;&gt;&lt;property id=&quot;20148&quot; value=&quot;5&quot;/&gt;&lt;property id=&quot;20300&quot; value=&quot;Slide 28&quot;/&gt;&lt;property id=&quot;20307&quot; value=&quot;399&quot;/&gt;&lt;/object&gt;&lt;object type=&quot;3&quot; unique_id=&quot;471500&quot;&gt;&lt;property id=&quot;20148&quot; value=&quot;5&quot;/&gt;&lt;property id=&quot;20300&quot; value=&quot;Slide 27&quot;/&gt;&lt;property id=&quot;20307&quot; value=&quot;400&quot;/&gt;&lt;/object&gt;&lt;object type=&quot;3&quot; unique_id=&quot;471595&quot;&gt;&lt;property id=&quot;20148&quot; value=&quot;5&quot;/&gt;&lt;property id=&quot;20300&quot; value=&quot;Slide 11&quot;/&gt;&lt;property id=&quot;20307&quot; value=&quot;401&quot;/&gt;&lt;/object&gt;&lt;object type=&quot;3&quot; unique_id=&quot;474111&quot;&gt;&lt;property id=&quot;20148&quot; value=&quot;5&quot;/&gt;&lt;property id=&quot;20300&quot; value=&quot;Slide 2&quot;/&gt;&lt;property id=&quot;20307&quot; value=&quot;402&quot;/&gt;&lt;/object&gt;&lt;object type=&quot;3&quot; unique_id=&quot;474338&quot;&gt;&lt;property id=&quot;20148&quot; value=&quot;5&quot;/&gt;&lt;property id=&quot;20300&quot; value=&quot;Slide 5&quot;/&gt;&lt;property id=&quot;20307&quot; value=&quot;403&quot;/&gt;&lt;/object&gt;&lt;object type=&quot;3&quot; unique_id=&quot;474339&quot;&gt;&lt;property id=&quot;20148&quot; value=&quot;5&quot;/&gt;&lt;property id=&quot;20300&quot; value=&quot;Slide 6&quot;/&gt;&lt;property id=&quot;20307&quot; value=&quot;404&quot;/&gt;&lt;/object&gt;&lt;object type=&quot;3&quot; unique_id=&quot;474340&quot;&gt;&lt;property id=&quot;20148&quot; value=&quot;5&quot;/&gt;&lt;property id=&quot;20300&quot; value=&quot;Slide 8&quot;/&gt;&lt;property id=&quot;20307&quot; value=&quot;405&quot;/&gt;&lt;/object&gt;&lt;object type=&quot;3&quot; unique_id=&quot;474341&quot;&gt;&lt;property id=&quot;20148&quot; value=&quot;5&quot;/&gt;&lt;property id=&quot;20300&quot; value=&quot;Slide 19&quot;/&gt;&lt;property id=&quot;20307&quot; value=&quot;406&quot;/&gt;&lt;/object&gt;&lt;/object&gt;&lt;object type=&quot;8&quot; unique_id=&quot;40965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4175</TotalTime>
  <Words>232</Words>
  <Application>Microsoft Office PowerPoint</Application>
  <PresentationFormat>Widescreen</PresentationFormat>
  <Paragraphs>36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#9Slide05 Phobia</vt:lpstr>
      <vt:lpstr>#9Slide07 SVNBeachwood Sans</vt:lpstr>
      <vt:lpstr>Arial</vt:lpstr>
      <vt:lpstr>Calibri</vt:lpstr>
      <vt:lpstr>Calibri Light</vt:lpstr>
      <vt:lpstr>iCiel Brawls</vt:lpstr>
      <vt:lpstr>iCiel Gotham Ultra</vt:lpstr>
      <vt:lpstr>iCiel Soup of Justice</vt:lpstr>
      <vt:lpstr>SVN-Hole Hearted</vt:lpstr>
      <vt:lpstr>SVN-Kitten</vt:lpstr>
      <vt:lpstr>SVN-Poky's</vt:lpstr>
      <vt:lpstr>UVN Da Lat</vt:lpstr>
      <vt:lpstr>包图简圆体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Nhật Lệ lô</cp:lastModifiedBy>
  <cp:revision>3</cp:revision>
  <dcterms:created xsi:type="dcterms:W3CDTF">2020-10-03T06:01:09Z</dcterms:created>
  <dcterms:modified xsi:type="dcterms:W3CDTF">2025-03-01T15:39:54Z</dcterms:modified>
</cp:coreProperties>
</file>