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87" r:id="rId4"/>
    <p:sldId id="259" r:id="rId5"/>
    <p:sldId id="260" r:id="rId6"/>
    <p:sldId id="7687" r:id="rId7"/>
    <p:sldId id="7688" r:id="rId8"/>
    <p:sldId id="266" r:id="rId9"/>
    <p:sldId id="270" r:id="rId10"/>
    <p:sldId id="272" r:id="rId11"/>
    <p:sldId id="274" r:id="rId12"/>
    <p:sldId id="276" r:id="rId13"/>
    <p:sldId id="261" r:id="rId14"/>
    <p:sldId id="278" r:id="rId1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92" y="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24E51-5753-954C-905F-86AE04B232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71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1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4343401"/>
            <a:ext cx="14401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CÁC SỐ CÓ NĂM CHỮ SỐ. SỐ 100 000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72" y="2895600"/>
            <a:ext cx="13676653" cy="2590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143304" y="4191000"/>
            <a:ext cx="16598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36 529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81319" y="41910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36 528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779826" y="41910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36 530</a:t>
            </a:r>
          </a:p>
        </p:txBody>
      </p:sp>
    </p:spTree>
    <p:extLst>
      <p:ext uri="{BB962C8B-B14F-4D97-AF65-F5344CB8AC3E}">
        <p14:creationId xmlns:p14="http://schemas.microsoft.com/office/powerpoint/2010/main" val="815856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7753684" cy="681454"/>
            <a:chOff x="1470819" y="1943100"/>
            <a:chExt cx="775368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8542" y="2628646"/>
            <a:ext cx="11214112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56412" y="5467201"/>
            <a:ext cx="11508614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546" y="1892640"/>
            <a:ext cx="3352800" cy="2476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686" y="5181600"/>
            <a:ext cx="3352800" cy="24553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13085112" y="5475439"/>
            <a:ext cx="2392682" cy="6287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081919" y="6500485"/>
            <a:ext cx="1066800" cy="2286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1919" y="6437357"/>
            <a:ext cx="12261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32 043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73896" y="5038426"/>
            <a:ext cx="30143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55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7753684" cy="681454"/>
            <a:chOff x="1470819" y="1943100"/>
            <a:chExt cx="775368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27919" y="2539135"/>
            <a:ext cx="11061712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519" y="5680853"/>
            <a:ext cx="1150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7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681" y="5104268"/>
            <a:ext cx="3352800" cy="24765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054091" y="6328223"/>
            <a:ext cx="12261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631" y="1931827"/>
            <a:ext cx="3352800" cy="2476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667311" y="3268723"/>
            <a:ext cx="1027670" cy="2420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606681" y="2215148"/>
            <a:ext cx="2330827" cy="647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3173649" y="5387785"/>
            <a:ext cx="2368782" cy="637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4081919" y="6308830"/>
            <a:ext cx="11982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637814" y="3196294"/>
            <a:ext cx="114299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66 401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481719" y="2128481"/>
            <a:ext cx="29357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835646" y="5265354"/>
            <a:ext cx="28948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21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9" grpId="0" animBg="1"/>
      <p:bldP spid="30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32719" y="1752600"/>
            <a:ext cx="14135101" cy="681454"/>
            <a:chOff x="1470819" y="1943100"/>
            <a:chExt cx="1413510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8519" y="1756946"/>
            <a:ext cx="6800260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53" y="2347784"/>
            <a:ext cx="13563600" cy="5133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5" y="6615113"/>
            <a:ext cx="3028336" cy="106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016" y="6615113"/>
            <a:ext cx="3368337" cy="10048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678" y="6687323"/>
            <a:ext cx="2965351" cy="994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6799" y="6752195"/>
            <a:ext cx="2656338" cy="9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6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6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图示&#10;&#10;描述已自动生成">
            <a:extLst>
              <a:ext uri="{FF2B5EF4-FFF2-40B4-BE49-F238E27FC236}">
                <a16:creationId xmlns:a16="http://schemas.microsoft.com/office/drawing/2014/main" id="{9E2ACB86-FC05-48E6-AA73-D71E1CD4E0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3"/>
          <a:stretch>
            <a:fillRect/>
          </a:stretch>
        </p:blipFill>
        <p:spPr>
          <a:xfrm>
            <a:off x="10319" y="0"/>
            <a:ext cx="16256000" cy="9144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1" name="图片 20" descr="图片包含 圆圈&#10;&#10;描述已自动生成">
            <a:extLst>
              <a:ext uri="{FF2B5EF4-FFF2-40B4-BE49-F238E27FC236}">
                <a16:creationId xmlns:a16="http://schemas.microsoft.com/office/drawing/2014/main" id="{65DC2425-7BCA-41D0-9380-DC6B0176E2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7" r="8220"/>
          <a:stretch/>
        </p:blipFill>
        <p:spPr>
          <a:xfrm>
            <a:off x="2180082" y="371959"/>
            <a:ext cx="12605288" cy="8400083"/>
          </a:xfrm>
          <a:prstGeom prst="rect">
            <a:avLst/>
          </a:prstGeom>
        </p:spPr>
      </p:pic>
      <p:pic>
        <p:nvPicPr>
          <p:cNvPr id="23" name="图片 22" descr="卡通人物&#10;&#10;低可信度描述已自动生成">
            <a:extLst>
              <a:ext uri="{FF2B5EF4-FFF2-40B4-BE49-F238E27FC236}">
                <a16:creationId xmlns:a16="http://schemas.microsoft.com/office/drawing/2014/main" id="{75D57CDB-9CBE-4D1D-B391-2D489B8E7B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61" t="55019" r="23983"/>
          <a:stretch/>
        </p:blipFill>
        <p:spPr>
          <a:xfrm>
            <a:off x="6726252" y="6291141"/>
            <a:ext cx="6137329" cy="299750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DD14B93-27E3-4384-9D96-DA7A47DBB5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03" t="29933" r="12655"/>
          <a:stretch/>
        </p:blipFill>
        <p:spPr>
          <a:xfrm>
            <a:off x="1315622" y="4453944"/>
            <a:ext cx="3313192" cy="295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68C1DC-01F5-4A22-869B-DA0421F955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8719" y="2336800"/>
            <a:ext cx="12030483" cy="41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0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593B95-06C8-4297-8002-9BECF4D4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319" y="5059418"/>
            <a:ext cx="4104544" cy="428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39784F-BC0B-477A-892A-CB2A0303E502}"/>
              </a:ext>
            </a:extLst>
          </p:cNvPr>
          <p:cNvSpPr/>
          <p:nvPr/>
        </p:nvSpPr>
        <p:spPr>
          <a:xfrm>
            <a:off x="4277519" y="4508301"/>
            <a:ext cx="11988800" cy="28068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1" algn="ctr">
              <a:defRPr/>
            </a:pPr>
            <a:r>
              <a:rPr lang="en-US"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vi-VN"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ai nghìn </a:t>
            </a:r>
            <a:r>
              <a:rPr lang="en-US" sz="7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vi-VN"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trăm bốn mươi ba</a:t>
            </a:r>
            <a:endParaRPr lang="en-US" sz="7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329FAD1-0EB6-43EA-8E7F-A2B80B99BC24}"/>
              </a:ext>
            </a:extLst>
          </p:cNvPr>
          <p:cNvSpPr/>
          <p:nvPr/>
        </p:nvSpPr>
        <p:spPr>
          <a:xfrm>
            <a:off x="1351439" y="386080"/>
            <a:ext cx="14345920" cy="300736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US" sz="11733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11733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11733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2 143</a:t>
            </a:r>
          </a:p>
        </p:txBody>
      </p:sp>
    </p:spTree>
    <p:extLst>
      <p:ext uri="{BB962C8B-B14F-4D97-AF65-F5344CB8AC3E}">
        <p14:creationId xmlns:p14="http://schemas.microsoft.com/office/powerpoint/2010/main" val="19348555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593B95-06C8-4297-8002-9BECF4D4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319" y="4183779"/>
            <a:ext cx="3851909" cy="457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BE32C7-CC1D-4791-9697-D6E35C42B3D4}"/>
              </a:ext>
            </a:extLst>
          </p:cNvPr>
          <p:cNvSpPr/>
          <p:nvPr/>
        </p:nvSpPr>
        <p:spPr>
          <a:xfrm>
            <a:off x="4480719" y="4508302"/>
            <a:ext cx="11216640" cy="17604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609585" lvl="1" algn="ctr" defTabSz="1219170">
              <a:defRPr/>
            </a:pPr>
            <a:r>
              <a:rPr lang="en-US" sz="8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nghìn</a:t>
            </a:r>
            <a:endParaRPr lang="en-US" sz="8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8468602-6D5B-43FB-AD93-9A3297D275B4}"/>
              </a:ext>
            </a:extLst>
          </p:cNvPr>
          <p:cNvSpPr/>
          <p:nvPr/>
        </p:nvSpPr>
        <p:spPr>
          <a:xfrm>
            <a:off x="1351439" y="386080"/>
            <a:ext cx="14345920" cy="300736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US" sz="11733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11733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11733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5 000</a:t>
            </a:r>
          </a:p>
        </p:txBody>
      </p:sp>
    </p:spTree>
    <p:extLst>
      <p:ext uri="{BB962C8B-B14F-4D97-AF65-F5344CB8AC3E}">
        <p14:creationId xmlns:p14="http://schemas.microsoft.com/office/powerpoint/2010/main" val="3365338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593B95-06C8-4297-8002-9BECF4D4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ổng hợp ảnh Doremon PNG">
            <a:hlinkClick r:id="rId4" action="ppaction://hlinksldjump"/>
            <a:extLst>
              <a:ext uri="{FF2B5EF4-FFF2-40B4-BE49-F238E27FC236}">
                <a16:creationId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0" y="4945184"/>
            <a:ext cx="2653029" cy="38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A04C41-C12B-4474-BCD3-95E387E0F5CC}"/>
              </a:ext>
            </a:extLst>
          </p:cNvPr>
          <p:cNvSpPr/>
          <p:nvPr/>
        </p:nvSpPr>
        <p:spPr>
          <a:xfrm>
            <a:off x="5623718" y="5399581"/>
            <a:ext cx="10410189" cy="25252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609585" lvl="1" algn="ctr" defTabSz="1219170">
              <a:defRPr/>
            </a:pPr>
            <a:r>
              <a:rPr lang="en-US" sz="7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nghìn</a:t>
            </a:r>
            <a:r>
              <a:rPr lang="en-US"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</a:t>
            </a:r>
            <a:r>
              <a:rPr lang="en-US"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lang="en-US"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mươi</a:t>
            </a:r>
            <a:r>
              <a:rPr lang="en-US"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sáu</a:t>
            </a:r>
            <a:endParaRPr lang="en-US" sz="7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1585119" y="0"/>
            <a:ext cx="14813280" cy="347472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US" sz="9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9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9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5 926</a:t>
            </a:r>
          </a:p>
        </p:txBody>
      </p:sp>
    </p:spTree>
    <p:extLst>
      <p:ext uri="{BB962C8B-B14F-4D97-AF65-F5344CB8AC3E}">
        <p14:creationId xmlns:p14="http://schemas.microsoft.com/office/powerpoint/2010/main" val="4268374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2143, 5000, 5926</a:t>
            </a:r>
          </a:p>
          <a:p>
            <a:pPr marL="0" indent="0" algn="ctr">
              <a:buNone/>
            </a:pP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25952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218" y="1651865"/>
            <a:ext cx="10061069" cy="50550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32919" y="7086600"/>
            <a:ext cx="1211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12 324.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1412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5407336" cy="681454"/>
            <a:chOff x="1470819" y="1943100"/>
            <a:chExt cx="5407336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475963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8C31422A-2D0D-4E35-9808-5C37630F5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99635"/>
              </p:ext>
            </p:extLst>
          </p:nvPr>
        </p:nvGraphicFramePr>
        <p:xfrm>
          <a:off x="186059" y="2456596"/>
          <a:ext cx="15874988" cy="5392004"/>
        </p:xfrm>
        <a:graphic>
          <a:graphicData uri="http://schemas.openxmlformats.org/drawingml/2006/table">
            <a:tbl>
              <a:tblPr/>
              <a:tblGrid>
                <a:gridCol w="1514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9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7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2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90 056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1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87516" y="4222594"/>
            <a:ext cx="14879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57 465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21178" y="4216416"/>
            <a:ext cx="655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4335" y="5414803"/>
            <a:ext cx="655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949" y="670560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7963" y="5409558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44427" y="5409558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76781" y="5411272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5609" y="540956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55325" y="5409559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3411" y="6764054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2704" y="6781319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84982" y="679906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17260" y="679906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03771" y="6764054"/>
            <a:ext cx="14146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50 602</a:t>
            </a:r>
          </a:p>
        </p:txBody>
      </p:sp>
    </p:spTree>
    <p:extLst>
      <p:ext uri="{BB962C8B-B14F-4D97-AF65-F5344CB8AC3E}">
        <p14:creationId xmlns:p14="http://schemas.microsoft.com/office/powerpoint/2010/main" val="38108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483</Words>
  <Application>Microsoft Office PowerPoint</Application>
  <PresentationFormat>Custom</PresentationFormat>
  <Paragraphs>103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132</cp:revision>
  <dcterms:created xsi:type="dcterms:W3CDTF">2022-07-10T01:37:20Z</dcterms:created>
  <dcterms:modified xsi:type="dcterms:W3CDTF">2024-02-28T09:18:21Z</dcterms:modified>
</cp:coreProperties>
</file>