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58" r:id="rId4"/>
    <p:sldId id="266" r:id="rId5"/>
    <p:sldId id="265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DE5E2"/>
    <a:srgbClr val="AA8C5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(T4)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9968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34" y="2475131"/>
            <a:ext cx="13677900" cy="45881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49" y="4451314"/>
            <a:ext cx="3424144" cy="24465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04" y="4584437"/>
            <a:ext cx="3469001" cy="2352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919" y="4589791"/>
            <a:ext cx="3470386" cy="25517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55" y="4500315"/>
            <a:ext cx="3551995" cy="23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6947" y="3048000"/>
            <a:ext cx="13429070" cy="2590800"/>
            <a:chOff x="1737519" y="3276600"/>
            <a:chExt cx="13429070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528" y="3276600"/>
              <a:ext cx="13403061" cy="2590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37519" y="3276600"/>
              <a:ext cx="2318777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31488" y="4495800"/>
            <a:ext cx="1676400" cy="762000"/>
            <a:chOff x="7910449" y="6653935"/>
            <a:chExt cx="1676400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7910449" y="6653935"/>
              <a:ext cx="1676400" cy="762000"/>
            </a:xfrm>
            <a:prstGeom prst="roundRect">
              <a:avLst/>
            </a:prstGeom>
            <a:solidFill>
              <a:srgbClr val="ADE5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86649" y="67117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25 000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24319" y="4495799"/>
            <a:ext cx="1676400" cy="762000"/>
            <a:chOff x="7910449" y="6653935"/>
            <a:chExt cx="1676400" cy="762000"/>
          </a:xfrm>
        </p:grpSpPr>
        <p:sp>
          <p:nvSpPr>
            <p:cNvPr id="24" name="Rounded Rectangle 23"/>
            <p:cNvSpPr/>
            <p:nvPr/>
          </p:nvSpPr>
          <p:spPr>
            <a:xfrm>
              <a:off x="7910449" y="6653935"/>
              <a:ext cx="1676400" cy="762000"/>
            </a:xfrm>
            <a:prstGeom prst="roundRect">
              <a:avLst/>
            </a:prstGeom>
            <a:solidFill>
              <a:srgbClr val="ADE5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86649" y="67117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32952" y="60014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2952" y="6781800"/>
            <a:ext cx="1199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10 000; 20 000; 30 000.</a:t>
            </a:r>
          </a:p>
        </p:txBody>
      </p:sp>
    </p:spTree>
    <p:extLst>
      <p:ext uri="{BB962C8B-B14F-4D97-AF65-F5344CB8AC3E}">
        <p14:creationId xmlns:p14="http://schemas.microsoft.com/office/powerpoint/2010/main" val="19788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527562" cy="681454"/>
            <a:chOff x="1470819" y="1943100"/>
            <a:chExt cx="552756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87986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53407" y="2819400"/>
            <a:ext cx="12661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64 301 	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80 458 	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82 361 	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83 405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119525" y="6608832"/>
            <a:ext cx="832828" cy="823434"/>
            <a:chOff x="4547525" y="7751832"/>
            <a:chExt cx="832828" cy="823434"/>
          </a:xfrm>
        </p:grpSpPr>
        <p:sp>
          <p:nvSpPr>
            <p:cNvPr id="14" name="Oval 13"/>
            <p:cNvSpPr/>
            <p:nvPr/>
          </p:nvSpPr>
          <p:spPr>
            <a:xfrm>
              <a:off x="4547525" y="7751832"/>
              <a:ext cx="823434" cy="8234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3119" y="7840384"/>
              <a:ext cx="747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6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259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114</cp:revision>
  <dcterms:created xsi:type="dcterms:W3CDTF">2022-07-10T01:37:20Z</dcterms:created>
  <dcterms:modified xsi:type="dcterms:W3CDTF">2024-03-12T01:01:26Z</dcterms:modified>
</cp:coreProperties>
</file>