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custDataLst>
    <p:tags r:id="rId12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201352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727710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422841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327762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407211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486935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571762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357734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441554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95834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51918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522263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520929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521826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659138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775509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200082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7779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4102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63697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944" y="5306486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547355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631188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17" y="718832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6697EA-12B2-4B1A-8E52-D0A0C822B2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Giáo án 3B 2023\\toán HK2\\Tuan 28\\TOÁN 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3 - PHÉP CỘNG TRONG PHẠM VI 100 000 (T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D27B01-4C03-469E-B3DD-893B43BF2743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FE3EF-59AF-4138-99D8-DEB90B7E4B8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F97E6C-4940-49C3-82AB-A1C202EB14F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97722F-F35E-4BD9-BD1C-13B235CA5A0C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D6709-AE8F-4B0E-ACEB-E38C0C1229B0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D5CE57-08A1-49FF-B042-A362870A58A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285CE4-566A-4C50-91A3-AD4C87A7CF09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602F6-C84C-4F74-A3FF-C3BEF2C4DFF1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3B0448-68C6-4D89-BAB6-B698D409C851}: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622</Words>
  <Application>Microsoft Office PowerPoint</Application>
  <PresentationFormat>Custom</PresentationFormat>
  <Paragraphs>129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63 - PHÉP CỘNG TRONG PHẠM VI 100 000 (T1)</dc:title>
  <dc:creator>Admin</dc:creator>
  <cp:lastModifiedBy>Nhật Lệ lô</cp:lastModifiedBy>
  <cp:revision>175</cp:revision>
  <dcterms:created xsi:type="dcterms:W3CDTF">2022-07-10T01:37:20Z</dcterms:created>
  <dcterms:modified xsi:type="dcterms:W3CDTF">2025-04-01T09:47:00Z</dcterms:modified>
</cp:coreProperties>
</file>