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0" r:id="rId6"/>
    <p:sldId id="267" r:id="rId7"/>
    <p:sldId id="26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220915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8" y="4197330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27" y="419132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943" y="420840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21" y="4801510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45892" y="5541622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7400504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741793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075" y="737807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663" y="7985279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3576" y="5371235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00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470255" y="2893364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506635" y="4805363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3087397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9659866" y="6727435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77" y="3037050"/>
            <a:ext cx="11558336" cy="6093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5C5145-6ECB-4BD3-9338-3F732AFE49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Giáo án 3B 2023\\toán HK2\\Tuan 28\\TOÁN 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 - PHÉP TRỪ TRONG PHẠM VI 100 000 (T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A0AA91-4533-4769-9BEE-8DFDD5FF75D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7911E7-00CF-424C-9B0D-674B40CD4B88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E98207-D1A6-4418-A7F8-8669D3BE2CE6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854616-8208-4DDE-88AD-D8D807212FF5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41828F-E21A-4A20-AE0F-4580F91C1B1A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856D7F-83B2-41CB-A3D8-B59487434E05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29A221-AF0F-45A2-B40E-BE0B9A9E874E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529</Words>
  <Application>Microsoft Office PowerPoint</Application>
  <PresentationFormat>Custom</PresentationFormat>
  <Paragraphs>99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64 - PHÉP TRỪ TRONG PHẠM VI 100 000 (T2)</dc:title>
  <dc:creator>Admin</dc:creator>
  <cp:lastModifiedBy>Nhật Lệ lô</cp:lastModifiedBy>
  <cp:revision>155</cp:revision>
  <dcterms:created xsi:type="dcterms:W3CDTF">2022-07-10T01:37:20Z</dcterms:created>
  <dcterms:modified xsi:type="dcterms:W3CDTF">2025-04-01T09:53:03Z</dcterms:modified>
</cp:coreProperties>
</file>