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70" r:id="rId7"/>
    <p:sldId id="269" r:id="rId8"/>
    <p:sldId id="268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3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631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21CF5E-1263-24EC-C325-941D25E00FA1}"/>
              </a:ext>
            </a:extLst>
          </p:cNvPr>
          <p:cNvSpPr/>
          <p:nvPr/>
        </p:nvSpPr>
        <p:spPr>
          <a:xfrm>
            <a:off x="6437247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51062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44091" y="3156477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6335245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51719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27558" y="4506683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92023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89129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048014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8452" y="1849026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7592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1274260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392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6314183" y="499498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2943339" y="503260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4559074" y="593281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2518406" y="595322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6299098" y="497632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2953303" y="50099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4563423" y="591308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2547031" y="59571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C6CD30-100E-42F8-A1E2-DCF410562C8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2\\Tuan 29\\TOÁN - TUẦN 2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6 - XEM ĐỒNG HỒ. THÁNG - NĂM (T1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00DBA2-E6D0-467D-8467-36425992B09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55DCC5-A2D7-479C-BB27-22C09FBBC20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3AEE7A-12B2-492E-BA67-5FFC0540087D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9D57EB-A627-4ACA-B4B6-4ADF16401F6E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984622-8065-411A-BFF5-E2D471985CC7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886E81-FE06-4875-B602-0073CE9DD87B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6E0768-D152-4306-81DC-2750794E9F89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739CA0-46A4-491B-A440-B5238540DC62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294</Words>
  <Application>Microsoft Office PowerPoint</Application>
  <PresentationFormat>Custom</PresentationFormat>
  <Paragraphs>77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66 - XEM ĐỒNG HỒ. THÁNG - NĂM (T1)</dc:title>
  <dc:creator>Admin</dc:creator>
  <cp:lastModifiedBy>Admin</cp:lastModifiedBy>
  <cp:revision>159</cp:revision>
  <dcterms:created xsi:type="dcterms:W3CDTF">2022-07-10T01:37:20Z</dcterms:created>
  <dcterms:modified xsi:type="dcterms:W3CDTF">2025-04-07T13:34:27Z</dcterms:modified>
</cp:coreProperties>
</file>