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257" r:id="rId3"/>
    <p:sldId id="263" r:id="rId4"/>
    <p:sldId id="299" r:id="rId5"/>
    <p:sldId id="258" r:id="rId6"/>
    <p:sldId id="267" r:id="rId7"/>
    <p:sldId id="265" r:id="rId8"/>
    <p:sldId id="286" r:id="rId9"/>
    <p:sldId id="287" r:id="rId10"/>
    <p:sldId id="259" r:id="rId11"/>
    <p:sldId id="269" r:id="rId12"/>
    <p:sldId id="264" r:id="rId13"/>
    <p:sldId id="298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83DFEE"/>
    <a:srgbClr val="FF867E"/>
    <a:srgbClr val="FF9933"/>
    <a:srgbClr val="FDF5A0"/>
    <a:srgbClr val="0FFCC1"/>
    <a:srgbClr val="FFD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1385F-2D2B-4577-B2E4-37FBFCD71AA1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7DEF7-B261-4BB7-B71B-89CADE5018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54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30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01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4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9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64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361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18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7B7F8-81FA-46DC-8926-8D6B124E54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45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76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13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43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541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89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45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97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006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85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62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95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47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2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66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90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9Slide.vn - 2019">
            <a:extLst>
              <a:ext uri="{FF2B5EF4-FFF2-40B4-BE49-F238E27FC236}">
                <a16:creationId xmlns:a16="http://schemas.microsoft.com/office/drawing/2014/main" id="{AD40CCB6-B861-42C4-BD5C-26D637683D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1DFCFEE-EA66-4716-82C1-064BBB8D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332235-0DE5-40CB-BD64-FAC563A9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235442-BE79-476F-BC73-DE02FE818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E88B-0C40-48DD-878B-E748EE8BC3AD}" type="datetimeFigureOut">
              <a:rPr lang="zh-CN" altLang="en-US" smtClean="0"/>
              <a:t>2025/3/17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C761F3-7407-4456-A544-0C4D67264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2CACA-E5EA-4939-845E-91CCCB5E2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4" r:id="rId13"/>
    <p:sldLayoutId id="2147483665" r:id="rId14"/>
    <p:sldLayoutId id="214748366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emf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e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emf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A1EB9C-3B99-42F6-91A9-F091B0AD0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1347123-B9A6-7778-6242-99DBA057AA21}"/>
              </a:ext>
            </a:extLst>
          </p:cNvPr>
          <p:cNvSpPr txBox="1"/>
          <p:nvPr/>
        </p:nvSpPr>
        <p:spPr>
          <a:xfrm>
            <a:off x="3023659" y="304576"/>
            <a:ext cx="566212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Thứ</a:t>
            </a:r>
            <a:r>
              <a:rPr lang="en-US" sz="4267" dirty="0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…</a:t>
            </a:r>
            <a:r>
              <a:rPr lang="en-US" sz="4267" dirty="0" err="1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ngày</a:t>
            </a:r>
            <a:r>
              <a:rPr lang="en-US" sz="4267" dirty="0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…</a:t>
            </a:r>
            <a:r>
              <a:rPr lang="en-US" sz="4267" dirty="0" err="1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tháng</a:t>
            </a:r>
            <a:r>
              <a:rPr lang="en-US" sz="4267" dirty="0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…</a:t>
            </a:r>
            <a:r>
              <a:rPr lang="en-US" sz="4267" dirty="0" err="1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năm</a:t>
            </a:r>
            <a:r>
              <a:rPr lang="en-US" sz="4267" dirty="0">
                <a:ln w="101600">
                  <a:solidFill>
                    <a:prstClr val="white"/>
                  </a:solidFill>
                </a:ln>
                <a:solidFill>
                  <a:srgbClr val="002D38"/>
                </a:solidFill>
                <a:latin typeface="SVN-Kitten" pitchFamily="50" charset="0"/>
              </a:rPr>
              <a:t>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9A3E88-8168-E74B-C70F-97C7D060E81D}"/>
              </a:ext>
            </a:extLst>
          </p:cNvPr>
          <p:cNvSpPr txBox="1"/>
          <p:nvPr/>
        </p:nvSpPr>
        <p:spPr>
          <a:xfrm>
            <a:off x="3035019" y="290915"/>
            <a:ext cx="566212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002D38"/>
                </a:solidFill>
                <a:latin typeface="SVN-Kitten" pitchFamily="50" charset="0"/>
              </a:rPr>
              <a:t>Thứ</a:t>
            </a:r>
            <a:r>
              <a:rPr lang="en-US" sz="4267" dirty="0">
                <a:solidFill>
                  <a:srgbClr val="002D38"/>
                </a:solidFill>
                <a:latin typeface="SVN-Kitten" pitchFamily="50" charset="0"/>
              </a:rPr>
              <a:t>…</a:t>
            </a:r>
            <a:r>
              <a:rPr lang="en-US" sz="4267" dirty="0" err="1">
                <a:solidFill>
                  <a:srgbClr val="002D38"/>
                </a:solidFill>
                <a:latin typeface="SVN-Kitten" pitchFamily="50" charset="0"/>
              </a:rPr>
              <a:t>ngày</a:t>
            </a:r>
            <a:r>
              <a:rPr lang="en-US" sz="4267" dirty="0">
                <a:solidFill>
                  <a:srgbClr val="002D38"/>
                </a:solidFill>
                <a:latin typeface="SVN-Kitten" pitchFamily="50" charset="0"/>
              </a:rPr>
              <a:t>…</a:t>
            </a:r>
            <a:r>
              <a:rPr lang="en-US" sz="4267" dirty="0" err="1">
                <a:solidFill>
                  <a:srgbClr val="002D38"/>
                </a:solidFill>
                <a:latin typeface="SVN-Kitten" pitchFamily="50" charset="0"/>
              </a:rPr>
              <a:t>tháng</a:t>
            </a:r>
            <a:r>
              <a:rPr lang="en-US" sz="4267" dirty="0">
                <a:solidFill>
                  <a:srgbClr val="002D38"/>
                </a:solidFill>
                <a:latin typeface="SVN-Kitten" pitchFamily="50" charset="0"/>
              </a:rPr>
              <a:t>…</a:t>
            </a:r>
            <a:r>
              <a:rPr lang="en-US" sz="4267" dirty="0" err="1">
                <a:solidFill>
                  <a:srgbClr val="002D38"/>
                </a:solidFill>
                <a:latin typeface="SVN-Kitten" pitchFamily="50" charset="0"/>
              </a:rPr>
              <a:t>năm</a:t>
            </a:r>
            <a:r>
              <a:rPr lang="en-US" sz="4267" dirty="0">
                <a:solidFill>
                  <a:srgbClr val="002D38"/>
                </a:solidFill>
                <a:latin typeface="SVN-Kitten" pitchFamily="50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5868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90BB02D-9218-4C39-AB7C-0A72D295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b="3809"/>
          <a:stretch/>
        </p:blipFill>
        <p:spPr>
          <a:xfrm>
            <a:off x="0" y="172859"/>
            <a:ext cx="12192000" cy="6685141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7DD4869D-EAB2-48C4-88A3-878D7463E952}"/>
              </a:ext>
            </a:extLst>
          </p:cNvPr>
          <p:cNvSpPr txBox="1"/>
          <p:nvPr/>
        </p:nvSpPr>
        <p:spPr>
          <a:xfrm>
            <a:off x="3694604" y="0"/>
            <a:ext cx="7860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UTM French Vanilla" panose="02040603050506020204" pitchFamily="18" charset="0"/>
                <a:ea typeface="字魂36号-正文宋楷" panose="02000000000000000000" pitchFamily="2" charset="-122"/>
                <a:cs typeface="钻石甜心手机字体" panose="02000500000000000000" pitchFamily="2" charset="-122"/>
              </a:rPr>
              <a:t>Làm sản phẩm để trang trí nhà cửa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771162BE-EEDB-2C2A-4FF2-0B4472582F10}"/>
              </a:ext>
            </a:extLst>
          </p:cNvPr>
          <p:cNvSpPr/>
          <p:nvPr/>
        </p:nvSpPr>
        <p:spPr>
          <a:xfrm>
            <a:off x="296394" y="506680"/>
            <a:ext cx="3629025" cy="740966"/>
          </a:xfrm>
          <a:prstGeom prst="homePlate">
            <a:avLst/>
          </a:prstGeom>
          <a:solidFill>
            <a:srgbClr val="FDF5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#9Slide05 SVN-Clementine Regular" panose="020F0502020204030203" pitchFamily="34" charset="0"/>
              </a:rPr>
              <a:t>HOẠT ĐỘNG 7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6A0290B-2488-2FA8-CD9A-59B3CEEF6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2834" y="2165876"/>
            <a:ext cx="4321411" cy="62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6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159" y="101711"/>
            <a:ext cx="2645492" cy="21773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2" y="4958323"/>
            <a:ext cx="11422501" cy="2025265"/>
          </a:xfrm>
          <a:prstGeom prst="rect">
            <a:avLst/>
          </a:prstGeom>
        </p:spPr>
      </p:pic>
      <p:pic>
        <p:nvPicPr>
          <p:cNvPr id="3074" name="Picture 2" descr="Premium Vector | Happy kid draw flower painting | Drawing for kids, Art  drawings for kids, Cartoon kids">
            <a:extLst>
              <a:ext uri="{FF2B5EF4-FFF2-40B4-BE49-F238E27FC236}">
                <a16:creationId xmlns:a16="http://schemas.microsoft.com/office/drawing/2014/main" id="{9A60D2BC-7DD6-F89A-D02C-E0654C598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518" y1="30511" x2="33866" y2="54952"/>
                        <a14:foregroundMark x1="40575" y1="38498" x2="27955" y2="57508"/>
                        <a14:foregroundMark x1="24281" y1="55751" x2="30351" y2="58786"/>
                        <a14:foregroundMark x1="61502" y1="81150" x2="58946" y2="86422"/>
                        <a14:foregroundMark x1="74281" y1="81470" x2="79872" y2="85463"/>
                        <a14:foregroundMark x1="19968" y1="32748" x2="26358" y2="54952"/>
                        <a14:foregroundMark x1="71565" y1="10383" x2="71565" y2="10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79" y="3311729"/>
            <a:ext cx="4282344" cy="42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ath">
            <a:extLst>
              <a:ext uri="{FF2B5EF4-FFF2-40B4-BE49-F238E27FC236}">
                <a16:creationId xmlns:a16="http://schemas.microsoft.com/office/drawing/2014/main" id="{FA03A7FE-E100-F88F-9E48-78AA1A1557EB}"/>
              </a:ext>
            </a:extLst>
          </p:cNvPr>
          <p:cNvSpPr/>
          <p:nvPr/>
        </p:nvSpPr>
        <p:spPr>
          <a:xfrm>
            <a:off x="2589709" y="2283029"/>
            <a:ext cx="6554290" cy="2860468"/>
          </a:xfrm>
          <a:custGeom>
            <a:avLst/>
            <a:gdLst/>
            <a:ahLst/>
            <a:cxnLst/>
            <a:rect l="0" t="0" r="0" b="0"/>
            <a:pathLst>
              <a:path w="9259" h="4504">
                <a:moveTo>
                  <a:pt x="2735" y="2770"/>
                </a:moveTo>
                <a:lnTo>
                  <a:pt x="2654" y="2771"/>
                </a:lnTo>
                <a:lnTo>
                  <a:pt x="2573" y="2774"/>
                </a:lnTo>
                <a:lnTo>
                  <a:pt x="2499" y="2778"/>
                </a:lnTo>
                <a:lnTo>
                  <a:pt x="2425" y="2784"/>
                </a:lnTo>
                <a:lnTo>
                  <a:pt x="2352" y="2791"/>
                </a:lnTo>
                <a:lnTo>
                  <a:pt x="2279" y="2801"/>
                </a:lnTo>
                <a:lnTo>
                  <a:pt x="2207" y="2812"/>
                </a:lnTo>
                <a:lnTo>
                  <a:pt x="2136" y="2824"/>
                </a:lnTo>
                <a:lnTo>
                  <a:pt x="2066" y="2839"/>
                </a:lnTo>
                <a:lnTo>
                  <a:pt x="1996" y="2854"/>
                </a:lnTo>
                <a:lnTo>
                  <a:pt x="1927" y="2872"/>
                </a:lnTo>
                <a:lnTo>
                  <a:pt x="1859" y="2891"/>
                </a:lnTo>
                <a:lnTo>
                  <a:pt x="1791" y="2911"/>
                </a:lnTo>
                <a:lnTo>
                  <a:pt x="1725" y="2933"/>
                </a:lnTo>
                <a:lnTo>
                  <a:pt x="1659" y="2957"/>
                </a:lnTo>
                <a:lnTo>
                  <a:pt x="1594" y="2982"/>
                </a:lnTo>
                <a:lnTo>
                  <a:pt x="1530" y="3008"/>
                </a:lnTo>
                <a:lnTo>
                  <a:pt x="1467" y="3036"/>
                </a:lnTo>
                <a:lnTo>
                  <a:pt x="1404" y="3065"/>
                </a:lnTo>
                <a:lnTo>
                  <a:pt x="1343" y="3096"/>
                </a:lnTo>
                <a:lnTo>
                  <a:pt x="1282" y="3128"/>
                </a:lnTo>
                <a:lnTo>
                  <a:pt x="1222" y="3161"/>
                </a:lnTo>
                <a:lnTo>
                  <a:pt x="1164" y="3195"/>
                </a:lnTo>
                <a:lnTo>
                  <a:pt x="1106" y="3231"/>
                </a:lnTo>
                <a:lnTo>
                  <a:pt x="1049" y="3268"/>
                </a:lnTo>
                <a:lnTo>
                  <a:pt x="993" y="3307"/>
                </a:lnTo>
                <a:lnTo>
                  <a:pt x="938" y="3346"/>
                </a:lnTo>
                <a:lnTo>
                  <a:pt x="884" y="3387"/>
                </a:lnTo>
                <a:lnTo>
                  <a:pt x="831" y="3429"/>
                </a:lnTo>
                <a:lnTo>
                  <a:pt x="780" y="3472"/>
                </a:lnTo>
                <a:lnTo>
                  <a:pt x="729" y="3516"/>
                </a:lnTo>
                <a:lnTo>
                  <a:pt x="679" y="3562"/>
                </a:lnTo>
                <a:lnTo>
                  <a:pt x="630" y="3608"/>
                </a:lnTo>
                <a:lnTo>
                  <a:pt x="583" y="3655"/>
                </a:lnTo>
                <a:lnTo>
                  <a:pt x="536" y="3704"/>
                </a:lnTo>
                <a:lnTo>
                  <a:pt x="491" y="3753"/>
                </a:lnTo>
                <a:lnTo>
                  <a:pt x="447" y="3804"/>
                </a:lnTo>
                <a:lnTo>
                  <a:pt x="404" y="3855"/>
                </a:lnTo>
                <a:lnTo>
                  <a:pt x="362" y="3908"/>
                </a:lnTo>
                <a:lnTo>
                  <a:pt x="321" y="3961"/>
                </a:lnTo>
                <a:lnTo>
                  <a:pt x="282" y="4015"/>
                </a:lnTo>
                <a:lnTo>
                  <a:pt x="244" y="4070"/>
                </a:lnTo>
                <a:lnTo>
                  <a:pt x="207" y="4126"/>
                </a:lnTo>
                <a:lnTo>
                  <a:pt x="171" y="4183"/>
                </a:lnTo>
                <a:lnTo>
                  <a:pt x="136" y="4241"/>
                </a:lnTo>
                <a:lnTo>
                  <a:pt x="103" y="4299"/>
                </a:lnTo>
                <a:lnTo>
                  <a:pt x="71" y="4358"/>
                </a:lnTo>
                <a:lnTo>
                  <a:pt x="41" y="4418"/>
                </a:lnTo>
                <a:lnTo>
                  <a:pt x="11" y="4478"/>
                </a:lnTo>
                <a:lnTo>
                  <a:pt x="0" y="4504"/>
                </a:lnTo>
                <a:lnTo>
                  <a:pt x="9259" y="4504"/>
                </a:lnTo>
                <a:lnTo>
                  <a:pt x="9259" y="2873"/>
                </a:lnTo>
                <a:lnTo>
                  <a:pt x="4186" y="2873"/>
                </a:lnTo>
                <a:lnTo>
                  <a:pt x="4106" y="2872"/>
                </a:lnTo>
                <a:lnTo>
                  <a:pt x="4025" y="2869"/>
                </a:lnTo>
                <a:lnTo>
                  <a:pt x="3944" y="2865"/>
                </a:lnTo>
                <a:lnTo>
                  <a:pt x="3864" y="2859"/>
                </a:lnTo>
                <a:lnTo>
                  <a:pt x="3702" y="2846"/>
                </a:lnTo>
                <a:lnTo>
                  <a:pt x="3218" y="2797"/>
                </a:lnTo>
                <a:lnTo>
                  <a:pt x="3057" y="2784"/>
                </a:lnTo>
                <a:lnTo>
                  <a:pt x="2977" y="2779"/>
                </a:lnTo>
                <a:lnTo>
                  <a:pt x="2896" y="2774"/>
                </a:lnTo>
                <a:lnTo>
                  <a:pt x="2815" y="2772"/>
                </a:lnTo>
                <a:lnTo>
                  <a:pt x="2735" y="2770"/>
                </a:lnTo>
                <a:close/>
              </a:path>
              <a:path w="9259" h="4504">
                <a:moveTo>
                  <a:pt x="9122" y="0"/>
                </a:moveTo>
                <a:lnTo>
                  <a:pt x="9046" y="0"/>
                </a:lnTo>
                <a:lnTo>
                  <a:pt x="8969" y="5"/>
                </a:lnTo>
                <a:lnTo>
                  <a:pt x="8890" y="13"/>
                </a:lnTo>
                <a:lnTo>
                  <a:pt x="8813" y="26"/>
                </a:lnTo>
                <a:lnTo>
                  <a:pt x="8737" y="42"/>
                </a:lnTo>
                <a:lnTo>
                  <a:pt x="8661" y="61"/>
                </a:lnTo>
                <a:lnTo>
                  <a:pt x="8587" y="84"/>
                </a:lnTo>
                <a:lnTo>
                  <a:pt x="8514" y="110"/>
                </a:lnTo>
                <a:lnTo>
                  <a:pt x="8442" y="139"/>
                </a:lnTo>
                <a:lnTo>
                  <a:pt x="8371" y="171"/>
                </a:lnTo>
                <a:lnTo>
                  <a:pt x="8301" y="206"/>
                </a:lnTo>
                <a:lnTo>
                  <a:pt x="8232" y="243"/>
                </a:lnTo>
                <a:lnTo>
                  <a:pt x="8165" y="283"/>
                </a:lnTo>
                <a:lnTo>
                  <a:pt x="8098" y="325"/>
                </a:lnTo>
                <a:lnTo>
                  <a:pt x="8032" y="369"/>
                </a:lnTo>
                <a:lnTo>
                  <a:pt x="7968" y="415"/>
                </a:lnTo>
                <a:lnTo>
                  <a:pt x="7905" y="463"/>
                </a:lnTo>
                <a:lnTo>
                  <a:pt x="7843" y="512"/>
                </a:lnTo>
                <a:lnTo>
                  <a:pt x="7782" y="564"/>
                </a:lnTo>
                <a:lnTo>
                  <a:pt x="7722" y="616"/>
                </a:lnTo>
                <a:lnTo>
                  <a:pt x="7663" y="670"/>
                </a:lnTo>
                <a:lnTo>
                  <a:pt x="7606" y="724"/>
                </a:lnTo>
                <a:lnTo>
                  <a:pt x="7550" y="780"/>
                </a:lnTo>
                <a:lnTo>
                  <a:pt x="7495" y="836"/>
                </a:lnTo>
                <a:lnTo>
                  <a:pt x="7441" y="894"/>
                </a:lnTo>
                <a:lnTo>
                  <a:pt x="7388" y="952"/>
                </a:lnTo>
                <a:lnTo>
                  <a:pt x="7335" y="1011"/>
                </a:lnTo>
                <a:lnTo>
                  <a:pt x="7283" y="1070"/>
                </a:lnTo>
                <a:lnTo>
                  <a:pt x="7231" y="1130"/>
                </a:lnTo>
                <a:lnTo>
                  <a:pt x="6924" y="1490"/>
                </a:lnTo>
                <a:lnTo>
                  <a:pt x="6873" y="1549"/>
                </a:lnTo>
                <a:lnTo>
                  <a:pt x="6821" y="1608"/>
                </a:lnTo>
                <a:lnTo>
                  <a:pt x="6769" y="1667"/>
                </a:lnTo>
                <a:lnTo>
                  <a:pt x="6716" y="1725"/>
                </a:lnTo>
                <a:lnTo>
                  <a:pt x="6662" y="1782"/>
                </a:lnTo>
                <a:lnTo>
                  <a:pt x="6608" y="1839"/>
                </a:lnTo>
                <a:lnTo>
                  <a:pt x="6553" y="1895"/>
                </a:lnTo>
                <a:lnTo>
                  <a:pt x="6497" y="1949"/>
                </a:lnTo>
                <a:lnTo>
                  <a:pt x="6440" y="2003"/>
                </a:lnTo>
                <a:lnTo>
                  <a:pt x="6381" y="2055"/>
                </a:lnTo>
                <a:lnTo>
                  <a:pt x="6322" y="2106"/>
                </a:lnTo>
                <a:lnTo>
                  <a:pt x="6260" y="2157"/>
                </a:lnTo>
                <a:lnTo>
                  <a:pt x="6196" y="2206"/>
                </a:lnTo>
                <a:lnTo>
                  <a:pt x="6132" y="2253"/>
                </a:lnTo>
                <a:lnTo>
                  <a:pt x="6066" y="2298"/>
                </a:lnTo>
                <a:lnTo>
                  <a:pt x="6000" y="2342"/>
                </a:lnTo>
                <a:lnTo>
                  <a:pt x="5932" y="2385"/>
                </a:lnTo>
                <a:lnTo>
                  <a:pt x="5864" y="2425"/>
                </a:lnTo>
                <a:lnTo>
                  <a:pt x="5795" y="2464"/>
                </a:lnTo>
                <a:lnTo>
                  <a:pt x="5724" y="2502"/>
                </a:lnTo>
                <a:lnTo>
                  <a:pt x="5653" y="2537"/>
                </a:lnTo>
                <a:lnTo>
                  <a:pt x="5582" y="2571"/>
                </a:lnTo>
                <a:lnTo>
                  <a:pt x="5509" y="2603"/>
                </a:lnTo>
                <a:lnTo>
                  <a:pt x="5436" y="2634"/>
                </a:lnTo>
                <a:lnTo>
                  <a:pt x="5361" y="2662"/>
                </a:lnTo>
                <a:lnTo>
                  <a:pt x="5287" y="2689"/>
                </a:lnTo>
                <a:lnTo>
                  <a:pt x="5211" y="2714"/>
                </a:lnTo>
                <a:lnTo>
                  <a:pt x="5135" y="2738"/>
                </a:lnTo>
                <a:lnTo>
                  <a:pt x="5059" y="2759"/>
                </a:lnTo>
                <a:lnTo>
                  <a:pt x="4981" y="2779"/>
                </a:lnTo>
                <a:lnTo>
                  <a:pt x="4904" y="2797"/>
                </a:lnTo>
                <a:lnTo>
                  <a:pt x="4825" y="2813"/>
                </a:lnTo>
                <a:lnTo>
                  <a:pt x="4747" y="2827"/>
                </a:lnTo>
                <a:lnTo>
                  <a:pt x="4668" y="2839"/>
                </a:lnTo>
                <a:lnTo>
                  <a:pt x="4588" y="2850"/>
                </a:lnTo>
                <a:lnTo>
                  <a:pt x="4508" y="2858"/>
                </a:lnTo>
                <a:lnTo>
                  <a:pt x="4428" y="2865"/>
                </a:lnTo>
                <a:lnTo>
                  <a:pt x="4348" y="2870"/>
                </a:lnTo>
                <a:lnTo>
                  <a:pt x="4267" y="2873"/>
                </a:lnTo>
                <a:lnTo>
                  <a:pt x="4186" y="2873"/>
                </a:lnTo>
                <a:lnTo>
                  <a:pt x="9259" y="2873"/>
                </a:lnTo>
                <a:lnTo>
                  <a:pt x="9259" y="7"/>
                </a:lnTo>
                <a:lnTo>
                  <a:pt x="9199" y="2"/>
                </a:lnTo>
                <a:lnTo>
                  <a:pt x="9122" y="0"/>
                </a:lnTo>
                <a:close/>
              </a:path>
            </a:pathLst>
          </a:custGeom>
          <a:solidFill>
            <a:srgbClr val="FFCFC0">
              <a:alpha val="29803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4" name="textbox 101">
            <a:extLst>
              <a:ext uri="{FF2B5EF4-FFF2-40B4-BE49-F238E27FC236}">
                <a16:creationId xmlns:a16="http://schemas.microsoft.com/office/drawing/2014/main" id="{94AD6E44-7F24-A933-DD88-AC7EF65AC49F}"/>
              </a:ext>
            </a:extLst>
          </p:cNvPr>
          <p:cNvSpPr/>
          <p:nvPr/>
        </p:nvSpPr>
        <p:spPr>
          <a:xfrm>
            <a:off x="5831494" y="2215749"/>
            <a:ext cx="3758100" cy="1143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49"/>
              </a:lnSpc>
              <a:tabLst/>
            </a:pPr>
            <a:endParaRPr lang="Arial" altLang="Arial" sz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728" algn="l" rtl="0" eaLnBrk="0">
              <a:lnSpc>
                <a:spcPct val="91000"/>
              </a:lnSpc>
              <a:tabLst/>
            </a:pPr>
            <a:r>
              <a:rPr lang="vi-VN" altLang="Arial" sz="4800" spc="-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  <a:endParaRPr lang="Arial" altLang="Arial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9740" algn="l" rtl="0" eaLnBrk="0">
              <a:lnSpc>
                <a:spcPct val="112000"/>
              </a:lnSpc>
              <a:tabLst/>
            </a:pPr>
            <a:r>
              <a:rPr lang="vi-VN" altLang="Arial" sz="2400" spc="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thường làm gì để thể hiện tình cảm với mọi người trong gia đình vào những dịp đặc biệt?</a:t>
            </a:r>
            <a:endParaRPr lang="Arial" altLang="Aria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">
            <a:extLst>
              <a:ext uri="{FF2B5EF4-FFF2-40B4-BE49-F238E27FC236}">
                <a16:creationId xmlns:a16="http://schemas.microsoft.com/office/drawing/2014/main" id="{D1C56B5B-BD79-4358-AB02-8B189FB5121C}"/>
              </a:ext>
            </a:extLst>
          </p:cNvPr>
          <p:cNvSpPr/>
          <p:nvPr/>
        </p:nvSpPr>
        <p:spPr>
          <a:xfrm>
            <a:off x="4783569" y="1774851"/>
            <a:ext cx="176533" cy="2655887"/>
          </a:xfrm>
          <a:prstGeom prst="rect">
            <a:avLst/>
          </a:prstGeom>
          <a:solidFill>
            <a:srgbClr val="EC8A8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9" name="picture 104">
            <a:extLst>
              <a:ext uri="{FF2B5EF4-FFF2-40B4-BE49-F238E27FC236}">
                <a16:creationId xmlns:a16="http://schemas.microsoft.com/office/drawing/2014/main" id="{C65F185D-DF0D-458A-1B22-43823EDD2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208" y="3447703"/>
            <a:ext cx="147766" cy="132561"/>
          </a:xfrm>
          <a:prstGeom prst="rect">
            <a:avLst/>
          </a:prstGeom>
        </p:spPr>
      </p:pic>
      <p:pic>
        <p:nvPicPr>
          <p:cNvPr id="10" name="picture 105">
            <a:extLst>
              <a:ext uri="{FF2B5EF4-FFF2-40B4-BE49-F238E27FC236}">
                <a16:creationId xmlns:a16="http://schemas.microsoft.com/office/drawing/2014/main" id="{02FE3B35-E326-8A8C-D92D-520F61E583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9140" y="2555796"/>
            <a:ext cx="147765" cy="132561"/>
          </a:xfrm>
          <a:prstGeom prst="rect">
            <a:avLst/>
          </a:prstGeom>
        </p:spPr>
      </p:pic>
      <p:pic>
        <p:nvPicPr>
          <p:cNvPr id="11" name="picture 106">
            <a:extLst>
              <a:ext uri="{FF2B5EF4-FFF2-40B4-BE49-F238E27FC236}">
                <a16:creationId xmlns:a16="http://schemas.microsoft.com/office/drawing/2014/main" id="{51FE9D09-81E9-70AE-39C4-DA8E5CB679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0208" y="1864248"/>
            <a:ext cx="147766" cy="132561"/>
          </a:xfrm>
          <a:prstGeom prst="rect">
            <a:avLst/>
          </a:prstGeom>
        </p:spPr>
      </p:pic>
      <p:sp>
        <p:nvSpPr>
          <p:cNvPr id="12" name="rect">
            <a:extLst>
              <a:ext uri="{FF2B5EF4-FFF2-40B4-BE49-F238E27FC236}">
                <a16:creationId xmlns:a16="http://schemas.microsoft.com/office/drawing/2014/main" id="{880DD981-0E35-7CB6-7309-4E39C2B3BE8E}"/>
              </a:ext>
            </a:extLst>
          </p:cNvPr>
          <p:cNvSpPr/>
          <p:nvPr/>
        </p:nvSpPr>
        <p:spPr>
          <a:xfrm>
            <a:off x="4278426" y="3504458"/>
            <a:ext cx="578764" cy="19050"/>
          </a:xfrm>
          <a:prstGeom prst="rect">
            <a:avLst/>
          </a:prstGeom>
          <a:solidFill>
            <a:srgbClr val="EC8A8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3" name="rect">
            <a:extLst>
              <a:ext uri="{FF2B5EF4-FFF2-40B4-BE49-F238E27FC236}">
                <a16:creationId xmlns:a16="http://schemas.microsoft.com/office/drawing/2014/main" id="{03986F77-8B5E-BF29-E022-8D916E6C9EA6}"/>
              </a:ext>
            </a:extLst>
          </p:cNvPr>
          <p:cNvSpPr/>
          <p:nvPr/>
        </p:nvSpPr>
        <p:spPr>
          <a:xfrm>
            <a:off x="4895579" y="2612552"/>
            <a:ext cx="578764" cy="19050"/>
          </a:xfrm>
          <a:prstGeom prst="rect">
            <a:avLst/>
          </a:prstGeom>
          <a:solidFill>
            <a:srgbClr val="EC8A8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5" name="rect">
            <a:extLst>
              <a:ext uri="{FF2B5EF4-FFF2-40B4-BE49-F238E27FC236}">
                <a16:creationId xmlns:a16="http://schemas.microsoft.com/office/drawing/2014/main" id="{8B49B399-9F23-D03D-4F22-7DE3B1ED1C3E}"/>
              </a:ext>
            </a:extLst>
          </p:cNvPr>
          <p:cNvSpPr/>
          <p:nvPr/>
        </p:nvSpPr>
        <p:spPr>
          <a:xfrm>
            <a:off x="4278426" y="1921003"/>
            <a:ext cx="578764" cy="19050"/>
          </a:xfrm>
          <a:prstGeom prst="rect">
            <a:avLst/>
          </a:prstGeom>
          <a:solidFill>
            <a:srgbClr val="EC8A8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8" name="textbox 99">
            <a:extLst>
              <a:ext uri="{FF2B5EF4-FFF2-40B4-BE49-F238E27FC236}">
                <a16:creationId xmlns:a16="http://schemas.microsoft.com/office/drawing/2014/main" id="{3249F064-FC86-49EE-630D-13ABA212B9C8}"/>
              </a:ext>
            </a:extLst>
          </p:cNvPr>
          <p:cNvSpPr/>
          <p:nvPr/>
        </p:nvSpPr>
        <p:spPr>
          <a:xfrm>
            <a:off x="572373" y="787528"/>
            <a:ext cx="3978039" cy="1143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indent="1121727" rtl="0" eaLnBrk="0">
              <a:lnSpc>
                <a:spcPts val="3270"/>
              </a:lnSpc>
              <a:tabLst/>
            </a:pPr>
            <a:r>
              <a:rPr lang="vi-VN" altLang="Arial" sz="4400" spc="-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endParaRPr lang="Arial" altLang="Arial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>
              <a:lnSpc>
                <a:spcPct val="114000"/>
              </a:lnSpc>
              <a:tabLst/>
            </a:pPr>
            <a:endParaRPr lang="en-US" altLang="Arial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73" indent="-54673" rtl="0" eaLnBrk="0">
              <a:lnSpc>
                <a:spcPct val="112000"/>
              </a:lnSpc>
              <a:spcBef>
                <a:spcPts val="3"/>
              </a:spcBef>
              <a:tabLst/>
            </a:pPr>
            <a:r>
              <a:rPr lang="vi-VN" altLang="Arial" sz="2400" spc="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em thường cùng làm gì vào những dịp đặc biệt? Cảm xúc của mọi người khi đó thế nào?</a:t>
            </a:r>
            <a:endParaRPr lang="en-US" altLang="Aria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98">
            <a:extLst>
              <a:ext uri="{FF2B5EF4-FFF2-40B4-BE49-F238E27FC236}">
                <a16:creationId xmlns:a16="http://schemas.microsoft.com/office/drawing/2014/main" id="{9CBEEA31-CBF6-A3DC-FEB0-C3444F69D398}"/>
              </a:ext>
            </a:extLst>
          </p:cNvPr>
          <p:cNvSpPr/>
          <p:nvPr/>
        </p:nvSpPr>
        <p:spPr>
          <a:xfrm>
            <a:off x="684100" y="3229910"/>
            <a:ext cx="3754583" cy="1143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121727" algn="l" rtl="0" eaLnBrk="0">
              <a:lnSpc>
                <a:spcPts val="3260"/>
              </a:lnSpc>
              <a:tabLst/>
            </a:pPr>
            <a:r>
              <a:rPr lang="vi-VN" altLang="Arial" sz="4400" spc="-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3</a:t>
            </a:r>
            <a:endParaRPr lang="Arial" altLang="Arial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0">
              <a:lnSpc>
                <a:spcPct val="116000"/>
              </a:lnSpc>
              <a:tabLst/>
            </a:pPr>
            <a:endParaRPr lang="Arial" altLang="Arial" sz="1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73" indent="-54673" rtl="0" eaLnBrk="0">
              <a:lnSpc>
                <a:spcPct val="112000"/>
              </a:lnSpc>
              <a:spcBef>
                <a:spcPts val="1"/>
              </a:spcBef>
              <a:tabLst/>
            </a:pPr>
            <a:r>
              <a:rPr lang="vi-VN" altLang="Arial" sz="2400" spc="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trang trí nhà cửa vào những dịp đặc biệt, đầu tiên cần phải làm gì? Tại sao?</a:t>
            </a:r>
            <a:endParaRPr lang="Arial" altLang="Arial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96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 animBg="1"/>
      <p:bldP spid="13" grpId="0" animBg="1"/>
      <p:bldP spid="15" grpId="0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31" y="5632950"/>
            <a:ext cx="5087391" cy="1230085"/>
          </a:xfrm>
          <a:prstGeom prst="rect">
            <a:avLst/>
          </a:prstGeom>
        </p:spPr>
      </p:pic>
      <p:sp>
        <p:nvSpPr>
          <p:cNvPr id="8" name="品 10"/>
          <p:cNvSpPr txBox="1"/>
          <p:nvPr/>
        </p:nvSpPr>
        <p:spPr>
          <a:xfrm>
            <a:off x="1217625" y="5961050"/>
            <a:ext cx="295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latin typeface="iCiel Ciaobella" pitchFamily="50" charset="0"/>
                <a:ea typeface="字魂36号-正文宋楷" panose="02000000000000000000" pitchFamily="2" charset="-122"/>
              </a:rPr>
              <a:t>Thảo luận nhóm 4</a:t>
            </a:r>
            <a:endParaRPr lang="zh-CN" altLang="en-US" sz="4000" b="1" dirty="0">
              <a:latin typeface="iCiel Ciaobella" pitchFamily="50" charset="0"/>
              <a:ea typeface="字魂36号-正文宋楷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DFBE1981-1C68-C0FD-484E-C26644AC2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r="31681"/>
          <a:stretch/>
        </p:blipFill>
        <p:spPr>
          <a:xfrm>
            <a:off x="21361" y="-448479"/>
            <a:ext cx="3382075" cy="6858000"/>
          </a:xfrm>
          <a:prstGeom prst="rect">
            <a:avLst/>
          </a:prstGeom>
        </p:spPr>
      </p:pic>
      <p:sp>
        <p:nvSpPr>
          <p:cNvPr id="2" name="path">
            <a:extLst>
              <a:ext uri="{FF2B5EF4-FFF2-40B4-BE49-F238E27FC236}">
                <a16:creationId xmlns:a16="http://schemas.microsoft.com/office/drawing/2014/main" id="{42B1BE01-BE86-3E01-3C8C-A78B0D80AB38}"/>
              </a:ext>
            </a:extLst>
          </p:cNvPr>
          <p:cNvSpPr/>
          <p:nvPr/>
        </p:nvSpPr>
        <p:spPr>
          <a:xfrm>
            <a:off x="6483757" y="2269098"/>
            <a:ext cx="1724547" cy="1595132"/>
          </a:xfrm>
          <a:custGeom>
            <a:avLst/>
            <a:gdLst/>
            <a:ahLst/>
            <a:cxnLst/>
            <a:rect l="0" t="0" r="0" b="0"/>
            <a:pathLst>
              <a:path w="2715" h="2512">
                <a:moveTo>
                  <a:pt x="2715" y="1847"/>
                </a:moveTo>
                <a:lnTo>
                  <a:pt x="1382" y="1847"/>
                </a:lnTo>
                <a:lnTo>
                  <a:pt x="1382" y="1022"/>
                </a:lnTo>
                <a:lnTo>
                  <a:pt x="1419" y="1019"/>
                </a:lnTo>
                <a:lnTo>
                  <a:pt x="1491" y="1003"/>
                </a:lnTo>
                <a:lnTo>
                  <a:pt x="1559" y="977"/>
                </a:lnTo>
                <a:lnTo>
                  <a:pt x="1622" y="942"/>
                </a:lnTo>
                <a:lnTo>
                  <a:pt x="1679" y="899"/>
                </a:lnTo>
                <a:lnTo>
                  <a:pt x="1730" y="848"/>
                </a:lnTo>
                <a:lnTo>
                  <a:pt x="1773" y="791"/>
                </a:lnTo>
                <a:lnTo>
                  <a:pt x="1808" y="728"/>
                </a:lnTo>
                <a:lnTo>
                  <a:pt x="1834" y="660"/>
                </a:lnTo>
                <a:lnTo>
                  <a:pt x="1850" y="588"/>
                </a:lnTo>
                <a:lnTo>
                  <a:pt x="1856" y="512"/>
                </a:lnTo>
                <a:lnTo>
                  <a:pt x="1850" y="436"/>
                </a:lnTo>
                <a:lnTo>
                  <a:pt x="1834" y="364"/>
                </a:lnTo>
                <a:lnTo>
                  <a:pt x="1808" y="296"/>
                </a:lnTo>
                <a:lnTo>
                  <a:pt x="1773" y="233"/>
                </a:lnTo>
                <a:lnTo>
                  <a:pt x="1730" y="176"/>
                </a:lnTo>
                <a:lnTo>
                  <a:pt x="1679" y="125"/>
                </a:lnTo>
                <a:lnTo>
                  <a:pt x="1622" y="82"/>
                </a:lnTo>
                <a:lnTo>
                  <a:pt x="1559" y="47"/>
                </a:lnTo>
                <a:lnTo>
                  <a:pt x="1491" y="21"/>
                </a:lnTo>
                <a:lnTo>
                  <a:pt x="1419" y="5"/>
                </a:lnTo>
                <a:lnTo>
                  <a:pt x="1343" y="0"/>
                </a:lnTo>
                <a:lnTo>
                  <a:pt x="1268" y="5"/>
                </a:lnTo>
                <a:lnTo>
                  <a:pt x="1195" y="21"/>
                </a:lnTo>
                <a:lnTo>
                  <a:pt x="1127" y="47"/>
                </a:lnTo>
                <a:lnTo>
                  <a:pt x="1064" y="82"/>
                </a:lnTo>
                <a:lnTo>
                  <a:pt x="1007" y="125"/>
                </a:lnTo>
                <a:lnTo>
                  <a:pt x="957" y="176"/>
                </a:lnTo>
                <a:lnTo>
                  <a:pt x="913" y="233"/>
                </a:lnTo>
                <a:lnTo>
                  <a:pt x="879" y="296"/>
                </a:lnTo>
                <a:lnTo>
                  <a:pt x="853" y="364"/>
                </a:lnTo>
                <a:lnTo>
                  <a:pt x="836" y="436"/>
                </a:lnTo>
                <a:lnTo>
                  <a:pt x="831" y="512"/>
                </a:lnTo>
                <a:lnTo>
                  <a:pt x="836" y="588"/>
                </a:lnTo>
                <a:lnTo>
                  <a:pt x="853" y="660"/>
                </a:lnTo>
                <a:lnTo>
                  <a:pt x="879" y="728"/>
                </a:lnTo>
                <a:lnTo>
                  <a:pt x="913" y="791"/>
                </a:lnTo>
                <a:lnTo>
                  <a:pt x="957" y="848"/>
                </a:lnTo>
                <a:lnTo>
                  <a:pt x="1007" y="899"/>
                </a:lnTo>
                <a:lnTo>
                  <a:pt x="1064" y="942"/>
                </a:lnTo>
                <a:lnTo>
                  <a:pt x="1127" y="977"/>
                </a:lnTo>
                <a:lnTo>
                  <a:pt x="1195" y="1003"/>
                </a:lnTo>
                <a:lnTo>
                  <a:pt x="1268" y="1019"/>
                </a:lnTo>
                <a:lnTo>
                  <a:pt x="1333" y="1024"/>
                </a:lnTo>
                <a:lnTo>
                  <a:pt x="1333" y="1847"/>
                </a:lnTo>
                <a:lnTo>
                  <a:pt x="0" y="1847"/>
                </a:lnTo>
                <a:lnTo>
                  <a:pt x="0" y="2152"/>
                </a:lnTo>
                <a:lnTo>
                  <a:pt x="1333" y="2152"/>
                </a:lnTo>
                <a:lnTo>
                  <a:pt x="1333" y="2512"/>
                </a:lnTo>
                <a:lnTo>
                  <a:pt x="1382" y="2512"/>
                </a:lnTo>
                <a:lnTo>
                  <a:pt x="1382" y="2152"/>
                </a:lnTo>
                <a:lnTo>
                  <a:pt x="2715" y="2152"/>
                </a:lnTo>
                <a:lnTo>
                  <a:pt x="2715" y="1847"/>
                </a:lnTo>
                <a:close/>
              </a:path>
            </a:pathLst>
          </a:custGeom>
          <a:solidFill>
            <a:srgbClr val="EC8A81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4" name="path">
            <a:extLst>
              <a:ext uri="{FF2B5EF4-FFF2-40B4-BE49-F238E27FC236}">
                <a16:creationId xmlns:a16="http://schemas.microsoft.com/office/drawing/2014/main" id="{CAEBFA9C-58E9-10D8-2B78-CEAE9BDFDBFE}"/>
              </a:ext>
            </a:extLst>
          </p:cNvPr>
          <p:cNvSpPr/>
          <p:nvPr/>
        </p:nvSpPr>
        <p:spPr>
          <a:xfrm>
            <a:off x="4599700" y="3204302"/>
            <a:ext cx="1724544" cy="1610130"/>
          </a:xfrm>
          <a:custGeom>
            <a:avLst/>
            <a:gdLst/>
            <a:ahLst/>
            <a:cxnLst/>
            <a:rect l="0" t="0" r="0" b="0"/>
            <a:pathLst>
              <a:path w="2715" h="2535">
                <a:moveTo>
                  <a:pt x="2715" y="374"/>
                </a:moveTo>
                <a:lnTo>
                  <a:pt x="1374" y="374"/>
                </a:lnTo>
                <a:lnTo>
                  <a:pt x="1374" y="0"/>
                </a:lnTo>
                <a:lnTo>
                  <a:pt x="1324" y="0"/>
                </a:lnTo>
                <a:lnTo>
                  <a:pt x="1324" y="374"/>
                </a:lnTo>
                <a:lnTo>
                  <a:pt x="0" y="374"/>
                </a:lnTo>
                <a:lnTo>
                  <a:pt x="0" y="679"/>
                </a:lnTo>
                <a:lnTo>
                  <a:pt x="1324" y="679"/>
                </a:lnTo>
                <a:lnTo>
                  <a:pt x="1324" y="1513"/>
                </a:lnTo>
                <a:lnTo>
                  <a:pt x="1284" y="1516"/>
                </a:lnTo>
                <a:lnTo>
                  <a:pt x="1212" y="1532"/>
                </a:lnTo>
                <a:lnTo>
                  <a:pt x="1144" y="1558"/>
                </a:lnTo>
                <a:lnTo>
                  <a:pt x="1081" y="1593"/>
                </a:lnTo>
                <a:lnTo>
                  <a:pt x="1024" y="1636"/>
                </a:lnTo>
                <a:lnTo>
                  <a:pt x="973" y="1687"/>
                </a:lnTo>
                <a:lnTo>
                  <a:pt x="930" y="1744"/>
                </a:lnTo>
                <a:lnTo>
                  <a:pt x="895" y="1807"/>
                </a:lnTo>
                <a:lnTo>
                  <a:pt x="869" y="1875"/>
                </a:lnTo>
                <a:lnTo>
                  <a:pt x="853" y="1947"/>
                </a:lnTo>
                <a:lnTo>
                  <a:pt x="847" y="2023"/>
                </a:lnTo>
                <a:lnTo>
                  <a:pt x="853" y="2098"/>
                </a:lnTo>
                <a:lnTo>
                  <a:pt x="869" y="2171"/>
                </a:lnTo>
                <a:lnTo>
                  <a:pt x="895" y="2239"/>
                </a:lnTo>
                <a:lnTo>
                  <a:pt x="930" y="2302"/>
                </a:lnTo>
                <a:lnTo>
                  <a:pt x="973" y="2359"/>
                </a:lnTo>
                <a:lnTo>
                  <a:pt x="1024" y="2409"/>
                </a:lnTo>
                <a:lnTo>
                  <a:pt x="1081" y="2453"/>
                </a:lnTo>
                <a:lnTo>
                  <a:pt x="1144" y="2488"/>
                </a:lnTo>
                <a:lnTo>
                  <a:pt x="1212" y="2513"/>
                </a:lnTo>
                <a:lnTo>
                  <a:pt x="1284" y="2530"/>
                </a:lnTo>
                <a:lnTo>
                  <a:pt x="1360" y="2535"/>
                </a:lnTo>
                <a:lnTo>
                  <a:pt x="1436" y="2530"/>
                </a:lnTo>
                <a:lnTo>
                  <a:pt x="1508" y="2513"/>
                </a:lnTo>
                <a:lnTo>
                  <a:pt x="1576" y="2488"/>
                </a:lnTo>
                <a:lnTo>
                  <a:pt x="1639" y="2453"/>
                </a:lnTo>
                <a:lnTo>
                  <a:pt x="1696" y="2409"/>
                </a:lnTo>
                <a:lnTo>
                  <a:pt x="1747" y="2359"/>
                </a:lnTo>
                <a:lnTo>
                  <a:pt x="1790" y="2302"/>
                </a:lnTo>
                <a:lnTo>
                  <a:pt x="1825" y="2239"/>
                </a:lnTo>
                <a:lnTo>
                  <a:pt x="1851" y="2171"/>
                </a:lnTo>
                <a:lnTo>
                  <a:pt x="1867" y="2098"/>
                </a:lnTo>
                <a:lnTo>
                  <a:pt x="1872" y="2023"/>
                </a:lnTo>
                <a:lnTo>
                  <a:pt x="1867" y="1947"/>
                </a:lnTo>
                <a:lnTo>
                  <a:pt x="1851" y="1875"/>
                </a:lnTo>
                <a:lnTo>
                  <a:pt x="1825" y="1807"/>
                </a:lnTo>
                <a:lnTo>
                  <a:pt x="1790" y="1744"/>
                </a:lnTo>
                <a:lnTo>
                  <a:pt x="1747" y="1687"/>
                </a:lnTo>
                <a:lnTo>
                  <a:pt x="1696" y="1636"/>
                </a:lnTo>
                <a:lnTo>
                  <a:pt x="1639" y="1593"/>
                </a:lnTo>
                <a:lnTo>
                  <a:pt x="1576" y="1558"/>
                </a:lnTo>
                <a:lnTo>
                  <a:pt x="1508" y="1532"/>
                </a:lnTo>
                <a:lnTo>
                  <a:pt x="1436" y="1516"/>
                </a:lnTo>
                <a:lnTo>
                  <a:pt x="1374" y="1511"/>
                </a:lnTo>
                <a:lnTo>
                  <a:pt x="1374" y="679"/>
                </a:lnTo>
                <a:lnTo>
                  <a:pt x="2715" y="679"/>
                </a:lnTo>
                <a:lnTo>
                  <a:pt x="2715" y="374"/>
                </a:lnTo>
                <a:close/>
              </a:path>
            </a:pathLst>
          </a:custGeom>
          <a:solidFill>
            <a:srgbClr val="F09FA7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sp>
        <p:nvSpPr>
          <p:cNvPr id="7" name="path">
            <a:extLst>
              <a:ext uri="{FF2B5EF4-FFF2-40B4-BE49-F238E27FC236}">
                <a16:creationId xmlns:a16="http://schemas.microsoft.com/office/drawing/2014/main" id="{992719BD-8710-F589-DFF0-4D8DF0396856}"/>
              </a:ext>
            </a:extLst>
          </p:cNvPr>
          <p:cNvSpPr/>
          <p:nvPr/>
        </p:nvSpPr>
        <p:spPr>
          <a:xfrm>
            <a:off x="5591620" y="3887023"/>
            <a:ext cx="5177740" cy="2074027"/>
          </a:xfrm>
          <a:custGeom>
            <a:avLst/>
            <a:gdLst/>
            <a:ahLst/>
            <a:cxnLst/>
            <a:rect l="0" t="0" r="0" b="0"/>
            <a:pathLst>
              <a:path w="8153" h="3266">
                <a:moveTo>
                  <a:pt x="2159" y="1970"/>
                </a:moveTo>
                <a:lnTo>
                  <a:pt x="2084" y="1971"/>
                </a:lnTo>
                <a:lnTo>
                  <a:pt x="2011" y="1973"/>
                </a:lnTo>
                <a:lnTo>
                  <a:pt x="1938" y="1978"/>
                </a:lnTo>
                <a:lnTo>
                  <a:pt x="1866" y="1985"/>
                </a:lnTo>
                <a:lnTo>
                  <a:pt x="1795" y="1994"/>
                </a:lnTo>
                <a:lnTo>
                  <a:pt x="1724" y="2004"/>
                </a:lnTo>
                <a:lnTo>
                  <a:pt x="1654" y="2017"/>
                </a:lnTo>
                <a:lnTo>
                  <a:pt x="1585" y="2032"/>
                </a:lnTo>
                <a:lnTo>
                  <a:pt x="1517" y="2049"/>
                </a:lnTo>
                <a:lnTo>
                  <a:pt x="1450" y="2068"/>
                </a:lnTo>
                <a:lnTo>
                  <a:pt x="1384" y="2088"/>
                </a:lnTo>
                <a:lnTo>
                  <a:pt x="1318" y="2110"/>
                </a:lnTo>
                <a:lnTo>
                  <a:pt x="1254" y="2134"/>
                </a:lnTo>
                <a:lnTo>
                  <a:pt x="1190" y="2160"/>
                </a:lnTo>
                <a:lnTo>
                  <a:pt x="1128" y="2188"/>
                </a:lnTo>
                <a:lnTo>
                  <a:pt x="1066" y="2217"/>
                </a:lnTo>
                <a:lnTo>
                  <a:pt x="1006" y="2248"/>
                </a:lnTo>
                <a:lnTo>
                  <a:pt x="947" y="2281"/>
                </a:lnTo>
                <a:lnTo>
                  <a:pt x="888" y="2315"/>
                </a:lnTo>
                <a:lnTo>
                  <a:pt x="831" y="2351"/>
                </a:lnTo>
                <a:lnTo>
                  <a:pt x="775" y="2388"/>
                </a:lnTo>
                <a:lnTo>
                  <a:pt x="720" y="2427"/>
                </a:lnTo>
                <a:lnTo>
                  <a:pt x="667" y="2467"/>
                </a:lnTo>
                <a:lnTo>
                  <a:pt x="614" y="2509"/>
                </a:lnTo>
                <a:lnTo>
                  <a:pt x="563" y="2552"/>
                </a:lnTo>
                <a:lnTo>
                  <a:pt x="513" y="2596"/>
                </a:lnTo>
                <a:lnTo>
                  <a:pt x="465" y="2642"/>
                </a:lnTo>
                <a:lnTo>
                  <a:pt x="417" y="2689"/>
                </a:lnTo>
                <a:lnTo>
                  <a:pt x="371" y="2737"/>
                </a:lnTo>
                <a:lnTo>
                  <a:pt x="327" y="2787"/>
                </a:lnTo>
                <a:lnTo>
                  <a:pt x="283" y="2838"/>
                </a:lnTo>
                <a:lnTo>
                  <a:pt x="242" y="2890"/>
                </a:lnTo>
                <a:lnTo>
                  <a:pt x="201" y="2943"/>
                </a:lnTo>
                <a:lnTo>
                  <a:pt x="162" y="2997"/>
                </a:lnTo>
                <a:lnTo>
                  <a:pt x="125" y="3052"/>
                </a:lnTo>
                <a:lnTo>
                  <a:pt x="89" y="3109"/>
                </a:lnTo>
                <a:lnTo>
                  <a:pt x="54" y="3166"/>
                </a:lnTo>
                <a:lnTo>
                  <a:pt x="21" y="3224"/>
                </a:lnTo>
                <a:lnTo>
                  <a:pt x="0" y="3266"/>
                </a:lnTo>
                <a:lnTo>
                  <a:pt x="8153" y="3266"/>
                </a:lnTo>
                <a:lnTo>
                  <a:pt x="8153" y="2123"/>
                </a:lnTo>
                <a:lnTo>
                  <a:pt x="3605" y="2123"/>
                </a:lnTo>
                <a:lnTo>
                  <a:pt x="3526" y="2122"/>
                </a:lnTo>
                <a:lnTo>
                  <a:pt x="3445" y="2118"/>
                </a:lnTo>
                <a:lnTo>
                  <a:pt x="3364" y="2112"/>
                </a:lnTo>
                <a:lnTo>
                  <a:pt x="3284" y="2104"/>
                </a:lnTo>
                <a:lnTo>
                  <a:pt x="3203" y="2095"/>
                </a:lnTo>
                <a:lnTo>
                  <a:pt x="3123" y="2084"/>
                </a:lnTo>
                <a:lnTo>
                  <a:pt x="2642" y="2011"/>
                </a:lnTo>
                <a:lnTo>
                  <a:pt x="2561" y="2000"/>
                </a:lnTo>
                <a:lnTo>
                  <a:pt x="2481" y="1991"/>
                </a:lnTo>
                <a:lnTo>
                  <a:pt x="2401" y="1982"/>
                </a:lnTo>
                <a:lnTo>
                  <a:pt x="2320" y="1976"/>
                </a:lnTo>
                <a:lnTo>
                  <a:pt x="2239" y="1972"/>
                </a:lnTo>
                <a:lnTo>
                  <a:pt x="2159" y="1970"/>
                </a:lnTo>
                <a:close/>
              </a:path>
              <a:path w="8153" h="3266">
                <a:moveTo>
                  <a:pt x="7533" y="0"/>
                </a:moveTo>
                <a:lnTo>
                  <a:pt x="7454" y="0"/>
                </a:lnTo>
                <a:lnTo>
                  <a:pt x="7376" y="4"/>
                </a:lnTo>
                <a:lnTo>
                  <a:pt x="7299" y="14"/>
                </a:lnTo>
                <a:lnTo>
                  <a:pt x="7223" y="27"/>
                </a:lnTo>
                <a:lnTo>
                  <a:pt x="7148" y="45"/>
                </a:lnTo>
                <a:lnTo>
                  <a:pt x="7075" y="67"/>
                </a:lnTo>
                <a:lnTo>
                  <a:pt x="7002" y="93"/>
                </a:lnTo>
                <a:lnTo>
                  <a:pt x="6930" y="122"/>
                </a:lnTo>
                <a:lnTo>
                  <a:pt x="6860" y="155"/>
                </a:lnTo>
                <a:lnTo>
                  <a:pt x="6791" y="190"/>
                </a:lnTo>
                <a:lnTo>
                  <a:pt x="6723" y="229"/>
                </a:lnTo>
                <a:lnTo>
                  <a:pt x="6656" y="270"/>
                </a:lnTo>
                <a:lnTo>
                  <a:pt x="6591" y="313"/>
                </a:lnTo>
                <a:lnTo>
                  <a:pt x="6526" y="358"/>
                </a:lnTo>
                <a:lnTo>
                  <a:pt x="6463" y="406"/>
                </a:lnTo>
                <a:lnTo>
                  <a:pt x="6402" y="455"/>
                </a:lnTo>
                <a:lnTo>
                  <a:pt x="6342" y="506"/>
                </a:lnTo>
                <a:lnTo>
                  <a:pt x="6283" y="557"/>
                </a:lnTo>
                <a:lnTo>
                  <a:pt x="6225" y="610"/>
                </a:lnTo>
                <a:lnTo>
                  <a:pt x="6169" y="664"/>
                </a:lnTo>
                <a:lnTo>
                  <a:pt x="6113" y="719"/>
                </a:lnTo>
                <a:lnTo>
                  <a:pt x="6058" y="775"/>
                </a:lnTo>
                <a:lnTo>
                  <a:pt x="6004" y="831"/>
                </a:lnTo>
                <a:lnTo>
                  <a:pt x="5735" y="1115"/>
                </a:lnTo>
                <a:lnTo>
                  <a:pt x="5681" y="1171"/>
                </a:lnTo>
                <a:lnTo>
                  <a:pt x="5627" y="1227"/>
                </a:lnTo>
                <a:lnTo>
                  <a:pt x="5572" y="1282"/>
                </a:lnTo>
                <a:lnTo>
                  <a:pt x="5516" y="1336"/>
                </a:lnTo>
                <a:lnTo>
                  <a:pt x="5459" y="1389"/>
                </a:lnTo>
                <a:lnTo>
                  <a:pt x="5402" y="1441"/>
                </a:lnTo>
                <a:lnTo>
                  <a:pt x="5343" y="1492"/>
                </a:lnTo>
                <a:lnTo>
                  <a:pt x="5283" y="1541"/>
                </a:lnTo>
                <a:lnTo>
                  <a:pt x="5222" y="1589"/>
                </a:lnTo>
                <a:lnTo>
                  <a:pt x="5158" y="1635"/>
                </a:lnTo>
                <a:lnTo>
                  <a:pt x="5092" y="1679"/>
                </a:lnTo>
                <a:lnTo>
                  <a:pt x="5026" y="1722"/>
                </a:lnTo>
                <a:lnTo>
                  <a:pt x="4958" y="1762"/>
                </a:lnTo>
                <a:lnTo>
                  <a:pt x="4890" y="1800"/>
                </a:lnTo>
                <a:lnTo>
                  <a:pt x="4820" y="1836"/>
                </a:lnTo>
                <a:lnTo>
                  <a:pt x="4749" y="1871"/>
                </a:lnTo>
                <a:lnTo>
                  <a:pt x="4678" y="1903"/>
                </a:lnTo>
                <a:lnTo>
                  <a:pt x="4605" y="1933"/>
                </a:lnTo>
                <a:lnTo>
                  <a:pt x="4532" y="1960"/>
                </a:lnTo>
                <a:lnTo>
                  <a:pt x="4458" y="1986"/>
                </a:lnTo>
                <a:lnTo>
                  <a:pt x="4383" y="2010"/>
                </a:lnTo>
                <a:lnTo>
                  <a:pt x="4308" y="2031"/>
                </a:lnTo>
                <a:lnTo>
                  <a:pt x="4231" y="2050"/>
                </a:lnTo>
                <a:lnTo>
                  <a:pt x="4155" y="2067"/>
                </a:lnTo>
                <a:lnTo>
                  <a:pt x="4077" y="2082"/>
                </a:lnTo>
                <a:lnTo>
                  <a:pt x="4000" y="2094"/>
                </a:lnTo>
                <a:lnTo>
                  <a:pt x="3922" y="2105"/>
                </a:lnTo>
                <a:lnTo>
                  <a:pt x="3843" y="2113"/>
                </a:lnTo>
                <a:lnTo>
                  <a:pt x="3764" y="2119"/>
                </a:lnTo>
                <a:lnTo>
                  <a:pt x="3685" y="2122"/>
                </a:lnTo>
                <a:lnTo>
                  <a:pt x="3605" y="2123"/>
                </a:lnTo>
                <a:lnTo>
                  <a:pt x="8153" y="2123"/>
                </a:lnTo>
                <a:lnTo>
                  <a:pt x="8153" y="145"/>
                </a:lnTo>
                <a:lnTo>
                  <a:pt x="8151" y="144"/>
                </a:lnTo>
                <a:lnTo>
                  <a:pt x="8076" y="115"/>
                </a:lnTo>
                <a:lnTo>
                  <a:pt x="8000" y="88"/>
                </a:lnTo>
                <a:lnTo>
                  <a:pt x="7924" y="64"/>
                </a:lnTo>
                <a:lnTo>
                  <a:pt x="7847" y="44"/>
                </a:lnTo>
                <a:lnTo>
                  <a:pt x="7769" y="27"/>
                </a:lnTo>
                <a:lnTo>
                  <a:pt x="7691" y="13"/>
                </a:lnTo>
                <a:lnTo>
                  <a:pt x="7612" y="4"/>
                </a:lnTo>
                <a:lnTo>
                  <a:pt x="7533" y="0"/>
                </a:lnTo>
                <a:close/>
              </a:path>
            </a:pathLst>
          </a:custGeom>
          <a:solidFill>
            <a:srgbClr val="FFCFC0">
              <a:alpha val="29803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>
              <a:solidFill>
                <a:srgbClr val="FFFF00"/>
              </a:solidFill>
            </a:endParaRPr>
          </a:p>
        </p:txBody>
      </p:sp>
      <p:pic>
        <p:nvPicPr>
          <p:cNvPr id="10" name="picture 70">
            <a:extLst>
              <a:ext uri="{FF2B5EF4-FFF2-40B4-BE49-F238E27FC236}">
                <a16:creationId xmlns:a16="http://schemas.microsoft.com/office/drawing/2014/main" id="{232275CE-8159-FC88-3402-778F258AEB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4921" y="4047746"/>
            <a:ext cx="3874438" cy="1913304"/>
          </a:xfrm>
          <a:prstGeom prst="rect">
            <a:avLst/>
          </a:prstGeom>
        </p:spPr>
      </p:pic>
      <p:pic>
        <p:nvPicPr>
          <p:cNvPr id="11" name="picture 71">
            <a:extLst>
              <a:ext uri="{FF2B5EF4-FFF2-40B4-BE49-F238E27FC236}">
                <a16:creationId xmlns:a16="http://schemas.microsoft.com/office/drawing/2014/main" id="{479477E4-B400-12C1-0BC9-CB7FDCB5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6858" y="4265411"/>
            <a:ext cx="1482500" cy="1695639"/>
          </a:xfrm>
          <a:prstGeom prst="rect">
            <a:avLst/>
          </a:prstGeom>
        </p:spPr>
      </p:pic>
      <p:graphicFrame>
        <p:nvGraphicFramePr>
          <p:cNvPr id="12" name="table 72">
            <a:extLst>
              <a:ext uri="{FF2B5EF4-FFF2-40B4-BE49-F238E27FC236}">
                <a16:creationId xmlns:a16="http://schemas.microsoft.com/office/drawing/2014/main" id="{EC756053-C24A-9A9D-89A9-CB60772BD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211366"/>
              </p:ext>
            </p:extLst>
          </p:nvPr>
        </p:nvGraphicFramePr>
        <p:xfrm>
          <a:off x="4543581" y="1091176"/>
          <a:ext cx="6169025" cy="3832860"/>
        </p:xfrm>
        <a:graphic>
          <a:graphicData uri="http://schemas.openxmlformats.org/drawingml/2006/table">
            <a:tbl>
              <a:tblPr/>
              <a:tblGrid>
                <a:gridCol w="1804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1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9359" algn="ctr" rtl="0" eaLnBrk="0">
                        <a:lnSpc>
                          <a:spcPct val="10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lang="vi-VN" altLang="Arial" sz="2800" spc="3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để trang trí như thê nào?</a:t>
                      </a:r>
                      <a:endParaRPr lang="Arial" altLang="Arial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eaLnBrk="0">
                        <a:lnSpc>
                          <a:spcPct val="104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1000" dirty="0">
                        <a:solidFill>
                          <a:srgbClr val="FFFF00"/>
                        </a:solidFill>
                      </a:endParaRPr>
                    </a:p>
                    <a:p>
                      <a:pPr indent="783003" algn="l" rtl="0" eaLnBrk="0">
                        <a:lnSpc>
                          <a:spcPts val="3616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4000" spc="580" dirty="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endParaRPr lang="Arial" altLang="Arial" sz="4000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50" dirty="0">
                        <a:solidFill>
                          <a:srgbClr val="FFFF00"/>
                        </a:solidFill>
                      </a:endParaRPr>
                    </a:p>
                    <a:p>
                      <a:pPr indent="820610" algn="l" rtl="0" eaLnBrk="0">
                        <a:lnSpc>
                          <a:spcPts val="3618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4000" spc="375" dirty="0">
                          <a:solidFill>
                            <a:srgbClr val="FFFF00"/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endParaRPr lang="Arial" altLang="Arial" sz="40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indent="144466" algn="ctr" rtl="0" eaLnBrk="0">
                        <a:lnSpc>
                          <a:spcPct val="100000"/>
                        </a:lnSpc>
                        <a:spcBef>
                          <a:spcPts val="334"/>
                        </a:spcBef>
                        <a:tabLst/>
                      </a:pPr>
                      <a:r>
                        <a:rPr lang="vi-VN" altLang="Arial" sz="2800" spc="22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 làm sản phẩm như thế nào?</a:t>
                      </a:r>
                      <a:endParaRPr lang="Arial" altLang="Arial" sz="28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200" dirty="0">
                        <a:solidFill>
                          <a:srgbClr val="FFFF00"/>
                        </a:solidFill>
                      </a:endParaRPr>
                    </a:p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100" dirty="0">
                        <a:solidFill>
                          <a:srgbClr val="FFFF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group 4">
            <a:extLst>
              <a:ext uri="{FF2B5EF4-FFF2-40B4-BE49-F238E27FC236}">
                <a16:creationId xmlns:a16="http://schemas.microsoft.com/office/drawing/2014/main" id="{1EEC5FE2-1382-7C8C-3B81-F7EA9C58EF8C}"/>
              </a:ext>
            </a:extLst>
          </p:cNvPr>
          <p:cNvGrpSpPr/>
          <p:nvPr/>
        </p:nvGrpSpPr>
        <p:grpSpPr>
          <a:xfrm rot="21600000">
            <a:off x="1625361" y="805374"/>
            <a:ext cx="2814826" cy="5143498"/>
            <a:chOff x="0" y="0"/>
            <a:chExt cx="2814826" cy="5143498"/>
          </a:xfrm>
        </p:grpSpPr>
        <p:pic>
          <p:nvPicPr>
            <p:cNvPr id="14" name="picture 73">
              <a:extLst>
                <a:ext uri="{FF2B5EF4-FFF2-40B4-BE49-F238E27FC236}">
                  <a16:creationId xmlns:a16="http://schemas.microsoft.com/office/drawing/2014/main" id="{90B054A6-ED24-8626-E6D2-DFAC1068C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2814826" cy="5143498"/>
            </a:xfrm>
            <a:prstGeom prst="rect">
              <a:avLst/>
            </a:prstGeom>
          </p:spPr>
        </p:pic>
        <p:sp>
          <p:nvSpPr>
            <p:cNvPr id="15" name="textbox 74">
              <a:extLst>
                <a:ext uri="{FF2B5EF4-FFF2-40B4-BE49-F238E27FC236}">
                  <a16:creationId xmlns:a16="http://schemas.microsoft.com/office/drawing/2014/main" id="{44CD66DD-C027-CDA1-B638-108E8677BC7C}"/>
                </a:ext>
              </a:extLst>
            </p:cNvPr>
            <p:cNvSpPr/>
            <p:nvPr/>
          </p:nvSpPr>
          <p:spPr>
            <a:xfrm>
              <a:off x="1185305" y="1574037"/>
              <a:ext cx="1621789" cy="235902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dist" rtl="0" eaLnBrk="0">
                <a:lnSpc>
                  <a:spcPct val="97337"/>
                </a:lnSpc>
                <a:tabLst/>
              </a:pPr>
              <a:endParaRPr lang="Arial" altLang="Arial" sz="200" dirty="0">
                <a:solidFill>
                  <a:srgbClr val="FFFF00"/>
                </a:solidFill>
              </a:endParaRPr>
            </a:p>
            <a:p>
              <a:pPr indent="613776" algn="dist" rtl="0" eaLnBrk="0">
                <a:lnSpc>
                  <a:spcPct val="67000"/>
                </a:lnSpc>
                <a:tabLst/>
              </a:pPr>
              <a:r>
                <a:rPr sz="6000" spc="0" dirty="0">
                  <a:solidFill>
                    <a:srgbClr val="FFFF00"/>
                  </a:solidFill>
                  <a:latin typeface="Arial"/>
                  <a:ea typeface="Arial"/>
                  <a:cs typeface="Arial"/>
                </a:rPr>
                <a:t>1</a:t>
              </a:r>
              <a:endParaRPr lang="Arial" altLang="Arial" sz="6000" dirty="0">
                <a:solidFill>
                  <a:srgbClr val="FFFF00"/>
                </a:solidFill>
              </a:endParaRPr>
            </a:p>
            <a:p>
              <a:pPr algn="dist" rtl="0" eaLnBrk="0">
                <a:lnSpc>
                  <a:spcPct val="106000"/>
                </a:lnSpc>
                <a:tabLst/>
              </a:pPr>
              <a:endParaRPr lang="Arial" altLang="Arial" sz="1050" dirty="0">
                <a:solidFill>
                  <a:srgbClr val="FFFF00"/>
                </a:solidFill>
              </a:endParaRPr>
            </a:p>
            <a:p>
              <a:pPr algn="dist" rtl="0" eaLnBrk="0">
                <a:lnSpc>
                  <a:spcPct val="106000"/>
                </a:lnSpc>
                <a:tabLst/>
              </a:pPr>
              <a:endParaRPr lang="Arial" altLang="Arial" sz="1050" dirty="0">
                <a:solidFill>
                  <a:srgbClr val="FFFF00"/>
                </a:solidFill>
              </a:endParaRPr>
            </a:p>
            <a:p>
              <a:pPr algn="dist" rtl="0" eaLnBrk="0">
                <a:lnSpc>
                  <a:spcPct val="106000"/>
                </a:lnSpc>
                <a:tabLst/>
              </a:pPr>
              <a:endParaRPr lang="Arial" altLang="Arial" sz="1050" dirty="0">
                <a:solidFill>
                  <a:srgbClr val="FFFF00"/>
                </a:solidFill>
              </a:endParaRPr>
            </a:p>
            <a:p>
              <a:pPr algn="dist" rtl="0" eaLnBrk="0">
                <a:lnSpc>
                  <a:spcPct val="106000"/>
                </a:lnSpc>
                <a:tabLst/>
              </a:pPr>
              <a:endParaRPr lang="Arial" altLang="Arial" sz="1050" dirty="0">
                <a:solidFill>
                  <a:srgbClr val="FFFF00"/>
                </a:solidFill>
              </a:endParaRPr>
            </a:p>
            <a:p>
              <a:pPr algn="dist" rtl="0" eaLnBrk="0">
                <a:lnSpc>
                  <a:spcPct val="106000"/>
                </a:lnSpc>
                <a:tabLst/>
              </a:pPr>
              <a:endParaRPr lang="Arial" altLang="Arial" sz="1050" dirty="0">
                <a:solidFill>
                  <a:srgbClr val="FFFF00"/>
                </a:solidFill>
              </a:endParaRPr>
            </a:p>
            <a:p>
              <a:pPr algn="dist" rtl="0" eaLnBrk="0">
                <a:lnSpc>
                  <a:spcPct val="107000"/>
                </a:lnSpc>
                <a:tabLst/>
              </a:pPr>
              <a:endParaRPr lang="Arial" altLang="Arial" sz="1050" dirty="0">
                <a:solidFill>
                  <a:srgbClr val="FFFF00"/>
                </a:solidFill>
              </a:endParaRPr>
            </a:p>
            <a:p>
              <a:pPr indent="12700" algn="dist" rtl="0" eaLnBrk="0">
                <a:spcBef>
                  <a:spcPts val="333"/>
                </a:spcBef>
                <a:tabLst/>
              </a:pPr>
              <a:r>
                <a:rPr lang="vi-VN" altLang="Arial" sz="2000" spc="22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sản phẩm là gì?</a:t>
              </a:r>
              <a:endParaRPr lang="Arial" altLang="Arial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75">
              <a:extLst>
                <a:ext uri="{FF2B5EF4-FFF2-40B4-BE49-F238E27FC236}">
                  <a16:creationId xmlns:a16="http://schemas.microsoft.com/office/drawing/2014/main" id="{9759D054-9736-7B31-C72C-76A053AEC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600000">
              <a:off x="999108" y="3943401"/>
              <a:ext cx="1305647" cy="1200096"/>
            </a:xfrm>
            <a:prstGeom prst="rect">
              <a:avLst/>
            </a:prstGeom>
          </p:spPr>
        </p:pic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B347C302-15E0-6D88-B7C9-3A5B9009C8E9}"/>
              </a:ext>
            </a:extLst>
          </p:cNvPr>
          <p:cNvSpPr/>
          <p:nvPr/>
        </p:nvSpPr>
        <p:spPr>
          <a:xfrm>
            <a:off x="7757717" y="798859"/>
            <a:ext cx="3793524" cy="2238479"/>
          </a:xfrm>
          <a:prstGeom prst="cloudCallout">
            <a:avLst>
              <a:gd name="adj1" fmla="val -14982"/>
              <a:gd name="adj2" fmla="val 1782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>
              <a:lnSpc>
                <a:spcPct val="83341"/>
              </a:lnSpc>
            </a:pPr>
            <a:endParaRPr lang="en-US" altLang="Arial" sz="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2700" algn="ctr" eaLnBrk="0">
              <a:lnSpc>
                <a:spcPts val="3850"/>
              </a:lnSpc>
            </a:pPr>
            <a:r>
              <a:rPr lang="vi-VN" altLang="Arial" sz="3600" spc="-17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12700" algn="ctr" eaLnBrk="0">
              <a:lnSpc>
                <a:spcPts val="3850"/>
              </a:lnSpc>
            </a:pPr>
            <a:r>
              <a:rPr lang="en-US" altLang="Arial" sz="3200" spc="-17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vi-VN" altLang="Arial" sz="3200" spc="-17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altLang="Arial" sz="3200" spc="-17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 về sản phẩm định làm theo gợi ý :</a:t>
            </a:r>
            <a:endParaRPr lang="en-US" altLang="Arial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53C6069-BB18-DE6E-D083-6147836637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b="3809"/>
          <a:stretch/>
        </p:blipFill>
        <p:spPr>
          <a:xfrm>
            <a:off x="0" y="172859"/>
            <a:ext cx="12192000" cy="6685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506B35-BEEF-12B0-AC63-D955C74FF679}"/>
              </a:ext>
            </a:extLst>
          </p:cNvPr>
          <p:cNvSpPr txBox="1"/>
          <p:nvPr/>
        </p:nvSpPr>
        <p:spPr>
          <a:xfrm flipH="1">
            <a:off x="288472" y="259945"/>
            <a:ext cx="1161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rgbClr val="002060"/>
                </a:solidFill>
                <a:latin typeface="SVN-Poky's" panose="020B0606040200020203" pitchFamily="34" charset="0"/>
              </a:rPr>
              <a:t>Tạm biệt – Hẹn gặp lại !</a:t>
            </a:r>
          </a:p>
        </p:txBody>
      </p:sp>
    </p:spTree>
    <p:extLst>
      <p:ext uri="{BB962C8B-B14F-4D97-AF65-F5344CB8AC3E}">
        <p14:creationId xmlns:p14="http://schemas.microsoft.com/office/powerpoint/2010/main" val="396796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0F799A-8CB7-4E9C-A33F-5FB902283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69" y="91150"/>
            <a:ext cx="11132261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"/>
          <p:cNvSpPr txBox="1"/>
          <p:nvPr/>
        </p:nvSpPr>
        <p:spPr>
          <a:xfrm>
            <a:off x="2477700" y="-499839"/>
            <a:ext cx="723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altLang="zh-CN" sz="4000">
              <a:solidFill>
                <a:sysClr val="windowText" lastClr="000000"/>
              </a:solidFill>
              <a:latin typeface="LNTH-Dinomiko" panose="02000500000000000000" pitchFamily="2" charset="0"/>
              <a:ea typeface="字魂36号-正文宋楷" panose="02000000000000000000" pitchFamily="2" charset="-122"/>
            </a:endParaRPr>
          </a:p>
          <a:p>
            <a:pPr algn="ctr"/>
            <a:endParaRPr lang="vi-VN" altLang="zh-CN" sz="4000">
              <a:solidFill>
                <a:sysClr val="windowText" lastClr="000000"/>
              </a:solidFill>
              <a:latin typeface="LNTH-Dinomiko" panose="02000500000000000000" pitchFamily="2" charset="0"/>
              <a:ea typeface="字魂36号-正文宋楷" panose="02000000000000000000" pitchFamily="2" charset="-122"/>
            </a:endParaRPr>
          </a:p>
          <a:p>
            <a:pPr algn="ctr"/>
            <a:r>
              <a:rPr lang="vi-VN" altLang="zh-CN" sz="4000">
                <a:solidFill>
                  <a:sysClr val="windowText" lastClr="000000"/>
                </a:solidFill>
                <a:latin typeface="LNTH-Dinomiko" panose="02000500000000000000" pitchFamily="2" charset="0"/>
                <a:ea typeface="字魂36号-正文宋楷" panose="02000000000000000000" pitchFamily="2" charset="-122"/>
              </a:rPr>
              <a:t>Tham gia giao lưu với những phụ nữ tiêu biểu của địa phương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1540"/>
            <a:ext cx="12192000" cy="5009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78AEB8-4FA3-E2E8-2451-54281E784A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54297" r="53513" b="12534"/>
          <a:stretch/>
        </p:blipFill>
        <p:spPr>
          <a:xfrm>
            <a:off x="3735111" y="2244271"/>
            <a:ext cx="4510217" cy="306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00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738F9-9757-4C2B-B022-6B1AF4093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62" y="91150"/>
            <a:ext cx="11107875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90BB02D-9218-4C39-AB7C-0A72D29574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" b="3809"/>
          <a:stretch/>
        </p:blipFill>
        <p:spPr>
          <a:xfrm>
            <a:off x="0" y="172859"/>
            <a:ext cx="12192000" cy="6685141"/>
          </a:xfrm>
          <a:prstGeom prst="rect">
            <a:avLst/>
          </a:prstGeom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7DD4869D-EAB2-48C4-88A3-878D7463E952}"/>
              </a:ext>
            </a:extLst>
          </p:cNvPr>
          <p:cNvSpPr txBox="1"/>
          <p:nvPr/>
        </p:nvSpPr>
        <p:spPr>
          <a:xfrm>
            <a:off x="1659797" y="172859"/>
            <a:ext cx="9367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-Clementine Regular" panose="020F0502020204030203" pitchFamily="34" charset="0"/>
                <a:ea typeface="字魂36号-正文宋楷" panose="02000000000000000000" pitchFamily="2" charset="-122"/>
                <a:cs typeface="钻石甜心手机字体" panose="02000500000000000000" pitchFamily="2" charset="-122"/>
              </a:rPr>
              <a:t>Lập kế hoạch thực hiện những việc làm thể hiện lòng biết ơn, sự quan tâm, chăm sóc với người thân trong gia đình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-Clementine Regular" panose="020F0502020204030203" pitchFamily="34" charset="0"/>
              <a:ea typeface="字魂36号-正文宋楷" panose="02000000000000000000" pitchFamily="2" charset="-122"/>
              <a:cs typeface="钻石甜心手机字体" panose="02000500000000000000" pitchFamily="2" charset="-122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6D8F511E-6BAE-0F77-7228-A4D0F693CABB}"/>
              </a:ext>
            </a:extLst>
          </p:cNvPr>
          <p:cNvSpPr/>
          <p:nvPr/>
        </p:nvSpPr>
        <p:spPr>
          <a:xfrm>
            <a:off x="173809" y="2688034"/>
            <a:ext cx="3629025" cy="740966"/>
          </a:xfrm>
          <a:prstGeom prst="homePlate">
            <a:avLst/>
          </a:prstGeom>
          <a:solidFill>
            <a:srgbClr val="FDF5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#9Slide05 SVN-Clementine Regular" panose="020F0502020204030203" pitchFamily="34" charset="0"/>
              </a:rPr>
              <a:t>HOẠT ĐỘNG 6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B1E0664-AD42-C1DF-C5BC-BD7DEAA51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2834" y="2165876"/>
            <a:ext cx="4321411" cy="62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79" y="-152855"/>
            <a:ext cx="4402996" cy="23324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72C219-E976-4756-6011-F156D8B055C5}"/>
              </a:ext>
            </a:extLst>
          </p:cNvPr>
          <p:cNvSpPr txBox="1"/>
          <p:nvPr/>
        </p:nvSpPr>
        <p:spPr>
          <a:xfrm rot="21242213">
            <a:off x="4563206" y="796038"/>
            <a:ext cx="307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iCiel Ciaobella" pitchFamily="50" charset="0"/>
              </a:rPr>
              <a:t>Làm việc cá nhân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A70AD0-DD27-D16F-F89E-A5FA3F84000F}"/>
              </a:ext>
            </a:extLst>
          </p:cNvPr>
          <p:cNvSpPr/>
          <p:nvPr/>
        </p:nvSpPr>
        <p:spPr>
          <a:xfrm>
            <a:off x="316754" y="2288731"/>
            <a:ext cx="7485334" cy="3725393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i="1">
                <a:latin typeface="Calibri" panose="020F0502020204030204" pitchFamily="34" charset="0"/>
                <a:cs typeface="Calibri" panose="020F0502020204030204" pitchFamily="34" charset="0"/>
              </a:rPr>
              <a:t>Những việc làm thể hiện lòng biết ơn, sự quan tâm, chăm sóc với những người thân trong gia đình?</a:t>
            </a:r>
          </a:p>
          <a:p>
            <a:pPr algn="just"/>
            <a:r>
              <a:rPr lang="vi-VN" sz="3200" b="1" i="1">
                <a:latin typeface="Calibri" panose="020F0502020204030204" pitchFamily="34" charset="0"/>
                <a:cs typeface="Calibri" panose="020F0502020204030204" pitchFamily="34" charset="0"/>
              </a:rPr>
              <a:t>Em dự định thực hiện những việc đó vào lúc nào?</a:t>
            </a:r>
          </a:p>
          <a:p>
            <a:pPr algn="just"/>
            <a:r>
              <a:rPr lang="vi-VN" sz="3200" b="1" i="1">
                <a:latin typeface="Calibri" panose="020F0502020204030204" pitchFamily="34" charset="0"/>
                <a:cs typeface="Calibri" panose="020F0502020204030204" pitchFamily="34" charset="0"/>
              </a:rPr>
              <a:t>Em cần chuẩn bị đồ dùng, dụng cụ gì?</a:t>
            </a:r>
          </a:p>
          <a:p>
            <a:pPr algn="just"/>
            <a:r>
              <a:rPr lang="vi-VN" sz="3200" b="1" i="1">
                <a:latin typeface="Calibri" panose="020F0502020204030204" pitchFamily="34" charset="0"/>
                <a:cs typeface="Calibri" panose="020F0502020204030204" pitchFamily="34" charset="0"/>
              </a:rPr>
              <a:t>Em có cần người hỗ trợ hay không?</a:t>
            </a:r>
            <a:endParaRPr lang="vi-VN" sz="3200" b="1" i="1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13">
            <a:extLst>
              <a:ext uri="{FF2B5EF4-FFF2-40B4-BE49-F238E27FC236}">
                <a16:creationId xmlns:a16="http://schemas.microsoft.com/office/drawing/2014/main" id="{3E8076F1-FBAE-6EC4-2A0F-F0A75291E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5608" y="341837"/>
            <a:ext cx="1679638" cy="233243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:a16="http://schemas.microsoft.com/office/drawing/2014/main" id="{18FD6623-444B-CB39-2AB8-99E5C28844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405"/>
          <a:stretch/>
        </p:blipFill>
        <p:spPr>
          <a:xfrm>
            <a:off x="6610639" y="2783424"/>
            <a:ext cx="5581361" cy="460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2397" y="5513027"/>
            <a:ext cx="13756791" cy="151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529" y="4330604"/>
            <a:ext cx="2925850" cy="23648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b="57274"/>
          <a:stretch/>
        </p:blipFill>
        <p:spPr>
          <a:xfrm>
            <a:off x="-104771" y="6358190"/>
            <a:ext cx="12271767" cy="6059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B86B1F6-7D93-EC40-960E-717C74E17105}"/>
              </a:ext>
            </a:extLst>
          </p:cNvPr>
          <p:cNvSpPr txBox="1"/>
          <p:nvPr/>
        </p:nvSpPr>
        <p:spPr>
          <a:xfrm>
            <a:off x="2036411" y="649846"/>
            <a:ext cx="7738043" cy="584775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Hoạt động cá nhân và điền vào phiếu sau: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E5B9117-9159-52AD-5723-600B68246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05340"/>
              </p:ext>
            </p:extLst>
          </p:nvPr>
        </p:nvGraphicFramePr>
        <p:xfrm>
          <a:off x="1663580" y="2747531"/>
          <a:ext cx="8377880" cy="29942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2875">
                  <a:extLst>
                    <a:ext uri="{9D8B030D-6E8A-4147-A177-3AD203B41FA5}">
                      <a16:colId xmlns:a16="http://schemas.microsoft.com/office/drawing/2014/main" val="1138945941"/>
                    </a:ext>
                  </a:extLst>
                </a:gridCol>
                <a:gridCol w="2582562">
                  <a:extLst>
                    <a:ext uri="{9D8B030D-6E8A-4147-A177-3AD203B41FA5}">
                      <a16:colId xmlns:a16="http://schemas.microsoft.com/office/drawing/2014/main" val="491276305"/>
                    </a:ext>
                  </a:extLst>
                </a:gridCol>
                <a:gridCol w="2458994">
                  <a:extLst>
                    <a:ext uri="{9D8B030D-6E8A-4147-A177-3AD203B41FA5}">
                      <a16:colId xmlns:a16="http://schemas.microsoft.com/office/drawing/2014/main" val="3998301460"/>
                    </a:ext>
                  </a:extLst>
                </a:gridCol>
                <a:gridCol w="1643449">
                  <a:extLst>
                    <a:ext uri="{9D8B030D-6E8A-4147-A177-3AD203B41FA5}">
                      <a16:colId xmlns:a16="http://schemas.microsoft.com/office/drawing/2014/main" val="2024336738"/>
                    </a:ext>
                  </a:extLst>
                </a:gridCol>
              </a:tblGrid>
              <a:tr h="1065144">
                <a:tc>
                  <a:txBody>
                    <a:bodyPr/>
                    <a:lstStyle/>
                    <a:p>
                      <a:r>
                        <a:rPr lang="vi-VN" dirty="0"/>
                        <a:t>Tên việc làm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Thời gian thực hiện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Đồ dùng, dụng cụ cần thiết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Người hỗ trợ (nếu có)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164166"/>
                  </a:ext>
                </a:extLst>
              </a:tr>
              <a:tr h="1065144">
                <a:tc>
                  <a:txBody>
                    <a:bodyPr/>
                    <a:lstStyle/>
                    <a:p>
                      <a:r>
                        <a:rPr lang="vi-VN" dirty="0"/>
                        <a:t>Rửa bát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Buổi tối (sau khi cả nhà ăn tối)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Nước rửa bát, giẻ rửa bát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Mẹ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447794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vi-VN" dirty="0"/>
                        <a:t>Lau nhà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907970"/>
                  </a:ext>
                </a:extLst>
              </a:tr>
              <a:tr h="431975">
                <a:tc>
                  <a:txBody>
                    <a:bodyPr/>
                    <a:lstStyle/>
                    <a:p>
                      <a:r>
                        <a:rPr lang="vi-VN" dirty="0"/>
                        <a:t>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/>
                        <a:t>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dirty="0"/>
                        <a:t>....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7831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6DF861-BBCF-8A31-0032-686863ECD55D}"/>
              </a:ext>
            </a:extLst>
          </p:cNvPr>
          <p:cNvSpPr/>
          <p:nvPr/>
        </p:nvSpPr>
        <p:spPr>
          <a:xfrm>
            <a:off x="3674883" y="1563337"/>
            <a:ext cx="43941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KẾ HOẠCH HOẠT ĐỘNG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CEB8F-190A-1D7B-39D8-AF65E86AE594}"/>
              </a:ext>
            </a:extLst>
          </p:cNvPr>
          <p:cNvSpPr txBox="1"/>
          <p:nvPr/>
        </p:nvSpPr>
        <p:spPr>
          <a:xfrm>
            <a:off x="2036411" y="2232378"/>
            <a:ext cx="763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Họ và tên:.......................................				Lớp:........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7 0.12685 L 0.78177 0.12708 C 0.77982 0.10717 0.78021 0.08726 0.77696 0.06851 C 0.77591 0.06388 0.77201 0.06041 0.76966 0.05717 C 0.76315 0.04837 0.74636 0.0243 0.73581 0.01458 C 0.71706 -0.00278 0.71602 -0.0007 0.69466 -0.01459 C 0.65847 -0.0382 0.69271 -0.01968 0.65104 -0.03704 C 0.6267 -0.04723 0.61446 -0.05741 0.58555 -0.06389 L 0.54688 -0.07292 C 0.54024 -0.07477 0.53386 -0.07686 0.52761 -0.07755 C 0.51029 -0.0794 0.50274 -0.07987 0.48646 -0.08172 L 0.4694 -0.08403 L 0.39935 -0.08172 C 0.37032 -0.07801 0.36263 -0.06875 0.34115 -0.05718 C 0.33633 -0.05487 0.33125 -0.05348 0.3267 -0.05024 C 0.29701 -0.03496 0.32852 -0.04815 0.29271 -0.03241 C 0.28698 -0.03033 0.28125 -0.02848 0.27591 -0.02593 C 0.25795 -0.01829 0.25677 -0.01644 0.23959 -0.01019 C 0.23229 -0.00764 0.22461 -0.00579 0.21771 -0.00348 C 0.21107 -0.00163 0.20469 0.00162 0.19844 0.00347 C 0.19115 0.00486 0.18347 0.00578 0.17657 0.00763 C 0.10521 0.02615 0.1431 0.02037 0.10404 0.02592 C 0.07982 0.02407 0.05508 0.02523 0.03138 0.02129 C 0.02383 0.02013 0.01198 0.01018 0.01198 0.01041 C 0.00951 0.00717 0.00664 0.00439 0.00469 0.00115 C -0.00273 -0.01088 0.00586 -0.00209 -2.70833E-6 -0.00764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9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99">
            <a:extLst>
              <a:ext uri="{FF2B5EF4-FFF2-40B4-BE49-F238E27FC236}">
                <a16:creationId xmlns:a16="http://schemas.microsoft.com/office/drawing/2014/main" id="{A9FA920A-2444-C7A7-3A1B-27FCE24D5E9E}"/>
              </a:ext>
            </a:extLst>
          </p:cNvPr>
          <p:cNvSpPr txBox="1"/>
          <p:nvPr/>
        </p:nvSpPr>
        <p:spPr>
          <a:xfrm>
            <a:off x="519347" y="344666"/>
            <a:ext cx="5576653" cy="245968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378">
              <a:buClr>
                <a:srgbClr val="000000"/>
              </a:buClr>
            </a:pPr>
            <a:r>
              <a:rPr lang="en-US" sz="4950" b="1" kern="0" spc="600" dirty="0" err="1">
                <a:solidFill>
                  <a:schemeClr val="accent2"/>
                </a:solidFill>
                <a:latin typeface="SVN-Poky's" panose="020B0606040200020203" pitchFamily="34" charset="0"/>
                <a:cs typeface="Arial"/>
                <a:sym typeface="Arial"/>
              </a:rPr>
              <a:t>Cùng</a:t>
            </a:r>
            <a:r>
              <a:rPr lang="en-US" sz="4950" b="1" kern="0" spc="600" dirty="0">
                <a:solidFill>
                  <a:schemeClr val="accent2"/>
                </a:solidFill>
                <a:latin typeface="SVN-Poky's" panose="020B0606040200020203" pitchFamily="34" charset="0"/>
                <a:cs typeface="Arial"/>
                <a:sym typeface="Arial"/>
              </a:rPr>
              <a:t> </a:t>
            </a:r>
          </a:p>
          <a:p>
            <a:pPr algn="ctr" defTabSz="914378">
              <a:buClr>
                <a:srgbClr val="000000"/>
              </a:buClr>
            </a:pPr>
            <a:r>
              <a:rPr lang="en-US" sz="4950" b="1" kern="0" spc="600">
                <a:solidFill>
                  <a:schemeClr val="accent2"/>
                </a:solidFill>
                <a:latin typeface="SVN-Poky's" panose="020B0606040200020203" pitchFamily="34" charset="0"/>
                <a:cs typeface="Arial"/>
                <a:sym typeface="Arial"/>
              </a:rPr>
              <a:t>Làm bài</a:t>
            </a:r>
            <a:endParaRPr lang="en-US" sz="4950" b="1" kern="0" spc="600" dirty="0">
              <a:solidFill>
                <a:schemeClr val="accent2"/>
              </a:solidFill>
              <a:latin typeface="SVN-Poky's" panose="020B0606040200020203" pitchFamily="34" charset="0"/>
              <a:cs typeface="Arial"/>
              <a:sym typeface="Arial"/>
            </a:endParaRPr>
          </a:p>
        </p:txBody>
      </p:sp>
      <p:grpSp>
        <p:nvGrpSpPr>
          <p:cNvPr id="3" name="Nhóm 95">
            <a:extLst>
              <a:ext uri="{FF2B5EF4-FFF2-40B4-BE49-F238E27FC236}">
                <a16:creationId xmlns:a16="http://schemas.microsoft.com/office/drawing/2014/main" id="{BEFDDEE6-0D86-7661-F961-B52B9081720A}"/>
              </a:ext>
            </a:extLst>
          </p:cNvPr>
          <p:cNvGrpSpPr/>
          <p:nvPr/>
        </p:nvGrpSpPr>
        <p:grpSpPr>
          <a:xfrm>
            <a:off x="88710" y="3065027"/>
            <a:ext cx="5140009" cy="3706304"/>
            <a:chOff x="1124976" y="1819729"/>
            <a:chExt cx="6487886" cy="4203699"/>
          </a:xfrm>
        </p:grpSpPr>
        <p:sp>
          <p:nvSpPr>
            <p:cNvPr id="4" name="Hình Bầu dục 97">
              <a:extLst>
                <a:ext uri="{FF2B5EF4-FFF2-40B4-BE49-F238E27FC236}">
                  <a16:creationId xmlns:a16="http://schemas.microsoft.com/office/drawing/2014/main" id="{97121739-9248-F27A-CED7-5CD0E193AA26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>
                  <a:srgbClr val="000000"/>
                </a:buClr>
              </a:pPr>
              <a:endParaRPr lang="en-US" sz="14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5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1C6713A5-FCCD-27E7-515A-F5DF86E5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6" name="Picture 4" descr="Cute smiling happy alarm time clock Royalty Free Vector">
            <a:extLst>
              <a:ext uri="{FF2B5EF4-FFF2-40B4-BE49-F238E27FC236}">
                <a16:creationId xmlns:a16="http://schemas.microsoft.com/office/drawing/2014/main" id="{F5E2E5D0-3131-0AD7-B235-ECFA778E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722" y1="26574" x2="21722" y2="26574"/>
                        <a14:foregroundMark x1="62763" y1="19352" x2="62763" y2="19352"/>
                        <a14:foregroundMark x1="31832" y1="18241" x2="31832" y2="18241"/>
                        <a14:foregroundMark x1="34835" y1="18889" x2="34835" y2="18889"/>
                        <a14:foregroundMark x1="36236" y1="21204" x2="36236" y2="21204"/>
                        <a14:foregroundMark x1="15716" y1="27315" x2="15716" y2="27315"/>
                        <a14:foregroundMark x1="16016" y1="30463" x2="16016" y2="30463"/>
                        <a14:foregroundMark x1="16116" y1="33333" x2="16116" y2="33333"/>
                        <a14:foregroundMark x1="22022" y1="26759" x2="22022" y2="26759"/>
                        <a14:foregroundMark x1="20721" y1="26759" x2="21021" y2="28426"/>
                        <a14:foregroundMark x1="61562" y1="19907" x2="61762" y2="20926"/>
                        <a14:foregroundMark x1="60260" y1="15000" x2="60260" y2="15000"/>
                        <a14:foregroundMark x1="57558" y1="16481" x2="57558" y2="16481"/>
                        <a14:foregroundMark x1="55656" y1="18889" x2="55656" y2="18889"/>
                        <a14:foregroundMark x1="77878" y1="22963" x2="77878" y2="22963"/>
                        <a14:foregroundMark x1="79379" y1="25463" x2="79379" y2="25463"/>
                        <a14:foregroundMark x1="77177" y1="27778" x2="77177" y2="27778"/>
                        <a14:foregroundMark x1="77578" y1="28426" x2="77578" y2="28426"/>
                        <a14:foregroundMark x1="77578" y1="26019" x2="77578" y2="2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191">
            <a:off x="6794231" y="261315"/>
            <a:ext cx="5186868" cy="56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51524F-27CF-D8E0-C223-A5C59DC36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3488926" y="2475887"/>
            <a:ext cx="2088232" cy="3322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36D491-4A76-4F1A-B1FE-F253D22E7B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6206533" y="2475887"/>
            <a:ext cx="2088231" cy="299184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A6EDFD49-2271-228D-1BC5-33FE715D6374}"/>
              </a:ext>
            </a:extLst>
          </p:cNvPr>
          <p:cNvSpPr/>
          <p:nvPr/>
        </p:nvSpPr>
        <p:spPr>
          <a:xfrm>
            <a:off x="4167808" y="750733"/>
            <a:ext cx="3346269" cy="1591511"/>
          </a:xfrm>
          <a:prstGeom prst="cloud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rPr>
              <a:t>CÙNG CHIA SẺ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5D3438-4DD8-AB57-8F47-E08A25B34FFA}"/>
              </a:ext>
            </a:extLst>
          </p:cNvPr>
          <p:cNvSpPr txBox="1"/>
          <p:nvPr/>
        </p:nvSpPr>
        <p:spPr>
          <a:xfrm>
            <a:off x="3466786" y="4842057"/>
            <a:ext cx="4748314" cy="10896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340604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暑假生活2视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371</TotalTime>
  <Words>352</Words>
  <Application>Microsoft Office PowerPoint</Application>
  <PresentationFormat>Widescreen</PresentationFormat>
  <Paragraphs>97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等线</vt:lpstr>
      <vt:lpstr>等线 Light</vt:lpstr>
      <vt:lpstr>#9Slide05 SVN-Clementine Regular</vt:lpstr>
      <vt:lpstr>Arial</vt:lpstr>
      <vt:lpstr>Calibri</vt:lpstr>
      <vt:lpstr>iCiel Ciaobella</vt:lpstr>
      <vt:lpstr>LNTH-Dinomiko</vt:lpstr>
      <vt:lpstr>SVN-Kitten</vt:lpstr>
      <vt:lpstr>SVN-Poky's</vt:lpstr>
      <vt:lpstr>Times New Roman</vt:lpstr>
      <vt:lpstr>UTM Cookies</vt:lpstr>
      <vt:lpstr>UTM French Vanilla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FPT</dc:creator>
  <cp:lastModifiedBy>Thương Phạm</cp:lastModifiedBy>
  <cp:revision>1</cp:revision>
  <dcterms:created xsi:type="dcterms:W3CDTF">2018-08-06T10:02:28Z</dcterms:created>
  <dcterms:modified xsi:type="dcterms:W3CDTF">2025-03-17T01:47:08Z</dcterms:modified>
</cp:coreProperties>
</file>