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57" r:id="rId6"/>
    <p:sldId id="262" r:id="rId7"/>
    <p:sldId id="269" r:id="rId8"/>
    <p:sldId id="266" r:id="rId9"/>
    <p:sldId id="276" r:id="rId10"/>
    <p:sldId id="265" r:id="rId11"/>
    <p:sldId id="264" r:id="rId12"/>
    <p:sldId id="268" r:id="rId13"/>
    <p:sldId id="267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ECFF"/>
    <a:srgbClr val="FFCC99"/>
    <a:srgbClr val="FF7C80"/>
    <a:srgbClr val="FF0066"/>
    <a:srgbClr val="99FFCC"/>
    <a:srgbClr val="CC99FF"/>
    <a:srgbClr val="3399FF"/>
    <a:srgbClr val="CC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D4C2-EBFD-6EEA-08D9-99A87B866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78002A-5BC7-3592-25B3-5C802303D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3B895-7A7E-D510-6FC5-48B241DD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FA9EC-EC2E-B7C3-9505-5BD6C8F9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A0E99-0CCB-BC40-0AA7-955EF70F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67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164A7-30DC-9905-E7D2-44BBB24A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2B30F9-582E-EAB8-2AA4-FEA78D680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30AAD-60F9-06D1-B8F6-3CAF3E76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E9B23-1541-FE88-D23B-CA029941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6796E-8F69-A082-9F7D-C0A3BFEB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7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06BD44-279D-A67C-4B12-21E6D784E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0A1AB-70C9-940C-729A-249B7FF15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1058C-CA2C-F894-88AE-8AB3014DD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E49A9-FD2A-7E5A-3227-68CC8B32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A15E9-6947-C59F-E0DC-E55A0E5AC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0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B4E48-09BA-0176-CEC6-DFC440ED9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5489B-852A-40AE-12D5-CE660F73C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51D85-9061-D75A-000E-81B5101F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EE8AD-1F80-BA08-8FB4-624DB8E5F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CF5F9-CF89-3D68-3983-33DED1B7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8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2411-2975-91EC-94DC-AA7462A3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2BFB-DBC1-EDFA-A17E-9E929808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EFE08-03EA-C04B-377A-72708292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5F676-E69D-CD91-446A-DDEB0673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76869-B512-45AB-891A-987BFCA9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14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958B-7934-28EF-8B02-ABC69061D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0E634-5E90-2C76-FB6B-7218987BB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29A67-7C17-3084-1A0F-04834CBC2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C7BDA-CE73-7880-6D32-2350F888A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DED9C-EAE0-D5EA-35DA-809D259F0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CD55D-F832-A405-5909-67BA207F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5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2F603-7D00-477A-3DDF-4CC166B9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34AC3-5EE7-46D2-A556-D0A30F93E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6C52C-B16B-68B4-D4DC-908D80C16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BF337E-2388-CC75-5B51-7243C0B84B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BDAE7F-8E71-0211-F71A-7BC833257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30FC01-60F3-B703-A3F0-366E0B6DE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EFA3E8-98FB-E77F-9931-C49BAEAA3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AE51E2-7DB0-0027-F994-3F0C03BA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8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5C5B4-5E92-9A3B-5DC5-BFEFA9B7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2EED3-532C-52E5-6D50-5C5CCBDD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11B2AF-3D25-AB41-B54D-F3CF0B0B2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B7187-FD5B-DA02-6F32-C7F0DBAD6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7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85F78C-7560-1820-6635-C014BCCE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2595B3-1FA1-E947-4284-66D837630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2E940-98D5-EF36-9BF2-3FCD9949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C647B0F-400E-8E8F-087E-26E4C7580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872" y="0"/>
            <a:ext cx="1263563" cy="12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9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232E8-A817-7983-92DD-6B109AED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DC062-5625-019F-C5F0-D42BB670C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58046-0294-C1B3-7505-4ABE6D17B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A9ED5-F380-8DDC-0524-39AA7BC5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ED46D7-C9C5-8701-91EF-75C68AF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DD2C7-81A7-F8EF-8164-A06346FD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7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18B4-BF9B-7C4B-5F59-56985235B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8C42E4-2710-3B76-D403-F8CA5A3F7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C9DD7-0ECE-9C0C-4AC8-2A5453DC7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8AA3E-D60D-E089-64C4-EA2C280A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72F57-F4CC-0045-0681-69026DE0E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D6D05-BC40-5413-8668-E313970B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0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6B6038-60AC-2995-A029-AB93E5CF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321C5-51D6-631E-D01E-78FB20EE8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B871A-4F35-F624-5E79-E01AECF5D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9073D-FE8B-2D5C-73B1-A8A856B6D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F69DD-25E8-8FA4-D68A-121B1AA4D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93701E8-FCC4-05B1-642A-B64CF82E7E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163" y="0"/>
            <a:ext cx="1263563" cy="12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4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microsoft.com/office/2007/relationships/hdphoto" Target="../media/hdphoto11.wdp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10.sv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microsoft.com/office/2007/relationships/hdphoto" Target="../media/hdphoto8.wdp"/><Relationship Id="rId17" Type="http://schemas.openxmlformats.org/officeDocument/2006/relationships/image" Target="../media/image25.jpeg"/><Relationship Id="rId2" Type="http://schemas.openxmlformats.org/officeDocument/2006/relationships/image" Target="../media/image13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0.sv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1.wdp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microsoft.com/office/2007/relationships/hdphoto" Target="../media/hdphoto12.wdp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DF164-0600-32C0-D390-8F6BA8E88A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136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0C36DA7-3511-5806-5779-50AD46CE9D97}"/>
              </a:ext>
            </a:extLst>
          </p:cNvPr>
          <p:cNvSpPr/>
          <p:nvPr/>
        </p:nvSpPr>
        <p:spPr>
          <a:xfrm>
            <a:off x="2688781" y="210169"/>
            <a:ext cx="6909954" cy="44241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E5FB5-B0AE-85B1-ED19-A047513F8EBC}"/>
              </a:ext>
            </a:extLst>
          </p:cNvPr>
          <p:cNvSpPr txBox="1"/>
          <p:nvPr/>
        </p:nvSpPr>
        <p:spPr>
          <a:xfrm>
            <a:off x="2518614" y="259594"/>
            <a:ext cx="7442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Edwardian" panose="02040603050506020204" pitchFamily="18" charset="0"/>
              </a:rPr>
              <a:t>Thứ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ngày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tháng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năm</a:t>
            </a:r>
            <a:r>
              <a:rPr lang="en-US" sz="4000" b="1" dirty="0"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74798-3467-934A-4577-D19A938EB674}"/>
              </a:ext>
            </a:extLst>
          </p:cNvPr>
          <p:cNvSpPr txBox="1"/>
          <p:nvPr/>
        </p:nvSpPr>
        <p:spPr>
          <a:xfrm>
            <a:off x="2688781" y="842352"/>
            <a:ext cx="744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Hoạt động trải nghiệm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7C8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09395-391C-F075-B4EF-32397027C62D}"/>
              </a:ext>
            </a:extLst>
          </p:cNvPr>
          <p:cNvSpPr txBox="1"/>
          <p:nvPr/>
        </p:nvSpPr>
        <p:spPr>
          <a:xfrm>
            <a:off x="2518614" y="1754613"/>
            <a:ext cx="7427153" cy="1583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C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H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Ủ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 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Đ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Ề 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8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:</a:t>
            </a:r>
          </a:p>
          <a:p>
            <a:pPr algn="ctr">
              <a:lnSpc>
                <a:spcPct val="80000"/>
              </a:lnSpc>
            </a:pP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 </a:t>
            </a:r>
            <a:r>
              <a:rPr lang="en-US" sz="60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Cuộc</a:t>
            </a:r>
            <a:r>
              <a:rPr lang="en-US" sz="60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6000" b="1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sống</a:t>
            </a:r>
            <a:r>
              <a:rPr lang="en-US" sz="60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xanh</a:t>
            </a:r>
            <a:endParaRPr lang="en-US" sz="6000" b="1" dirty="0">
              <a:ln w="19050">
                <a:solidFill>
                  <a:srgbClr val="002060"/>
                </a:solidFill>
                <a:prstDash val="solid"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A9E461-6D1E-4432-CC56-4ED14EE33CBD}"/>
              </a:ext>
            </a:extLst>
          </p:cNvPr>
          <p:cNvSpPr txBox="1"/>
          <p:nvPr/>
        </p:nvSpPr>
        <p:spPr>
          <a:xfrm>
            <a:off x="3598095" y="3308764"/>
            <a:ext cx="5268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>
                  <a:solidFill>
                    <a:srgbClr val="3399FF"/>
                  </a:solidFill>
                </a:ln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Tuần 29</a:t>
            </a:r>
            <a:endParaRPr lang="en-US" sz="7200" dirty="0">
              <a:ln>
                <a:solidFill>
                  <a:srgbClr val="3399FF"/>
                </a:solidFill>
              </a:ln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3F7ABE8-41C6-AF87-E359-D24CC90DE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380" y="3419931"/>
            <a:ext cx="3980292" cy="33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9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00"/>
                            </p:stCondLst>
                            <p:childTnLst>
                              <p:par>
                                <p:cTn id="3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E88F0F8-6AD5-3BC9-5C3C-FC80F61A2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3005241"/>
            <a:ext cx="5274963" cy="38527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1064A3C-8E8B-B7B0-5268-A8A75B6F11AB}"/>
              </a:ext>
            </a:extLst>
          </p:cNvPr>
          <p:cNvGrpSpPr/>
          <p:nvPr/>
        </p:nvGrpSpPr>
        <p:grpSpPr>
          <a:xfrm>
            <a:off x="743584" y="86115"/>
            <a:ext cx="4135120" cy="824347"/>
            <a:chOff x="5246717" y="955964"/>
            <a:chExt cx="4135120" cy="8243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E1DD54B-D315-9024-2BA1-B5C12E46ECA7}"/>
                </a:ext>
              </a:extLst>
            </p:cNvPr>
            <p:cNvSpPr txBox="1"/>
            <p:nvPr/>
          </p:nvSpPr>
          <p:spPr>
            <a:xfrm>
              <a:off x="5246717" y="955964"/>
              <a:ext cx="41351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n w="57150">
                    <a:solidFill>
                      <a:schemeClr val="bg1"/>
                    </a:solidFill>
                  </a:ln>
                  <a:latin typeface="UTM French Vanilla" panose="02040603050506020204" pitchFamily="18" charset="0"/>
                </a:rPr>
                <a:t>Hoạt động 5:</a:t>
              </a:r>
              <a:endParaRPr lang="en-US" sz="4400" dirty="0">
                <a:ln w="57150">
                  <a:solidFill>
                    <a:schemeClr val="bg1"/>
                  </a:solidFill>
                </a:ln>
                <a:latin typeface="UTM French Vanilla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6E72C8-034E-CF3E-8393-A8478CC19E55}"/>
                </a:ext>
              </a:extLst>
            </p:cNvPr>
            <p:cNvSpPr txBox="1"/>
            <p:nvPr/>
          </p:nvSpPr>
          <p:spPr>
            <a:xfrm>
              <a:off x="5246717" y="1010870"/>
              <a:ext cx="31976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371600" algn="l"/>
                </a:tabLst>
              </a:pPr>
              <a:r>
                <a:rPr lang="en-US" sz="4400">
                  <a:ln>
                    <a:solidFill>
                      <a:srgbClr val="0070C0"/>
                    </a:solidFill>
                  </a:ln>
                  <a:solidFill>
                    <a:srgbClr val="7030A0"/>
                  </a:solidFill>
                  <a:latin typeface="UTM French Vanilla" panose="02040603050506020204" pitchFamily="18" charset="0"/>
                </a:rPr>
                <a:t>Hoạt động 5:</a:t>
              </a:r>
              <a:endParaRPr lang="en-US" sz="4400" dirty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UTM French Vanilla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671451-398B-21AB-550F-CF5DFBC94CD3}"/>
              </a:ext>
            </a:extLst>
          </p:cNvPr>
          <p:cNvSpPr txBox="1"/>
          <p:nvPr/>
        </p:nvSpPr>
        <p:spPr>
          <a:xfrm>
            <a:off x="805756" y="910462"/>
            <a:ext cx="105249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Báo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cáo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kết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quả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tìm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hiểu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thực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trạng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ô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nhiễm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môi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trường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ở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địa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phương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7C80"/>
              </a:solidFill>
              <a:latin typeface="LNTH-Hoa Nho LNT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02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E12E8A-522C-CA4D-E295-AEE70AAB9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4873" y="166973"/>
            <a:ext cx="5417127" cy="633701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55896F-DDA0-912D-0F2D-943673740F9F}"/>
              </a:ext>
            </a:extLst>
          </p:cNvPr>
          <p:cNvSpPr/>
          <p:nvPr/>
        </p:nvSpPr>
        <p:spPr>
          <a:xfrm>
            <a:off x="104854" y="706582"/>
            <a:ext cx="11938210" cy="587086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BA0D5-8AE4-167D-7978-F9B7594EF35C}"/>
              </a:ext>
            </a:extLst>
          </p:cNvPr>
          <p:cNvSpPr txBox="1"/>
          <p:nvPr/>
        </p:nvSpPr>
        <p:spPr>
          <a:xfrm>
            <a:off x="744070" y="744071"/>
            <a:ext cx="10703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ysClr val="windowText" lastClr="000000"/>
                </a:solidFill>
              </a:rPr>
              <a:t>Nhiệm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vụ</a:t>
            </a:r>
            <a:r>
              <a:rPr lang="en-US" sz="3600" b="1" dirty="0">
                <a:solidFill>
                  <a:sysClr val="windowText" lastClr="000000"/>
                </a:solidFill>
              </a:rPr>
              <a:t> 1: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Trao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đổi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trong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nhóm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về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kết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quả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tìm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hiểu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thực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trạng</a:t>
            </a:r>
            <a:r>
              <a:rPr lang="en-US" sz="3600" b="1" dirty="0">
                <a:solidFill>
                  <a:sysClr val="windowText" lastClr="000000"/>
                </a:solidFill>
              </a:rPr>
              <a:t> ô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nhiễm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môi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trường</a:t>
            </a:r>
            <a:r>
              <a:rPr lang="en-US" sz="3600" b="1" dirty="0">
                <a:solidFill>
                  <a:sysClr val="windowText" lastClr="000000"/>
                </a:solidFill>
              </a:rPr>
              <a:t> ở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địa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phương</a:t>
            </a:r>
            <a:r>
              <a:rPr lang="en-US" sz="3600" b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A0B56-5461-5B38-742A-94A13F5A7F79}"/>
              </a:ext>
            </a:extLst>
          </p:cNvPr>
          <p:cNvSpPr txBox="1"/>
          <p:nvPr/>
        </p:nvSpPr>
        <p:spPr>
          <a:xfrm flipH="1">
            <a:off x="6024281" y="5600905"/>
            <a:ext cx="4061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</a:rPr>
              <a:t>Thảo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</a:rPr>
              <a:t> luận nhóm </a:t>
            </a:r>
            <a:r>
              <a:rPr lang="en-US" sz="4800" b="1" noProof="0">
                <a:solidFill>
                  <a:srgbClr val="C00000"/>
                </a:solidFill>
                <a:latin typeface="iCiel Ciaobella" pitchFamily="50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Ciaobella" pitchFamily="50" charset="0"/>
            </a:endParaRPr>
          </a:p>
        </p:txBody>
      </p:sp>
      <p:pic>
        <p:nvPicPr>
          <p:cNvPr id="8" name="Picture 2" descr="Group Of Children Putting Hands Together On White Background Stock  Illustration - Download Image Now - iStock">
            <a:extLst>
              <a:ext uri="{FF2B5EF4-FFF2-40B4-BE49-F238E27FC236}">
                <a16:creationId xmlns:a16="http://schemas.microsoft.com/office/drawing/2014/main" id="{ADF27EAE-0C9D-4A2A-25AA-E47EE742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5098" l="9641" r="90850">
                        <a14:foregroundMark x1="53105" y1="79085" x2="54085" y2="87745"/>
                        <a14:foregroundMark x1="49020" y1="94771" x2="49020" y2="94771"/>
                        <a14:foregroundMark x1="12908" y1="28922" x2="12908" y2="28922"/>
                        <a14:foregroundMark x1="15196" y1="26144" x2="11275" y2="33007"/>
                        <a14:foregroundMark x1="11438" y1="30065" x2="11111" y2="37418"/>
                        <a14:foregroundMark x1="11111" y1="37908" x2="12582" y2="40686"/>
                        <a14:foregroundMark x1="16340" y1="25490" x2="18464" y2="25163"/>
                        <a14:foregroundMark x1="15686" y1="24673" x2="16830" y2="24673"/>
                        <a14:foregroundMark x1="46732" y1="9314" x2="46732" y2="9314"/>
                        <a14:foregroundMark x1="47386" y1="8660" x2="47386" y2="8660"/>
                        <a14:foregroundMark x1="47712" y1="8170" x2="47712" y2="8170"/>
                        <a14:foregroundMark x1="48203" y1="7843" x2="44118" y2="10294"/>
                        <a14:foregroundMark x1="45098" y1="8170" x2="40523" y2="12092"/>
                        <a14:foregroundMark x1="49837" y1="7680" x2="57680" y2="11111"/>
                        <a14:foregroundMark x1="57680" y1="11111" x2="59314" y2="12745"/>
                        <a14:foregroundMark x1="54575" y1="8660" x2="54575" y2="8660"/>
                        <a14:foregroundMark x1="55065" y1="8824" x2="57190" y2="10458"/>
                        <a14:foregroundMark x1="40686" y1="10784" x2="39869" y2="13235"/>
                        <a14:foregroundMark x1="59314" y1="13562" x2="59314" y2="17157"/>
                        <a14:foregroundMark x1="74183" y1="21405" x2="87908" y2="33170"/>
                        <a14:foregroundMark x1="87908" y1="33170" x2="91176" y2="42320"/>
                        <a14:foregroundMark x1="91176" y1="42320" x2="90686" y2="45425"/>
                        <a14:foregroundMark x1="87908" y1="31699" x2="84314" y2="27288"/>
                        <a14:foregroundMark x1="83333" y1="26471" x2="80882" y2="25000"/>
                        <a14:foregroundMark x1="89706" y1="66340" x2="87745" y2="76471"/>
                        <a14:foregroundMark x1="87745" y1="76471" x2="83497" y2="78758"/>
                        <a14:foregroundMark x1="89869" y1="65359" x2="88399" y2="63399"/>
                        <a14:foregroundMark x1="84150" y1="78105" x2="79412" y2="79739"/>
                        <a14:foregroundMark x1="15359" y1="45098" x2="15359" y2="49020"/>
                        <a14:foregroundMark x1="29412" y1="22876" x2="32353" y2="23203"/>
                        <a14:foregroundMark x1="28758" y1="23366" x2="27124" y2="24346"/>
                        <a14:foregroundMark x1="46242" y1="94281" x2="54902" y2="93301"/>
                        <a14:foregroundMark x1="54902" y1="93301" x2="54902" y2="93301"/>
                        <a14:foregroundMark x1="47059" y1="66340" x2="47059" y2="66340"/>
                        <a14:foregroundMark x1="51144" y1="66013" x2="51144" y2="66013"/>
                        <a14:foregroundMark x1="37092" y1="59641" x2="37092" y2="59641"/>
                        <a14:foregroundMark x1="34804" y1="54739" x2="34804" y2="55392"/>
                        <a14:foregroundMark x1="34314" y1="54739" x2="34641" y2="57190"/>
                        <a14:foregroundMark x1="38235" y1="59804" x2="38725" y2="62582"/>
                        <a14:foregroundMark x1="9804" y1="68301" x2="17320" y2="77451"/>
                        <a14:foregroundMark x1="9804" y1="67484" x2="11111" y2="62418"/>
                        <a14:foregroundMark x1="10131" y1="63072" x2="14542" y2="59641"/>
                        <a14:foregroundMark x1="10784" y1="61928" x2="9641" y2="61601"/>
                        <a14:foregroundMark x1="45588" y1="95098" x2="38235" y2="85784"/>
                        <a14:foregroundMark x1="37745" y1="85784" x2="43464" y2="93464"/>
                        <a14:foregroundMark x1="38072" y1="87255" x2="41176" y2="91830"/>
                        <a14:foregroundMark x1="50327" y1="94444" x2="59150" y2="91830"/>
                        <a14:foregroundMark x1="59150" y1="91830" x2="59150" y2="91830"/>
                        <a14:foregroundMark x1="62908" y1="78758" x2="61928" y2="87745"/>
                        <a14:foregroundMark x1="61928" y1="87745" x2="59150" y2="92157"/>
                        <a14:foregroundMark x1="63399" y1="80719" x2="60948" y2="87092"/>
                        <a14:foregroundMark x1="62745" y1="78431" x2="61928" y2="89379"/>
                        <a14:backgroundMark x1="49346" y1="60784" x2="49346" y2="60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301" y="3462111"/>
            <a:ext cx="3135398" cy="313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0F5D0D-5BD0-273C-32D0-8D4E5779E4BC}"/>
              </a:ext>
            </a:extLst>
          </p:cNvPr>
          <p:cNvSpPr txBox="1"/>
          <p:nvPr/>
        </p:nvSpPr>
        <p:spPr>
          <a:xfrm>
            <a:off x="833718" y="2205318"/>
            <a:ext cx="83545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Tx/>
              <a:buChar char="-"/>
            </a:pPr>
            <a:r>
              <a:rPr lang="en-US" sz="3600" dirty="0" err="1"/>
              <a:t>Sắp</a:t>
            </a:r>
            <a:r>
              <a:rPr lang="en-US" sz="3600" dirty="0"/>
              <a:t> </a:t>
            </a:r>
            <a:r>
              <a:rPr lang="en-US" sz="3600" dirty="0" err="1"/>
              <a:t>xếp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từng</a:t>
            </a:r>
            <a:r>
              <a:rPr lang="en-US" sz="3600" dirty="0"/>
              <a:t> </a:t>
            </a:r>
            <a:r>
              <a:rPr lang="en-US" sz="3600" dirty="0" err="1"/>
              <a:t>dạng</a:t>
            </a:r>
            <a:r>
              <a:rPr lang="en-US" sz="3600" dirty="0"/>
              <a:t> ô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endParaRPr lang="en-US" sz="3600" dirty="0"/>
          </a:p>
          <a:p>
            <a:pPr marL="285750" indent="-285750" algn="just">
              <a:spcBef>
                <a:spcPts val="1200"/>
              </a:spcBef>
              <a:buFontTx/>
              <a:buChar char="-"/>
            </a:pP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địa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hiểu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trạng</a:t>
            </a:r>
            <a:r>
              <a:rPr lang="en-US" sz="3600" dirty="0"/>
              <a:t> ô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từng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endParaRPr lang="en-US" sz="3600" dirty="0"/>
          </a:p>
          <a:p>
            <a:pPr marL="285750" indent="-285750" algn="just">
              <a:spcBef>
                <a:spcPts val="1200"/>
              </a:spcBef>
              <a:buFontTx/>
              <a:buChar char="-"/>
            </a:pP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thuyết</a:t>
            </a:r>
            <a:r>
              <a:rPr lang="en-US" sz="3600" dirty="0"/>
              <a:t> </a:t>
            </a:r>
            <a:r>
              <a:rPr lang="en-US" sz="3600" dirty="0" err="1"/>
              <a:t>trình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6539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61C503B-3959-8F28-D592-1AEB34699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646" y="3429001"/>
            <a:ext cx="4857814" cy="3199680"/>
          </a:xfrm>
          <a:prstGeom prst="rect">
            <a:avLst/>
          </a:prstGeom>
        </p:spPr>
      </p:pic>
      <p:pic>
        <p:nvPicPr>
          <p:cNvPr id="9" name="Picture 8" descr="A picture containing doll, toy, colorful, outdoor object&#10;&#10;Description automatically generated">
            <a:extLst>
              <a:ext uri="{FF2B5EF4-FFF2-40B4-BE49-F238E27FC236}">
                <a16:creationId xmlns:a16="http://schemas.microsoft.com/office/drawing/2014/main" id="{4226F41E-D4C6-5C30-BCA0-61DC1D068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43" y="2208025"/>
            <a:ext cx="5109458" cy="5109458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006015F0-3550-DA09-3776-DCCBB343C6F1}"/>
              </a:ext>
            </a:extLst>
          </p:cNvPr>
          <p:cNvSpPr txBox="1"/>
          <p:nvPr/>
        </p:nvSpPr>
        <p:spPr>
          <a:xfrm>
            <a:off x="1738820" y="361160"/>
            <a:ext cx="87143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chemeClr val="accent2"/>
                </a:solidFill>
                <a:latin typeface="#9Slide05 SVNClementine" panose="020F0502020204030203" pitchFamily="34" charset="0"/>
              </a:rPr>
              <a:t>Cùng</a:t>
            </a:r>
            <a:r>
              <a:rPr lang="en-US" sz="11500" dirty="0">
                <a:solidFill>
                  <a:schemeClr val="accent2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11500" dirty="0" err="1">
                <a:solidFill>
                  <a:schemeClr val="accent2"/>
                </a:solidFill>
                <a:latin typeface="#9Slide05 SVNClementine" panose="020F0502020204030203" pitchFamily="34" charset="0"/>
              </a:rPr>
              <a:t>thảo</a:t>
            </a:r>
            <a:r>
              <a:rPr lang="en-US" sz="11500" dirty="0">
                <a:solidFill>
                  <a:schemeClr val="accent2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11500" dirty="0" err="1">
                <a:solidFill>
                  <a:schemeClr val="accent2"/>
                </a:solidFill>
                <a:latin typeface="#9Slide05 SVNClementine" panose="020F0502020204030203" pitchFamily="34" charset="0"/>
              </a:rPr>
              <a:t>luận</a:t>
            </a:r>
            <a:endParaRPr lang="en-US" sz="11500" dirty="0">
              <a:solidFill>
                <a:schemeClr val="accent2"/>
              </a:solidFill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DC6FE7-FC86-C3B2-2B4B-A9F95CFAEC02}"/>
              </a:ext>
            </a:extLst>
          </p:cNvPr>
          <p:cNvSpPr/>
          <p:nvPr/>
        </p:nvSpPr>
        <p:spPr>
          <a:xfrm>
            <a:off x="104854" y="706582"/>
            <a:ext cx="11938210" cy="587086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653D9-496E-E0BA-7C92-46E601B98814}"/>
              </a:ext>
            </a:extLst>
          </p:cNvPr>
          <p:cNvSpPr txBox="1"/>
          <p:nvPr/>
        </p:nvSpPr>
        <p:spPr>
          <a:xfrm>
            <a:off x="744070" y="744071"/>
            <a:ext cx="10703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/>
              <a:t>Nhiệm</a:t>
            </a:r>
            <a:r>
              <a:rPr lang="en-US" sz="4000" b="1" dirty="0"/>
              <a:t> </a:t>
            </a:r>
            <a:r>
              <a:rPr lang="en-US" sz="4000" b="1" dirty="0" err="1"/>
              <a:t>vụ</a:t>
            </a:r>
            <a:r>
              <a:rPr lang="en-US" sz="4000" b="1" dirty="0"/>
              <a:t> 2: </a:t>
            </a:r>
            <a:r>
              <a:rPr lang="en-US" sz="4000" b="1" dirty="0" err="1"/>
              <a:t>Báo</a:t>
            </a:r>
            <a:r>
              <a:rPr lang="en-US" sz="4000" b="1" dirty="0"/>
              <a:t> </a:t>
            </a:r>
            <a:r>
              <a:rPr lang="en-US" sz="4000" b="1" dirty="0" err="1"/>
              <a:t>cáo</a:t>
            </a:r>
            <a:r>
              <a:rPr lang="en-US" sz="4000" b="1" dirty="0"/>
              <a:t> </a:t>
            </a:r>
            <a:r>
              <a:rPr lang="en-US" sz="4000" b="1" dirty="0" err="1"/>
              <a:t>kết</a:t>
            </a:r>
            <a:r>
              <a:rPr lang="en-US" sz="4000" b="1" dirty="0"/>
              <a:t> </a:t>
            </a:r>
            <a:r>
              <a:rPr lang="en-US" sz="4000" b="1" dirty="0" err="1"/>
              <a:t>quả</a:t>
            </a:r>
            <a:r>
              <a:rPr lang="en-US" sz="4000" b="1" dirty="0"/>
              <a:t> </a:t>
            </a:r>
            <a:r>
              <a:rPr lang="en-US" sz="4000" b="1" dirty="0" err="1"/>
              <a:t>tìm</a:t>
            </a:r>
            <a:r>
              <a:rPr lang="en-US" sz="4000" b="1" dirty="0"/>
              <a:t> </a:t>
            </a:r>
            <a:r>
              <a:rPr lang="en-US" sz="4000" b="1" dirty="0" err="1"/>
              <a:t>hiểu</a:t>
            </a:r>
            <a:r>
              <a:rPr lang="en-US" sz="4000" b="1" dirty="0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1E2997-FEBE-49A1-CF29-E1EA1C6B4546}"/>
              </a:ext>
            </a:extLst>
          </p:cNvPr>
          <p:cNvGrpSpPr/>
          <p:nvPr/>
        </p:nvGrpSpPr>
        <p:grpSpPr>
          <a:xfrm>
            <a:off x="6768511" y="2160869"/>
            <a:ext cx="3558921" cy="2063325"/>
            <a:chOff x="7917222" y="-194086"/>
            <a:chExt cx="5085471" cy="2074859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62B2A3C-F9EE-089D-D4D2-4E7B735C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17222" y="-194086"/>
              <a:ext cx="5085471" cy="207485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CC00B0-46CC-1EDE-E65E-32D339BD0247}"/>
                </a:ext>
              </a:extLst>
            </p:cNvPr>
            <p:cNvSpPr txBox="1"/>
            <p:nvPr/>
          </p:nvSpPr>
          <p:spPr>
            <a:xfrm>
              <a:off x="8127168" y="-3402"/>
              <a:ext cx="4656316" cy="18569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Các</a:t>
              </a: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 nhóm khác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anose="02040603050506020204" pitchFamily="18" charset="0"/>
                <a:cs typeface="Calibri" panose="020F0502020204030204" pitchFamily="34" charset="0"/>
              </a:endParaRP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l</a:t>
              </a: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ắng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nghe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 –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góp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 ý -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bổ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 sung</a:t>
              </a:r>
            </a:p>
          </p:txBody>
        </p:sp>
      </p:grpSp>
      <p:pic>
        <p:nvPicPr>
          <p:cNvPr id="12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626F6BD-3FFF-43C9-2E72-B82E850E7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81" y="3702001"/>
            <a:ext cx="5019638" cy="2874882"/>
          </a:xfrm>
          <a:prstGeom prst="rect">
            <a:avLst/>
          </a:prstGeom>
        </p:spPr>
      </p:pic>
      <p:pic>
        <p:nvPicPr>
          <p:cNvPr id="13" name="Picture 12" descr="A picture containing text, transport, airplane, aircraft&#10;&#10;Description automatically generated">
            <a:extLst>
              <a:ext uri="{FF2B5EF4-FFF2-40B4-BE49-F238E27FC236}">
                <a16:creationId xmlns:a16="http://schemas.microsoft.com/office/drawing/2014/main" id="{11138AC0-FB80-D488-3E3D-F5EA90FC4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5" y="2566962"/>
            <a:ext cx="7342207" cy="41341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FD7B8E-94A3-9E08-3744-0D4E2C6D38B9}"/>
              </a:ext>
            </a:extLst>
          </p:cNvPr>
          <p:cNvSpPr txBox="1"/>
          <p:nvPr/>
        </p:nvSpPr>
        <p:spPr>
          <a:xfrm>
            <a:off x="3059198" y="3077208"/>
            <a:ext cx="2320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Cùng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 </a:t>
            </a:r>
          </a:p>
          <a:p>
            <a:pPr algn="ct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chia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sẻ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SVN-Kitte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3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85FF72-5DEB-D759-717C-E5D3DCC4A0A1}"/>
              </a:ext>
            </a:extLst>
          </p:cNvPr>
          <p:cNvSpPr txBox="1"/>
          <p:nvPr/>
        </p:nvSpPr>
        <p:spPr>
          <a:xfrm>
            <a:off x="0" y="-234751"/>
            <a:ext cx="12138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>
                  <a:solidFill>
                    <a:srgbClr val="FFCC99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Ví dụ</a:t>
            </a:r>
            <a:endParaRPr lang="en-US" sz="8800" b="1" dirty="0">
              <a:ln>
                <a:solidFill>
                  <a:srgbClr val="FFCC99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La Chic Pro Shad" panose="02000506090000020004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77DC92-8C5B-947E-F051-B6B52EC4AD6C}"/>
              </a:ext>
            </a:extLst>
          </p:cNvPr>
          <p:cNvGrpSpPr/>
          <p:nvPr/>
        </p:nvGrpSpPr>
        <p:grpSpPr>
          <a:xfrm>
            <a:off x="181037" y="1134767"/>
            <a:ext cx="10935197" cy="1070265"/>
            <a:chOff x="170304" y="1714500"/>
            <a:chExt cx="10935197" cy="1070265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B4A7115B-9B8D-028E-332A-7BCFB5B1052D}"/>
                </a:ext>
              </a:extLst>
            </p:cNvPr>
            <p:cNvSpPr/>
            <p:nvPr/>
          </p:nvSpPr>
          <p:spPr>
            <a:xfrm>
              <a:off x="685800" y="1714500"/>
              <a:ext cx="10419701" cy="1070265"/>
            </a:xfrm>
            <a:custGeom>
              <a:avLst/>
              <a:gdLst>
                <a:gd name="connsiteX0" fmla="*/ 0 w 10419701"/>
                <a:gd name="connsiteY0" fmla="*/ 406979 h 1070265"/>
                <a:gd name="connsiteX1" fmla="*/ 406979 w 10419701"/>
                <a:gd name="connsiteY1" fmla="*/ 0 h 1070265"/>
                <a:gd name="connsiteX2" fmla="*/ 1164138 w 10419701"/>
                <a:gd name="connsiteY2" fmla="*/ 0 h 1070265"/>
                <a:gd name="connsiteX3" fmla="*/ 1633124 w 10419701"/>
                <a:gd name="connsiteY3" fmla="*/ 0 h 1070265"/>
                <a:gd name="connsiteX4" fmla="*/ 2390282 w 10419701"/>
                <a:gd name="connsiteY4" fmla="*/ 0 h 1070265"/>
                <a:gd name="connsiteX5" fmla="*/ 3147441 w 10419701"/>
                <a:gd name="connsiteY5" fmla="*/ 0 h 1070265"/>
                <a:gd name="connsiteX6" fmla="*/ 3808542 w 10419701"/>
                <a:gd name="connsiteY6" fmla="*/ 0 h 1070265"/>
                <a:gd name="connsiteX7" fmla="*/ 4469643 w 10419701"/>
                <a:gd name="connsiteY7" fmla="*/ 0 h 1070265"/>
                <a:gd name="connsiteX8" fmla="*/ 5034687 w 10419701"/>
                <a:gd name="connsiteY8" fmla="*/ 0 h 1070265"/>
                <a:gd name="connsiteX9" fmla="*/ 5695788 w 10419701"/>
                <a:gd name="connsiteY9" fmla="*/ 0 h 1070265"/>
                <a:gd name="connsiteX10" fmla="*/ 6068717 w 10419701"/>
                <a:gd name="connsiteY10" fmla="*/ 0 h 1070265"/>
                <a:gd name="connsiteX11" fmla="*/ 6633761 w 10419701"/>
                <a:gd name="connsiteY11" fmla="*/ 0 h 1070265"/>
                <a:gd name="connsiteX12" fmla="*/ 7006689 w 10419701"/>
                <a:gd name="connsiteY12" fmla="*/ 0 h 1070265"/>
                <a:gd name="connsiteX13" fmla="*/ 7571733 w 10419701"/>
                <a:gd name="connsiteY13" fmla="*/ 0 h 1070265"/>
                <a:gd name="connsiteX14" fmla="*/ 8232834 w 10419701"/>
                <a:gd name="connsiteY14" fmla="*/ 0 h 1070265"/>
                <a:gd name="connsiteX15" fmla="*/ 8605763 w 10419701"/>
                <a:gd name="connsiteY15" fmla="*/ 0 h 1070265"/>
                <a:gd name="connsiteX16" fmla="*/ 9266864 w 10419701"/>
                <a:gd name="connsiteY16" fmla="*/ 0 h 1070265"/>
                <a:gd name="connsiteX17" fmla="*/ 10012722 w 10419701"/>
                <a:gd name="connsiteY17" fmla="*/ 0 h 1070265"/>
                <a:gd name="connsiteX18" fmla="*/ 10419701 w 10419701"/>
                <a:gd name="connsiteY18" fmla="*/ 406979 h 1070265"/>
                <a:gd name="connsiteX19" fmla="*/ 10419701 w 10419701"/>
                <a:gd name="connsiteY19" fmla="*/ 663286 h 1070265"/>
                <a:gd name="connsiteX20" fmla="*/ 10012722 w 10419701"/>
                <a:gd name="connsiteY20" fmla="*/ 1070265 h 1070265"/>
                <a:gd name="connsiteX21" fmla="*/ 9255563 w 10419701"/>
                <a:gd name="connsiteY21" fmla="*/ 1070265 h 1070265"/>
                <a:gd name="connsiteX22" fmla="*/ 8690520 w 10419701"/>
                <a:gd name="connsiteY22" fmla="*/ 1070265 h 1070265"/>
                <a:gd name="connsiteX23" fmla="*/ 8317591 w 10419701"/>
                <a:gd name="connsiteY23" fmla="*/ 1070265 h 1070265"/>
                <a:gd name="connsiteX24" fmla="*/ 7848605 w 10419701"/>
                <a:gd name="connsiteY24" fmla="*/ 1070265 h 1070265"/>
                <a:gd name="connsiteX25" fmla="*/ 7187503 w 10419701"/>
                <a:gd name="connsiteY25" fmla="*/ 1070265 h 1070265"/>
                <a:gd name="connsiteX26" fmla="*/ 6526402 w 10419701"/>
                <a:gd name="connsiteY26" fmla="*/ 1070265 h 1070265"/>
                <a:gd name="connsiteX27" fmla="*/ 5865301 w 10419701"/>
                <a:gd name="connsiteY27" fmla="*/ 1070265 h 1070265"/>
                <a:gd name="connsiteX28" fmla="*/ 5300257 w 10419701"/>
                <a:gd name="connsiteY28" fmla="*/ 1070265 h 1070265"/>
                <a:gd name="connsiteX29" fmla="*/ 4543099 w 10419701"/>
                <a:gd name="connsiteY29" fmla="*/ 1070265 h 1070265"/>
                <a:gd name="connsiteX30" fmla="*/ 4266228 w 10419701"/>
                <a:gd name="connsiteY30" fmla="*/ 1070265 h 1070265"/>
                <a:gd name="connsiteX31" fmla="*/ 3701184 w 10419701"/>
                <a:gd name="connsiteY31" fmla="*/ 1070265 h 1070265"/>
                <a:gd name="connsiteX32" fmla="*/ 3040083 w 10419701"/>
                <a:gd name="connsiteY32" fmla="*/ 1070265 h 1070265"/>
                <a:gd name="connsiteX33" fmla="*/ 2475039 w 10419701"/>
                <a:gd name="connsiteY33" fmla="*/ 1070265 h 1070265"/>
                <a:gd name="connsiteX34" fmla="*/ 1717880 w 10419701"/>
                <a:gd name="connsiteY34" fmla="*/ 1070265 h 1070265"/>
                <a:gd name="connsiteX35" fmla="*/ 960722 w 10419701"/>
                <a:gd name="connsiteY35" fmla="*/ 1070265 h 1070265"/>
                <a:gd name="connsiteX36" fmla="*/ 406979 w 10419701"/>
                <a:gd name="connsiteY36" fmla="*/ 1070265 h 1070265"/>
                <a:gd name="connsiteX37" fmla="*/ 0 w 10419701"/>
                <a:gd name="connsiteY37" fmla="*/ 663286 h 1070265"/>
                <a:gd name="connsiteX38" fmla="*/ 0 w 10419701"/>
                <a:gd name="connsiteY38" fmla="*/ 406979 h 107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19701" h="1070265" fill="none" extrusionOk="0">
                  <a:moveTo>
                    <a:pt x="0" y="406979"/>
                  </a:moveTo>
                  <a:cubicBezTo>
                    <a:pt x="-66818" y="173962"/>
                    <a:pt x="221108" y="31301"/>
                    <a:pt x="406979" y="0"/>
                  </a:cubicBezTo>
                  <a:cubicBezTo>
                    <a:pt x="709138" y="-57345"/>
                    <a:pt x="827731" y="74798"/>
                    <a:pt x="1164138" y="0"/>
                  </a:cubicBezTo>
                  <a:cubicBezTo>
                    <a:pt x="1500545" y="-74798"/>
                    <a:pt x="1524274" y="9108"/>
                    <a:pt x="1633124" y="0"/>
                  </a:cubicBezTo>
                  <a:cubicBezTo>
                    <a:pt x="1741974" y="-9108"/>
                    <a:pt x="2109284" y="70999"/>
                    <a:pt x="2390282" y="0"/>
                  </a:cubicBezTo>
                  <a:cubicBezTo>
                    <a:pt x="2671280" y="-70999"/>
                    <a:pt x="2797335" y="76869"/>
                    <a:pt x="3147441" y="0"/>
                  </a:cubicBezTo>
                  <a:cubicBezTo>
                    <a:pt x="3497547" y="-76869"/>
                    <a:pt x="3587422" y="71478"/>
                    <a:pt x="3808542" y="0"/>
                  </a:cubicBezTo>
                  <a:cubicBezTo>
                    <a:pt x="4029662" y="-71478"/>
                    <a:pt x="4191855" y="34877"/>
                    <a:pt x="4469643" y="0"/>
                  </a:cubicBezTo>
                  <a:cubicBezTo>
                    <a:pt x="4747431" y="-34877"/>
                    <a:pt x="4911396" y="26475"/>
                    <a:pt x="5034687" y="0"/>
                  </a:cubicBezTo>
                  <a:cubicBezTo>
                    <a:pt x="5157978" y="-26475"/>
                    <a:pt x="5512092" y="17288"/>
                    <a:pt x="5695788" y="0"/>
                  </a:cubicBezTo>
                  <a:cubicBezTo>
                    <a:pt x="5879484" y="-17288"/>
                    <a:pt x="5942868" y="40605"/>
                    <a:pt x="6068717" y="0"/>
                  </a:cubicBezTo>
                  <a:cubicBezTo>
                    <a:pt x="6194566" y="-40605"/>
                    <a:pt x="6395930" y="43219"/>
                    <a:pt x="6633761" y="0"/>
                  </a:cubicBezTo>
                  <a:cubicBezTo>
                    <a:pt x="6871592" y="-43219"/>
                    <a:pt x="6925077" y="42676"/>
                    <a:pt x="7006689" y="0"/>
                  </a:cubicBezTo>
                  <a:cubicBezTo>
                    <a:pt x="7088301" y="-42676"/>
                    <a:pt x="7365342" y="50020"/>
                    <a:pt x="7571733" y="0"/>
                  </a:cubicBezTo>
                  <a:cubicBezTo>
                    <a:pt x="7778124" y="-50020"/>
                    <a:pt x="7946441" y="21404"/>
                    <a:pt x="8232834" y="0"/>
                  </a:cubicBezTo>
                  <a:cubicBezTo>
                    <a:pt x="8519227" y="-21404"/>
                    <a:pt x="8501168" y="18984"/>
                    <a:pt x="8605763" y="0"/>
                  </a:cubicBezTo>
                  <a:cubicBezTo>
                    <a:pt x="8710358" y="-18984"/>
                    <a:pt x="9128588" y="11269"/>
                    <a:pt x="9266864" y="0"/>
                  </a:cubicBezTo>
                  <a:cubicBezTo>
                    <a:pt x="9405140" y="-11269"/>
                    <a:pt x="9675605" y="88103"/>
                    <a:pt x="10012722" y="0"/>
                  </a:cubicBezTo>
                  <a:cubicBezTo>
                    <a:pt x="10216347" y="-63848"/>
                    <a:pt x="10477041" y="195377"/>
                    <a:pt x="10419701" y="406979"/>
                  </a:cubicBezTo>
                  <a:cubicBezTo>
                    <a:pt x="10440460" y="479664"/>
                    <a:pt x="10410276" y="539029"/>
                    <a:pt x="10419701" y="663286"/>
                  </a:cubicBezTo>
                  <a:cubicBezTo>
                    <a:pt x="10409535" y="850863"/>
                    <a:pt x="10225539" y="1117768"/>
                    <a:pt x="10012722" y="1070265"/>
                  </a:cubicBezTo>
                  <a:cubicBezTo>
                    <a:pt x="9811040" y="1080040"/>
                    <a:pt x="9587818" y="980406"/>
                    <a:pt x="9255563" y="1070265"/>
                  </a:cubicBezTo>
                  <a:cubicBezTo>
                    <a:pt x="8923308" y="1160124"/>
                    <a:pt x="8822159" y="1053866"/>
                    <a:pt x="8690520" y="1070265"/>
                  </a:cubicBezTo>
                  <a:cubicBezTo>
                    <a:pt x="8558881" y="1086664"/>
                    <a:pt x="8453817" y="1059417"/>
                    <a:pt x="8317591" y="1070265"/>
                  </a:cubicBezTo>
                  <a:cubicBezTo>
                    <a:pt x="8181365" y="1081113"/>
                    <a:pt x="7979758" y="1051291"/>
                    <a:pt x="7848605" y="1070265"/>
                  </a:cubicBezTo>
                  <a:cubicBezTo>
                    <a:pt x="7717452" y="1089239"/>
                    <a:pt x="7361651" y="1050961"/>
                    <a:pt x="7187503" y="1070265"/>
                  </a:cubicBezTo>
                  <a:cubicBezTo>
                    <a:pt x="7013355" y="1089569"/>
                    <a:pt x="6854177" y="1023339"/>
                    <a:pt x="6526402" y="1070265"/>
                  </a:cubicBezTo>
                  <a:cubicBezTo>
                    <a:pt x="6198627" y="1117191"/>
                    <a:pt x="6185651" y="1047787"/>
                    <a:pt x="5865301" y="1070265"/>
                  </a:cubicBezTo>
                  <a:cubicBezTo>
                    <a:pt x="5544951" y="1092743"/>
                    <a:pt x="5472870" y="1007491"/>
                    <a:pt x="5300257" y="1070265"/>
                  </a:cubicBezTo>
                  <a:cubicBezTo>
                    <a:pt x="5127644" y="1133039"/>
                    <a:pt x="4907219" y="1011594"/>
                    <a:pt x="4543099" y="1070265"/>
                  </a:cubicBezTo>
                  <a:cubicBezTo>
                    <a:pt x="4178979" y="1128936"/>
                    <a:pt x="4360543" y="1040536"/>
                    <a:pt x="4266228" y="1070265"/>
                  </a:cubicBezTo>
                  <a:cubicBezTo>
                    <a:pt x="4171913" y="1099994"/>
                    <a:pt x="3948854" y="1041997"/>
                    <a:pt x="3701184" y="1070265"/>
                  </a:cubicBezTo>
                  <a:cubicBezTo>
                    <a:pt x="3453514" y="1098533"/>
                    <a:pt x="3260286" y="993644"/>
                    <a:pt x="3040083" y="1070265"/>
                  </a:cubicBezTo>
                  <a:cubicBezTo>
                    <a:pt x="2819880" y="1146886"/>
                    <a:pt x="2659518" y="1006620"/>
                    <a:pt x="2475039" y="1070265"/>
                  </a:cubicBezTo>
                  <a:cubicBezTo>
                    <a:pt x="2290560" y="1133910"/>
                    <a:pt x="1960872" y="1033123"/>
                    <a:pt x="1717880" y="1070265"/>
                  </a:cubicBezTo>
                  <a:cubicBezTo>
                    <a:pt x="1474888" y="1107407"/>
                    <a:pt x="1184161" y="1029575"/>
                    <a:pt x="960722" y="1070265"/>
                  </a:cubicBezTo>
                  <a:cubicBezTo>
                    <a:pt x="737283" y="1110955"/>
                    <a:pt x="586546" y="1004591"/>
                    <a:pt x="406979" y="1070265"/>
                  </a:cubicBezTo>
                  <a:cubicBezTo>
                    <a:pt x="170795" y="1091825"/>
                    <a:pt x="-40661" y="939765"/>
                    <a:pt x="0" y="663286"/>
                  </a:cubicBezTo>
                  <a:cubicBezTo>
                    <a:pt x="-603" y="535315"/>
                    <a:pt x="20795" y="481421"/>
                    <a:pt x="0" y="406979"/>
                  </a:cubicBezTo>
                  <a:close/>
                </a:path>
                <a:path w="10419701" h="1070265" stroke="0" extrusionOk="0">
                  <a:moveTo>
                    <a:pt x="0" y="406979"/>
                  </a:moveTo>
                  <a:cubicBezTo>
                    <a:pt x="-10809" y="191088"/>
                    <a:pt x="174628" y="61090"/>
                    <a:pt x="406979" y="0"/>
                  </a:cubicBezTo>
                  <a:cubicBezTo>
                    <a:pt x="516036" y="-13574"/>
                    <a:pt x="560214" y="30933"/>
                    <a:pt x="683850" y="0"/>
                  </a:cubicBezTo>
                  <a:cubicBezTo>
                    <a:pt x="807486" y="-30933"/>
                    <a:pt x="1153221" y="22826"/>
                    <a:pt x="1441009" y="0"/>
                  </a:cubicBezTo>
                  <a:cubicBezTo>
                    <a:pt x="1728797" y="-22826"/>
                    <a:pt x="1910783" y="53560"/>
                    <a:pt x="2102110" y="0"/>
                  </a:cubicBezTo>
                  <a:cubicBezTo>
                    <a:pt x="2293437" y="-53560"/>
                    <a:pt x="2487924" y="1873"/>
                    <a:pt x="2667154" y="0"/>
                  </a:cubicBezTo>
                  <a:cubicBezTo>
                    <a:pt x="2846384" y="-1873"/>
                    <a:pt x="3086500" y="39800"/>
                    <a:pt x="3424312" y="0"/>
                  </a:cubicBezTo>
                  <a:cubicBezTo>
                    <a:pt x="3762124" y="-39800"/>
                    <a:pt x="3789823" y="8685"/>
                    <a:pt x="3989356" y="0"/>
                  </a:cubicBezTo>
                  <a:cubicBezTo>
                    <a:pt x="4188889" y="-8685"/>
                    <a:pt x="4282331" y="37558"/>
                    <a:pt x="4362285" y="0"/>
                  </a:cubicBezTo>
                  <a:cubicBezTo>
                    <a:pt x="4442239" y="-37558"/>
                    <a:pt x="4529372" y="9374"/>
                    <a:pt x="4639156" y="0"/>
                  </a:cubicBezTo>
                  <a:cubicBezTo>
                    <a:pt x="4748940" y="-9374"/>
                    <a:pt x="5217525" y="34153"/>
                    <a:pt x="5396315" y="0"/>
                  </a:cubicBezTo>
                  <a:cubicBezTo>
                    <a:pt x="5575105" y="-34153"/>
                    <a:pt x="5967753" y="75759"/>
                    <a:pt x="6153473" y="0"/>
                  </a:cubicBezTo>
                  <a:cubicBezTo>
                    <a:pt x="6339193" y="-75759"/>
                    <a:pt x="6505198" y="5153"/>
                    <a:pt x="6814575" y="0"/>
                  </a:cubicBezTo>
                  <a:cubicBezTo>
                    <a:pt x="7123952" y="-5153"/>
                    <a:pt x="7237214" y="3142"/>
                    <a:pt x="7379618" y="0"/>
                  </a:cubicBezTo>
                  <a:cubicBezTo>
                    <a:pt x="7522022" y="-3142"/>
                    <a:pt x="7518405" y="14327"/>
                    <a:pt x="7656490" y="0"/>
                  </a:cubicBezTo>
                  <a:cubicBezTo>
                    <a:pt x="7794575" y="-14327"/>
                    <a:pt x="7986030" y="14025"/>
                    <a:pt x="8221533" y="0"/>
                  </a:cubicBezTo>
                  <a:cubicBezTo>
                    <a:pt x="8457036" y="-14025"/>
                    <a:pt x="8603662" y="16850"/>
                    <a:pt x="8882635" y="0"/>
                  </a:cubicBezTo>
                  <a:cubicBezTo>
                    <a:pt x="9161608" y="-16850"/>
                    <a:pt x="9756876" y="62606"/>
                    <a:pt x="10012722" y="0"/>
                  </a:cubicBezTo>
                  <a:cubicBezTo>
                    <a:pt x="10170618" y="-8261"/>
                    <a:pt x="10431510" y="227457"/>
                    <a:pt x="10419701" y="406979"/>
                  </a:cubicBezTo>
                  <a:cubicBezTo>
                    <a:pt x="10429268" y="461991"/>
                    <a:pt x="10389134" y="549573"/>
                    <a:pt x="10419701" y="663286"/>
                  </a:cubicBezTo>
                  <a:cubicBezTo>
                    <a:pt x="10382063" y="859218"/>
                    <a:pt x="10201543" y="1027494"/>
                    <a:pt x="10012722" y="1070265"/>
                  </a:cubicBezTo>
                  <a:cubicBezTo>
                    <a:pt x="9843687" y="1101455"/>
                    <a:pt x="9578692" y="1002803"/>
                    <a:pt x="9447678" y="1070265"/>
                  </a:cubicBezTo>
                  <a:cubicBezTo>
                    <a:pt x="9316664" y="1137727"/>
                    <a:pt x="9213371" y="1041094"/>
                    <a:pt x="9074749" y="1070265"/>
                  </a:cubicBezTo>
                  <a:cubicBezTo>
                    <a:pt x="8936127" y="1099436"/>
                    <a:pt x="8693404" y="1040441"/>
                    <a:pt x="8317591" y="1070265"/>
                  </a:cubicBezTo>
                  <a:cubicBezTo>
                    <a:pt x="7941778" y="1100089"/>
                    <a:pt x="7980305" y="1021472"/>
                    <a:pt x="7752547" y="1070265"/>
                  </a:cubicBezTo>
                  <a:cubicBezTo>
                    <a:pt x="7524789" y="1119058"/>
                    <a:pt x="7417921" y="1018389"/>
                    <a:pt x="7187503" y="1070265"/>
                  </a:cubicBezTo>
                  <a:cubicBezTo>
                    <a:pt x="6957085" y="1122141"/>
                    <a:pt x="6933670" y="1045392"/>
                    <a:pt x="6814575" y="1070265"/>
                  </a:cubicBezTo>
                  <a:cubicBezTo>
                    <a:pt x="6695480" y="1095138"/>
                    <a:pt x="6664050" y="1067954"/>
                    <a:pt x="6537703" y="1070265"/>
                  </a:cubicBezTo>
                  <a:cubicBezTo>
                    <a:pt x="6411356" y="1072576"/>
                    <a:pt x="6364334" y="1061393"/>
                    <a:pt x="6260832" y="1070265"/>
                  </a:cubicBezTo>
                  <a:cubicBezTo>
                    <a:pt x="6157330" y="1079137"/>
                    <a:pt x="6093015" y="1066226"/>
                    <a:pt x="5983960" y="1070265"/>
                  </a:cubicBezTo>
                  <a:cubicBezTo>
                    <a:pt x="5874905" y="1074304"/>
                    <a:pt x="5764200" y="1059685"/>
                    <a:pt x="5707089" y="1070265"/>
                  </a:cubicBezTo>
                  <a:cubicBezTo>
                    <a:pt x="5649978" y="1080845"/>
                    <a:pt x="5498030" y="1063620"/>
                    <a:pt x="5334160" y="1070265"/>
                  </a:cubicBezTo>
                  <a:cubicBezTo>
                    <a:pt x="5170290" y="1076910"/>
                    <a:pt x="5062675" y="1065112"/>
                    <a:pt x="4961231" y="1070265"/>
                  </a:cubicBezTo>
                  <a:cubicBezTo>
                    <a:pt x="4859787" y="1075418"/>
                    <a:pt x="4595303" y="1063580"/>
                    <a:pt x="4492245" y="1070265"/>
                  </a:cubicBezTo>
                  <a:cubicBezTo>
                    <a:pt x="4389187" y="1076950"/>
                    <a:pt x="4229109" y="1065021"/>
                    <a:pt x="4023259" y="1070265"/>
                  </a:cubicBezTo>
                  <a:cubicBezTo>
                    <a:pt x="3817409" y="1075509"/>
                    <a:pt x="3857726" y="1049900"/>
                    <a:pt x="3746387" y="1070265"/>
                  </a:cubicBezTo>
                  <a:cubicBezTo>
                    <a:pt x="3635048" y="1090630"/>
                    <a:pt x="3337870" y="998107"/>
                    <a:pt x="3085286" y="1070265"/>
                  </a:cubicBezTo>
                  <a:cubicBezTo>
                    <a:pt x="2832702" y="1142423"/>
                    <a:pt x="2810941" y="1038813"/>
                    <a:pt x="2616300" y="1070265"/>
                  </a:cubicBezTo>
                  <a:cubicBezTo>
                    <a:pt x="2421659" y="1101717"/>
                    <a:pt x="2432027" y="1065887"/>
                    <a:pt x="2339428" y="1070265"/>
                  </a:cubicBezTo>
                  <a:cubicBezTo>
                    <a:pt x="2246829" y="1074643"/>
                    <a:pt x="2071084" y="1059898"/>
                    <a:pt x="1870442" y="1070265"/>
                  </a:cubicBezTo>
                  <a:cubicBezTo>
                    <a:pt x="1669800" y="1080632"/>
                    <a:pt x="1652215" y="1040526"/>
                    <a:pt x="1497513" y="1070265"/>
                  </a:cubicBezTo>
                  <a:cubicBezTo>
                    <a:pt x="1342811" y="1100004"/>
                    <a:pt x="781767" y="988598"/>
                    <a:pt x="406979" y="1070265"/>
                  </a:cubicBezTo>
                  <a:cubicBezTo>
                    <a:pt x="154348" y="1100459"/>
                    <a:pt x="25928" y="886272"/>
                    <a:pt x="0" y="663286"/>
                  </a:cubicBezTo>
                  <a:cubicBezTo>
                    <a:pt x="-14128" y="611728"/>
                    <a:pt x="2472" y="522650"/>
                    <a:pt x="0" y="406979"/>
                  </a:cubicBezTo>
                  <a:close/>
                </a:path>
              </a:pathLst>
            </a:custGeom>
            <a:solidFill>
              <a:srgbClr val="CCEC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739255763">
                    <a:prstGeom prst="roundRect">
                      <a:avLst>
                        <a:gd name="adj" fmla="val 3802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>
                  <a:solidFill>
                    <a:schemeClr val="tx1"/>
                  </a:solidFill>
                </a:rPr>
                <a:t>Có rất nhiều rác thải xung quanh lề đường và dưới ao, hồ.</a:t>
              </a:r>
              <a:endParaRPr lang="en-US" sz="3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770A1786-3AD8-4C2F-D0F2-E597F0D91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04" y="1932039"/>
              <a:ext cx="544286" cy="54428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F97C24-1B1D-6081-D374-49C6B20E8752}"/>
              </a:ext>
            </a:extLst>
          </p:cNvPr>
          <p:cNvGrpSpPr/>
          <p:nvPr/>
        </p:nvGrpSpPr>
        <p:grpSpPr>
          <a:xfrm>
            <a:off x="152246" y="2289698"/>
            <a:ext cx="10908131" cy="1070265"/>
            <a:chOff x="204983" y="1714500"/>
            <a:chExt cx="9417000" cy="1070265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C98EBB43-8255-327F-83DE-C0EBB59710B6}"/>
                </a:ext>
              </a:extLst>
            </p:cNvPr>
            <p:cNvSpPr/>
            <p:nvPr/>
          </p:nvSpPr>
          <p:spPr>
            <a:xfrm>
              <a:off x="685801" y="1714500"/>
              <a:ext cx="8936182" cy="1070265"/>
            </a:xfrm>
            <a:custGeom>
              <a:avLst/>
              <a:gdLst>
                <a:gd name="connsiteX0" fmla="*/ 0 w 8936182"/>
                <a:gd name="connsiteY0" fmla="*/ 406979 h 1070265"/>
                <a:gd name="connsiteX1" fmla="*/ 406979 w 8936182"/>
                <a:gd name="connsiteY1" fmla="*/ 0 h 1070265"/>
                <a:gd name="connsiteX2" fmla="*/ 743471 w 8936182"/>
                <a:gd name="connsiteY2" fmla="*/ 0 h 1070265"/>
                <a:gd name="connsiteX3" fmla="*/ 1486074 w 8936182"/>
                <a:gd name="connsiteY3" fmla="*/ 0 h 1070265"/>
                <a:gd name="connsiteX4" fmla="*/ 2228678 w 8936182"/>
                <a:gd name="connsiteY4" fmla="*/ 0 h 1070265"/>
                <a:gd name="connsiteX5" fmla="*/ 2727614 w 8936182"/>
                <a:gd name="connsiteY5" fmla="*/ 0 h 1070265"/>
                <a:gd name="connsiteX6" fmla="*/ 3307773 w 8936182"/>
                <a:gd name="connsiteY6" fmla="*/ 0 h 1070265"/>
                <a:gd name="connsiteX7" fmla="*/ 3969154 w 8936182"/>
                <a:gd name="connsiteY7" fmla="*/ 0 h 1070265"/>
                <a:gd name="connsiteX8" fmla="*/ 4630535 w 8936182"/>
                <a:gd name="connsiteY8" fmla="*/ 0 h 1070265"/>
                <a:gd name="connsiteX9" fmla="*/ 5129472 w 8936182"/>
                <a:gd name="connsiteY9" fmla="*/ 0 h 1070265"/>
                <a:gd name="connsiteX10" fmla="*/ 5872075 w 8936182"/>
                <a:gd name="connsiteY10" fmla="*/ 0 h 1070265"/>
                <a:gd name="connsiteX11" fmla="*/ 6614679 w 8936182"/>
                <a:gd name="connsiteY11" fmla="*/ 0 h 1070265"/>
                <a:gd name="connsiteX12" fmla="*/ 7276060 w 8936182"/>
                <a:gd name="connsiteY12" fmla="*/ 0 h 1070265"/>
                <a:gd name="connsiteX13" fmla="*/ 7937441 w 8936182"/>
                <a:gd name="connsiteY13" fmla="*/ 0 h 1070265"/>
                <a:gd name="connsiteX14" fmla="*/ 8529203 w 8936182"/>
                <a:gd name="connsiteY14" fmla="*/ 0 h 1070265"/>
                <a:gd name="connsiteX15" fmla="*/ 8936182 w 8936182"/>
                <a:gd name="connsiteY15" fmla="*/ 406979 h 1070265"/>
                <a:gd name="connsiteX16" fmla="*/ 8936182 w 8936182"/>
                <a:gd name="connsiteY16" fmla="*/ 663286 h 1070265"/>
                <a:gd name="connsiteX17" fmla="*/ 8529203 w 8936182"/>
                <a:gd name="connsiteY17" fmla="*/ 1070265 h 1070265"/>
                <a:gd name="connsiteX18" fmla="*/ 8192711 w 8936182"/>
                <a:gd name="connsiteY18" fmla="*/ 1070265 h 1070265"/>
                <a:gd name="connsiteX19" fmla="*/ 7774996 w 8936182"/>
                <a:gd name="connsiteY19" fmla="*/ 1070265 h 1070265"/>
                <a:gd name="connsiteX20" fmla="*/ 7113615 w 8936182"/>
                <a:gd name="connsiteY20" fmla="*/ 1070265 h 1070265"/>
                <a:gd name="connsiteX21" fmla="*/ 6533457 w 8936182"/>
                <a:gd name="connsiteY21" fmla="*/ 1070265 h 1070265"/>
                <a:gd name="connsiteX22" fmla="*/ 6196964 w 8936182"/>
                <a:gd name="connsiteY22" fmla="*/ 1070265 h 1070265"/>
                <a:gd name="connsiteX23" fmla="*/ 5535583 w 8936182"/>
                <a:gd name="connsiteY23" fmla="*/ 1070265 h 1070265"/>
                <a:gd name="connsiteX24" fmla="*/ 4874202 w 8936182"/>
                <a:gd name="connsiteY24" fmla="*/ 1070265 h 1070265"/>
                <a:gd name="connsiteX25" fmla="*/ 4212821 w 8936182"/>
                <a:gd name="connsiteY25" fmla="*/ 1070265 h 1070265"/>
                <a:gd name="connsiteX26" fmla="*/ 3795107 w 8936182"/>
                <a:gd name="connsiteY26" fmla="*/ 1070265 h 1070265"/>
                <a:gd name="connsiteX27" fmla="*/ 3458615 w 8936182"/>
                <a:gd name="connsiteY27" fmla="*/ 1070265 h 1070265"/>
                <a:gd name="connsiteX28" fmla="*/ 2878456 w 8936182"/>
                <a:gd name="connsiteY28" fmla="*/ 1070265 h 1070265"/>
                <a:gd name="connsiteX29" fmla="*/ 2460741 w 8936182"/>
                <a:gd name="connsiteY29" fmla="*/ 1070265 h 1070265"/>
                <a:gd name="connsiteX30" fmla="*/ 1961805 w 8936182"/>
                <a:gd name="connsiteY30" fmla="*/ 1070265 h 1070265"/>
                <a:gd name="connsiteX31" fmla="*/ 1300424 w 8936182"/>
                <a:gd name="connsiteY31" fmla="*/ 1070265 h 1070265"/>
                <a:gd name="connsiteX32" fmla="*/ 406979 w 8936182"/>
                <a:gd name="connsiteY32" fmla="*/ 1070265 h 1070265"/>
                <a:gd name="connsiteX33" fmla="*/ 0 w 8936182"/>
                <a:gd name="connsiteY33" fmla="*/ 663286 h 1070265"/>
                <a:gd name="connsiteX34" fmla="*/ 0 w 8936182"/>
                <a:gd name="connsiteY34" fmla="*/ 406979 h 107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936182" h="1070265" fill="none" extrusionOk="0">
                  <a:moveTo>
                    <a:pt x="0" y="406979"/>
                  </a:moveTo>
                  <a:cubicBezTo>
                    <a:pt x="12618" y="188965"/>
                    <a:pt x="197774" y="33368"/>
                    <a:pt x="406979" y="0"/>
                  </a:cubicBezTo>
                  <a:cubicBezTo>
                    <a:pt x="534599" y="-2197"/>
                    <a:pt x="670669" y="3411"/>
                    <a:pt x="743471" y="0"/>
                  </a:cubicBezTo>
                  <a:cubicBezTo>
                    <a:pt x="816273" y="-3411"/>
                    <a:pt x="1144476" y="73929"/>
                    <a:pt x="1486074" y="0"/>
                  </a:cubicBezTo>
                  <a:cubicBezTo>
                    <a:pt x="1827672" y="-73929"/>
                    <a:pt x="2077126" y="12358"/>
                    <a:pt x="2228678" y="0"/>
                  </a:cubicBezTo>
                  <a:cubicBezTo>
                    <a:pt x="2380230" y="-12358"/>
                    <a:pt x="2560274" y="13365"/>
                    <a:pt x="2727614" y="0"/>
                  </a:cubicBezTo>
                  <a:cubicBezTo>
                    <a:pt x="2894954" y="-13365"/>
                    <a:pt x="3031596" y="63138"/>
                    <a:pt x="3307773" y="0"/>
                  </a:cubicBezTo>
                  <a:cubicBezTo>
                    <a:pt x="3583950" y="-63138"/>
                    <a:pt x="3673171" y="39520"/>
                    <a:pt x="3969154" y="0"/>
                  </a:cubicBezTo>
                  <a:cubicBezTo>
                    <a:pt x="4265137" y="-39520"/>
                    <a:pt x="4483256" y="54444"/>
                    <a:pt x="4630535" y="0"/>
                  </a:cubicBezTo>
                  <a:cubicBezTo>
                    <a:pt x="4777814" y="-54444"/>
                    <a:pt x="4891235" y="39373"/>
                    <a:pt x="5129472" y="0"/>
                  </a:cubicBezTo>
                  <a:cubicBezTo>
                    <a:pt x="5367709" y="-39373"/>
                    <a:pt x="5618209" y="39972"/>
                    <a:pt x="5872075" y="0"/>
                  </a:cubicBezTo>
                  <a:cubicBezTo>
                    <a:pt x="6125941" y="-39972"/>
                    <a:pt x="6434874" y="37083"/>
                    <a:pt x="6614679" y="0"/>
                  </a:cubicBezTo>
                  <a:cubicBezTo>
                    <a:pt x="6794484" y="-37083"/>
                    <a:pt x="7073211" y="7322"/>
                    <a:pt x="7276060" y="0"/>
                  </a:cubicBezTo>
                  <a:cubicBezTo>
                    <a:pt x="7478909" y="-7322"/>
                    <a:pt x="7693807" y="17353"/>
                    <a:pt x="7937441" y="0"/>
                  </a:cubicBezTo>
                  <a:cubicBezTo>
                    <a:pt x="8181075" y="-17353"/>
                    <a:pt x="8391800" y="7618"/>
                    <a:pt x="8529203" y="0"/>
                  </a:cubicBezTo>
                  <a:cubicBezTo>
                    <a:pt x="8703550" y="-4419"/>
                    <a:pt x="8944714" y="200715"/>
                    <a:pt x="8936182" y="406979"/>
                  </a:cubicBezTo>
                  <a:cubicBezTo>
                    <a:pt x="8946903" y="524552"/>
                    <a:pt x="8929521" y="557922"/>
                    <a:pt x="8936182" y="663286"/>
                  </a:cubicBezTo>
                  <a:cubicBezTo>
                    <a:pt x="8951672" y="853422"/>
                    <a:pt x="8748375" y="1053365"/>
                    <a:pt x="8529203" y="1070265"/>
                  </a:cubicBezTo>
                  <a:cubicBezTo>
                    <a:pt x="8405833" y="1104700"/>
                    <a:pt x="8334885" y="1057045"/>
                    <a:pt x="8192711" y="1070265"/>
                  </a:cubicBezTo>
                  <a:cubicBezTo>
                    <a:pt x="8050537" y="1083485"/>
                    <a:pt x="7950421" y="1035169"/>
                    <a:pt x="7774996" y="1070265"/>
                  </a:cubicBezTo>
                  <a:cubicBezTo>
                    <a:pt x="7599572" y="1105361"/>
                    <a:pt x="7257659" y="1004788"/>
                    <a:pt x="7113615" y="1070265"/>
                  </a:cubicBezTo>
                  <a:cubicBezTo>
                    <a:pt x="6969571" y="1135742"/>
                    <a:pt x="6659743" y="1003067"/>
                    <a:pt x="6533457" y="1070265"/>
                  </a:cubicBezTo>
                  <a:cubicBezTo>
                    <a:pt x="6407171" y="1137463"/>
                    <a:pt x="6311641" y="1044092"/>
                    <a:pt x="6196964" y="1070265"/>
                  </a:cubicBezTo>
                  <a:cubicBezTo>
                    <a:pt x="6082287" y="1096438"/>
                    <a:pt x="5777431" y="1013400"/>
                    <a:pt x="5535583" y="1070265"/>
                  </a:cubicBezTo>
                  <a:cubicBezTo>
                    <a:pt x="5293735" y="1127130"/>
                    <a:pt x="5058042" y="1012136"/>
                    <a:pt x="4874202" y="1070265"/>
                  </a:cubicBezTo>
                  <a:cubicBezTo>
                    <a:pt x="4690362" y="1128394"/>
                    <a:pt x="4365275" y="1057441"/>
                    <a:pt x="4212821" y="1070265"/>
                  </a:cubicBezTo>
                  <a:cubicBezTo>
                    <a:pt x="4060367" y="1083089"/>
                    <a:pt x="3951259" y="1039970"/>
                    <a:pt x="3795107" y="1070265"/>
                  </a:cubicBezTo>
                  <a:cubicBezTo>
                    <a:pt x="3638955" y="1100560"/>
                    <a:pt x="3568023" y="1062771"/>
                    <a:pt x="3458615" y="1070265"/>
                  </a:cubicBezTo>
                  <a:cubicBezTo>
                    <a:pt x="3349207" y="1077759"/>
                    <a:pt x="3015799" y="1059730"/>
                    <a:pt x="2878456" y="1070265"/>
                  </a:cubicBezTo>
                  <a:cubicBezTo>
                    <a:pt x="2741113" y="1080800"/>
                    <a:pt x="2577490" y="1030201"/>
                    <a:pt x="2460741" y="1070265"/>
                  </a:cubicBezTo>
                  <a:cubicBezTo>
                    <a:pt x="2343993" y="1110329"/>
                    <a:pt x="2083999" y="1023452"/>
                    <a:pt x="1961805" y="1070265"/>
                  </a:cubicBezTo>
                  <a:cubicBezTo>
                    <a:pt x="1839611" y="1117078"/>
                    <a:pt x="1551037" y="1025352"/>
                    <a:pt x="1300424" y="1070265"/>
                  </a:cubicBezTo>
                  <a:cubicBezTo>
                    <a:pt x="1049811" y="1115178"/>
                    <a:pt x="661892" y="1007753"/>
                    <a:pt x="406979" y="1070265"/>
                  </a:cubicBezTo>
                  <a:cubicBezTo>
                    <a:pt x="196929" y="1119651"/>
                    <a:pt x="9189" y="915476"/>
                    <a:pt x="0" y="663286"/>
                  </a:cubicBezTo>
                  <a:cubicBezTo>
                    <a:pt x="-14720" y="609543"/>
                    <a:pt x="2578" y="484281"/>
                    <a:pt x="0" y="406979"/>
                  </a:cubicBezTo>
                  <a:close/>
                </a:path>
                <a:path w="8936182" h="1070265" stroke="0" extrusionOk="0">
                  <a:moveTo>
                    <a:pt x="0" y="406979"/>
                  </a:moveTo>
                  <a:cubicBezTo>
                    <a:pt x="-10809" y="191088"/>
                    <a:pt x="174628" y="61090"/>
                    <a:pt x="406979" y="0"/>
                  </a:cubicBezTo>
                  <a:cubicBezTo>
                    <a:pt x="546207" y="-31099"/>
                    <a:pt x="583056" y="18905"/>
                    <a:pt x="743471" y="0"/>
                  </a:cubicBezTo>
                  <a:cubicBezTo>
                    <a:pt x="903886" y="-18905"/>
                    <a:pt x="1252313" y="61907"/>
                    <a:pt x="1486074" y="0"/>
                  </a:cubicBezTo>
                  <a:cubicBezTo>
                    <a:pt x="1719835" y="-61907"/>
                    <a:pt x="1936803" y="1499"/>
                    <a:pt x="2147456" y="0"/>
                  </a:cubicBezTo>
                  <a:cubicBezTo>
                    <a:pt x="2358109" y="-1499"/>
                    <a:pt x="2570188" y="30597"/>
                    <a:pt x="2727614" y="0"/>
                  </a:cubicBezTo>
                  <a:cubicBezTo>
                    <a:pt x="2885040" y="-30597"/>
                    <a:pt x="3186520" y="83566"/>
                    <a:pt x="3470218" y="0"/>
                  </a:cubicBezTo>
                  <a:cubicBezTo>
                    <a:pt x="3753916" y="-83566"/>
                    <a:pt x="3817832" y="5335"/>
                    <a:pt x="4050377" y="0"/>
                  </a:cubicBezTo>
                  <a:cubicBezTo>
                    <a:pt x="4282922" y="-5335"/>
                    <a:pt x="4351523" y="19196"/>
                    <a:pt x="4468091" y="0"/>
                  </a:cubicBezTo>
                  <a:cubicBezTo>
                    <a:pt x="4584659" y="-19196"/>
                    <a:pt x="4665420" y="38383"/>
                    <a:pt x="4804583" y="0"/>
                  </a:cubicBezTo>
                  <a:cubicBezTo>
                    <a:pt x="4943746" y="-38383"/>
                    <a:pt x="5261506" y="30161"/>
                    <a:pt x="5547186" y="0"/>
                  </a:cubicBezTo>
                  <a:cubicBezTo>
                    <a:pt x="5832866" y="-30161"/>
                    <a:pt x="6099217" y="29325"/>
                    <a:pt x="6289790" y="0"/>
                  </a:cubicBezTo>
                  <a:cubicBezTo>
                    <a:pt x="6480363" y="-29325"/>
                    <a:pt x="6750733" y="40679"/>
                    <a:pt x="6951171" y="0"/>
                  </a:cubicBezTo>
                  <a:cubicBezTo>
                    <a:pt x="7151609" y="-40679"/>
                    <a:pt x="7316874" y="2256"/>
                    <a:pt x="7531330" y="0"/>
                  </a:cubicBezTo>
                  <a:cubicBezTo>
                    <a:pt x="7745786" y="-2256"/>
                    <a:pt x="7777237" y="36381"/>
                    <a:pt x="7867822" y="0"/>
                  </a:cubicBezTo>
                  <a:cubicBezTo>
                    <a:pt x="7958407" y="-36381"/>
                    <a:pt x="8339622" y="79260"/>
                    <a:pt x="8529203" y="0"/>
                  </a:cubicBezTo>
                  <a:cubicBezTo>
                    <a:pt x="8763937" y="-7587"/>
                    <a:pt x="8935688" y="217523"/>
                    <a:pt x="8936182" y="406979"/>
                  </a:cubicBezTo>
                  <a:cubicBezTo>
                    <a:pt x="8958072" y="515077"/>
                    <a:pt x="8906724" y="606340"/>
                    <a:pt x="8936182" y="663286"/>
                  </a:cubicBezTo>
                  <a:cubicBezTo>
                    <a:pt x="8898192" y="867287"/>
                    <a:pt x="8752150" y="1065218"/>
                    <a:pt x="8529203" y="1070265"/>
                  </a:cubicBezTo>
                  <a:cubicBezTo>
                    <a:pt x="8398054" y="1106051"/>
                    <a:pt x="8245278" y="1042995"/>
                    <a:pt x="8111489" y="1070265"/>
                  </a:cubicBezTo>
                  <a:cubicBezTo>
                    <a:pt x="7977700" y="1097535"/>
                    <a:pt x="7811632" y="1020971"/>
                    <a:pt x="7531330" y="1070265"/>
                  </a:cubicBezTo>
                  <a:cubicBezTo>
                    <a:pt x="7251028" y="1119559"/>
                    <a:pt x="7202124" y="1027341"/>
                    <a:pt x="7113615" y="1070265"/>
                  </a:cubicBezTo>
                  <a:cubicBezTo>
                    <a:pt x="7025107" y="1113189"/>
                    <a:pt x="6828907" y="1027768"/>
                    <a:pt x="6695901" y="1070265"/>
                  </a:cubicBezTo>
                  <a:cubicBezTo>
                    <a:pt x="6562895" y="1112762"/>
                    <a:pt x="6250830" y="1001956"/>
                    <a:pt x="5953298" y="1070265"/>
                  </a:cubicBezTo>
                  <a:cubicBezTo>
                    <a:pt x="5655766" y="1138574"/>
                    <a:pt x="5524778" y="1055186"/>
                    <a:pt x="5373139" y="1070265"/>
                  </a:cubicBezTo>
                  <a:cubicBezTo>
                    <a:pt x="5221500" y="1085344"/>
                    <a:pt x="4919692" y="1032240"/>
                    <a:pt x="4792980" y="1070265"/>
                  </a:cubicBezTo>
                  <a:cubicBezTo>
                    <a:pt x="4666268" y="1108290"/>
                    <a:pt x="4548532" y="1044694"/>
                    <a:pt x="4375266" y="1070265"/>
                  </a:cubicBezTo>
                  <a:cubicBezTo>
                    <a:pt x="4202000" y="1095836"/>
                    <a:pt x="4179055" y="1031541"/>
                    <a:pt x="4038773" y="1070265"/>
                  </a:cubicBezTo>
                  <a:cubicBezTo>
                    <a:pt x="3898491" y="1108989"/>
                    <a:pt x="3842846" y="1059446"/>
                    <a:pt x="3702281" y="1070265"/>
                  </a:cubicBezTo>
                  <a:cubicBezTo>
                    <a:pt x="3561716" y="1081084"/>
                    <a:pt x="3475341" y="1062968"/>
                    <a:pt x="3365789" y="1070265"/>
                  </a:cubicBezTo>
                  <a:cubicBezTo>
                    <a:pt x="3256237" y="1077562"/>
                    <a:pt x="3153883" y="1060486"/>
                    <a:pt x="3029297" y="1070265"/>
                  </a:cubicBezTo>
                  <a:cubicBezTo>
                    <a:pt x="2904711" y="1080044"/>
                    <a:pt x="2736808" y="1062335"/>
                    <a:pt x="2611583" y="1070265"/>
                  </a:cubicBezTo>
                  <a:cubicBezTo>
                    <a:pt x="2486358" y="1078195"/>
                    <a:pt x="2295073" y="1037837"/>
                    <a:pt x="2193868" y="1070265"/>
                  </a:cubicBezTo>
                  <a:cubicBezTo>
                    <a:pt x="2092663" y="1102693"/>
                    <a:pt x="1910783" y="1018180"/>
                    <a:pt x="1694932" y="1070265"/>
                  </a:cubicBezTo>
                  <a:cubicBezTo>
                    <a:pt x="1479081" y="1122350"/>
                    <a:pt x="1348507" y="1025413"/>
                    <a:pt x="1195995" y="1070265"/>
                  </a:cubicBezTo>
                  <a:cubicBezTo>
                    <a:pt x="1043483" y="1115117"/>
                    <a:pt x="575985" y="1050847"/>
                    <a:pt x="406979" y="1070265"/>
                  </a:cubicBezTo>
                  <a:cubicBezTo>
                    <a:pt x="194236" y="1042148"/>
                    <a:pt x="-40968" y="920982"/>
                    <a:pt x="0" y="663286"/>
                  </a:cubicBezTo>
                  <a:cubicBezTo>
                    <a:pt x="-6416" y="539557"/>
                    <a:pt x="9218" y="525579"/>
                    <a:pt x="0" y="406979"/>
                  </a:cubicBezTo>
                  <a:close/>
                </a:path>
              </a:pathLst>
            </a:custGeom>
            <a:solidFill>
              <a:srgbClr val="CCEC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739255763">
                    <a:prstGeom prst="roundRect">
                      <a:avLst>
                        <a:gd name="adj" fmla="val 3802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>
                  <a:solidFill>
                    <a:schemeClr val="tx1"/>
                  </a:solidFill>
                </a:rPr>
                <a:t>Ở những nơi đông xe cộ có nhiều khói bụi, làm che mất tầm nhìn.</a:t>
              </a: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3FC785E6-5514-B95D-74CD-9D7968F26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83" y="1956426"/>
              <a:ext cx="494738" cy="54287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B6708-AE35-88E3-44E8-312ED27B5EF3}"/>
              </a:ext>
            </a:extLst>
          </p:cNvPr>
          <p:cNvGrpSpPr/>
          <p:nvPr/>
        </p:nvGrpSpPr>
        <p:grpSpPr>
          <a:xfrm>
            <a:off x="152246" y="3458072"/>
            <a:ext cx="10963987" cy="1070265"/>
            <a:chOff x="168268" y="1714500"/>
            <a:chExt cx="10963987" cy="1070265"/>
          </a:xfrm>
        </p:grpSpPr>
        <p:sp>
          <p:nvSpPr>
            <p:cNvPr id="14" name="Rectangle: Rounded Corners 10">
              <a:extLst>
                <a:ext uri="{FF2B5EF4-FFF2-40B4-BE49-F238E27FC236}">
                  <a16:creationId xmlns:a16="http://schemas.microsoft.com/office/drawing/2014/main" id="{FCB5D851-1C8C-08FF-23A8-20011B57AA05}"/>
                </a:ext>
              </a:extLst>
            </p:cNvPr>
            <p:cNvSpPr/>
            <p:nvPr/>
          </p:nvSpPr>
          <p:spPr>
            <a:xfrm>
              <a:off x="685800" y="1714500"/>
              <a:ext cx="10446455" cy="1070265"/>
            </a:xfrm>
            <a:custGeom>
              <a:avLst/>
              <a:gdLst>
                <a:gd name="connsiteX0" fmla="*/ 0 w 10446455"/>
                <a:gd name="connsiteY0" fmla="*/ 406979 h 1070265"/>
                <a:gd name="connsiteX1" fmla="*/ 406979 w 10446455"/>
                <a:gd name="connsiteY1" fmla="*/ 0 h 1070265"/>
                <a:gd name="connsiteX2" fmla="*/ 1166246 w 10446455"/>
                <a:gd name="connsiteY2" fmla="*/ 0 h 1070265"/>
                <a:gd name="connsiteX3" fmla="*/ 1636539 w 10446455"/>
                <a:gd name="connsiteY3" fmla="*/ 0 h 1070265"/>
                <a:gd name="connsiteX4" fmla="*/ 2395806 w 10446455"/>
                <a:gd name="connsiteY4" fmla="*/ 0 h 1070265"/>
                <a:gd name="connsiteX5" fmla="*/ 3155074 w 10446455"/>
                <a:gd name="connsiteY5" fmla="*/ 0 h 1070265"/>
                <a:gd name="connsiteX6" fmla="*/ 3818016 w 10446455"/>
                <a:gd name="connsiteY6" fmla="*/ 0 h 1070265"/>
                <a:gd name="connsiteX7" fmla="*/ 4480959 w 10446455"/>
                <a:gd name="connsiteY7" fmla="*/ 0 h 1070265"/>
                <a:gd name="connsiteX8" fmla="*/ 5047576 w 10446455"/>
                <a:gd name="connsiteY8" fmla="*/ 0 h 1070265"/>
                <a:gd name="connsiteX9" fmla="*/ 5710519 w 10446455"/>
                <a:gd name="connsiteY9" fmla="*/ 0 h 1070265"/>
                <a:gd name="connsiteX10" fmla="*/ 6084486 w 10446455"/>
                <a:gd name="connsiteY10" fmla="*/ 0 h 1070265"/>
                <a:gd name="connsiteX11" fmla="*/ 6651104 w 10446455"/>
                <a:gd name="connsiteY11" fmla="*/ 0 h 1070265"/>
                <a:gd name="connsiteX12" fmla="*/ 7025071 w 10446455"/>
                <a:gd name="connsiteY12" fmla="*/ 0 h 1070265"/>
                <a:gd name="connsiteX13" fmla="*/ 7591689 w 10446455"/>
                <a:gd name="connsiteY13" fmla="*/ 0 h 1070265"/>
                <a:gd name="connsiteX14" fmla="*/ 8254631 w 10446455"/>
                <a:gd name="connsiteY14" fmla="*/ 0 h 1070265"/>
                <a:gd name="connsiteX15" fmla="*/ 8628598 w 10446455"/>
                <a:gd name="connsiteY15" fmla="*/ 0 h 1070265"/>
                <a:gd name="connsiteX16" fmla="*/ 9291541 w 10446455"/>
                <a:gd name="connsiteY16" fmla="*/ 0 h 1070265"/>
                <a:gd name="connsiteX17" fmla="*/ 10039476 w 10446455"/>
                <a:gd name="connsiteY17" fmla="*/ 0 h 1070265"/>
                <a:gd name="connsiteX18" fmla="*/ 10446455 w 10446455"/>
                <a:gd name="connsiteY18" fmla="*/ 406979 h 1070265"/>
                <a:gd name="connsiteX19" fmla="*/ 10446455 w 10446455"/>
                <a:gd name="connsiteY19" fmla="*/ 663286 h 1070265"/>
                <a:gd name="connsiteX20" fmla="*/ 10039476 w 10446455"/>
                <a:gd name="connsiteY20" fmla="*/ 1070265 h 1070265"/>
                <a:gd name="connsiteX21" fmla="*/ 9280209 w 10446455"/>
                <a:gd name="connsiteY21" fmla="*/ 1070265 h 1070265"/>
                <a:gd name="connsiteX22" fmla="*/ 8713591 w 10446455"/>
                <a:gd name="connsiteY22" fmla="*/ 1070265 h 1070265"/>
                <a:gd name="connsiteX23" fmla="*/ 8339624 w 10446455"/>
                <a:gd name="connsiteY23" fmla="*/ 1070265 h 1070265"/>
                <a:gd name="connsiteX24" fmla="*/ 7869331 w 10446455"/>
                <a:gd name="connsiteY24" fmla="*/ 1070265 h 1070265"/>
                <a:gd name="connsiteX25" fmla="*/ 7206389 w 10446455"/>
                <a:gd name="connsiteY25" fmla="*/ 1070265 h 1070265"/>
                <a:gd name="connsiteX26" fmla="*/ 6543446 w 10446455"/>
                <a:gd name="connsiteY26" fmla="*/ 1070265 h 1070265"/>
                <a:gd name="connsiteX27" fmla="*/ 5880504 w 10446455"/>
                <a:gd name="connsiteY27" fmla="*/ 1070265 h 1070265"/>
                <a:gd name="connsiteX28" fmla="*/ 5313886 w 10446455"/>
                <a:gd name="connsiteY28" fmla="*/ 1070265 h 1070265"/>
                <a:gd name="connsiteX29" fmla="*/ 4554619 w 10446455"/>
                <a:gd name="connsiteY29" fmla="*/ 1070265 h 1070265"/>
                <a:gd name="connsiteX30" fmla="*/ 4276976 w 10446455"/>
                <a:gd name="connsiteY30" fmla="*/ 1070265 h 1070265"/>
                <a:gd name="connsiteX31" fmla="*/ 3710359 w 10446455"/>
                <a:gd name="connsiteY31" fmla="*/ 1070265 h 1070265"/>
                <a:gd name="connsiteX32" fmla="*/ 3047416 w 10446455"/>
                <a:gd name="connsiteY32" fmla="*/ 1070265 h 1070265"/>
                <a:gd name="connsiteX33" fmla="*/ 2480799 w 10446455"/>
                <a:gd name="connsiteY33" fmla="*/ 1070265 h 1070265"/>
                <a:gd name="connsiteX34" fmla="*/ 1721532 w 10446455"/>
                <a:gd name="connsiteY34" fmla="*/ 1070265 h 1070265"/>
                <a:gd name="connsiteX35" fmla="*/ 962264 w 10446455"/>
                <a:gd name="connsiteY35" fmla="*/ 1070265 h 1070265"/>
                <a:gd name="connsiteX36" fmla="*/ 406979 w 10446455"/>
                <a:gd name="connsiteY36" fmla="*/ 1070265 h 1070265"/>
                <a:gd name="connsiteX37" fmla="*/ 0 w 10446455"/>
                <a:gd name="connsiteY37" fmla="*/ 663286 h 1070265"/>
                <a:gd name="connsiteX38" fmla="*/ 0 w 10446455"/>
                <a:gd name="connsiteY38" fmla="*/ 406979 h 107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46455" h="1070265" fill="none" extrusionOk="0">
                  <a:moveTo>
                    <a:pt x="0" y="406979"/>
                  </a:moveTo>
                  <a:cubicBezTo>
                    <a:pt x="-66818" y="173962"/>
                    <a:pt x="221108" y="31301"/>
                    <a:pt x="406979" y="0"/>
                  </a:cubicBezTo>
                  <a:cubicBezTo>
                    <a:pt x="783925" y="-19934"/>
                    <a:pt x="976251" y="32980"/>
                    <a:pt x="1166246" y="0"/>
                  </a:cubicBezTo>
                  <a:cubicBezTo>
                    <a:pt x="1356241" y="-32980"/>
                    <a:pt x="1501243" y="34008"/>
                    <a:pt x="1636539" y="0"/>
                  </a:cubicBezTo>
                  <a:cubicBezTo>
                    <a:pt x="1771835" y="-34008"/>
                    <a:pt x="2106625" y="63468"/>
                    <a:pt x="2395806" y="0"/>
                  </a:cubicBezTo>
                  <a:cubicBezTo>
                    <a:pt x="2684987" y="-63468"/>
                    <a:pt x="2941075" y="12741"/>
                    <a:pt x="3155074" y="0"/>
                  </a:cubicBezTo>
                  <a:cubicBezTo>
                    <a:pt x="3369073" y="-12741"/>
                    <a:pt x="3494467" y="9540"/>
                    <a:pt x="3818016" y="0"/>
                  </a:cubicBezTo>
                  <a:cubicBezTo>
                    <a:pt x="4141565" y="-9540"/>
                    <a:pt x="4290781" y="48595"/>
                    <a:pt x="4480959" y="0"/>
                  </a:cubicBezTo>
                  <a:cubicBezTo>
                    <a:pt x="4671137" y="-48595"/>
                    <a:pt x="4880892" y="49652"/>
                    <a:pt x="5047576" y="0"/>
                  </a:cubicBezTo>
                  <a:cubicBezTo>
                    <a:pt x="5214260" y="-49652"/>
                    <a:pt x="5466452" y="18131"/>
                    <a:pt x="5710519" y="0"/>
                  </a:cubicBezTo>
                  <a:cubicBezTo>
                    <a:pt x="5954586" y="-18131"/>
                    <a:pt x="5933486" y="24745"/>
                    <a:pt x="6084486" y="0"/>
                  </a:cubicBezTo>
                  <a:cubicBezTo>
                    <a:pt x="6235486" y="-24745"/>
                    <a:pt x="6537035" y="22618"/>
                    <a:pt x="6651104" y="0"/>
                  </a:cubicBezTo>
                  <a:cubicBezTo>
                    <a:pt x="6765173" y="-22618"/>
                    <a:pt x="6848966" y="8138"/>
                    <a:pt x="7025071" y="0"/>
                  </a:cubicBezTo>
                  <a:cubicBezTo>
                    <a:pt x="7201176" y="-8138"/>
                    <a:pt x="7466151" y="26770"/>
                    <a:pt x="7591689" y="0"/>
                  </a:cubicBezTo>
                  <a:cubicBezTo>
                    <a:pt x="7717227" y="-26770"/>
                    <a:pt x="8116494" y="39944"/>
                    <a:pt x="8254631" y="0"/>
                  </a:cubicBezTo>
                  <a:cubicBezTo>
                    <a:pt x="8392768" y="-39944"/>
                    <a:pt x="8514547" y="19344"/>
                    <a:pt x="8628598" y="0"/>
                  </a:cubicBezTo>
                  <a:cubicBezTo>
                    <a:pt x="8742649" y="-19344"/>
                    <a:pt x="9115320" y="38909"/>
                    <a:pt x="9291541" y="0"/>
                  </a:cubicBezTo>
                  <a:cubicBezTo>
                    <a:pt x="9467762" y="-38909"/>
                    <a:pt x="9703284" y="55806"/>
                    <a:pt x="10039476" y="0"/>
                  </a:cubicBezTo>
                  <a:cubicBezTo>
                    <a:pt x="10243101" y="-63848"/>
                    <a:pt x="10503795" y="195377"/>
                    <a:pt x="10446455" y="406979"/>
                  </a:cubicBezTo>
                  <a:cubicBezTo>
                    <a:pt x="10467214" y="479664"/>
                    <a:pt x="10437030" y="539029"/>
                    <a:pt x="10446455" y="663286"/>
                  </a:cubicBezTo>
                  <a:cubicBezTo>
                    <a:pt x="10436289" y="850863"/>
                    <a:pt x="10252293" y="1117768"/>
                    <a:pt x="10039476" y="1070265"/>
                  </a:cubicBezTo>
                  <a:cubicBezTo>
                    <a:pt x="9836717" y="1155300"/>
                    <a:pt x="9481627" y="1004825"/>
                    <a:pt x="9280209" y="1070265"/>
                  </a:cubicBezTo>
                  <a:cubicBezTo>
                    <a:pt x="9078791" y="1135705"/>
                    <a:pt x="8961630" y="1052665"/>
                    <a:pt x="8713591" y="1070265"/>
                  </a:cubicBezTo>
                  <a:cubicBezTo>
                    <a:pt x="8465552" y="1087865"/>
                    <a:pt x="8424474" y="1042464"/>
                    <a:pt x="8339624" y="1070265"/>
                  </a:cubicBezTo>
                  <a:cubicBezTo>
                    <a:pt x="8254774" y="1098066"/>
                    <a:pt x="7992415" y="1039277"/>
                    <a:pt x="7869331" y="1070265"/>
                  </a:cubicBezTo>
                  <a:cubicBezTo>
                    <a:pt x="7746247" y="1101253"/>
                    <a:pt x="7518659" y="1021126"/>
                    <a:pt x="7206389" y="1070265"/>
                  </a:cubicBezTo>
                  <a:cubicBezTo>
                    <a:pt x="6894119" y="1119404"/>
                    <a:pt x="6679743" y="1030247"/>
                    <a:pt x="6543446" y="1070265"/>
                  </a:cubicBezTo>
                  <a:cubicBezTo>
                    <a:pt x="6407149" y="1110283"/>
                    <a:pt x="6153383" y="1027191"/>
                    <a:pt x="5880504" y="1070265"/>
                  </a:cubicBezTo>
                  <a:cubicBezTo>
                    <a:pt x="5607625" y="1113339"/>
                    <a:pt x="5547401" y="1064915"/>
                    <a:pt x="5313886" y="1070265"/>
                  </a:cubicBezTo>
                  <a:cubicBezTo>
                    <a:pt x="5080371" y="1075615"/>
                    <a:pt x="4772662" y="1068761"/>
                    <a:pt x="4554619" y="1070265"/>
                  </a:cubicBezTo>
                  <a:cubicBezTo>
                    <a:pt x="4336576" y="1071769"/>
                    <a:pt x="4409823" y="1041647"/>
                    <a:pt x="4276976" y="1070265"/>
                  </a:cubicBezTo>
                  <a:cubicBezTo>
                    <a:pt x="4144129" y="1098883"/>
                    <a:pt x="3990518" y="1014911"/>
                    <a:pt x="3710359" y="1070265"/>
                  </a:cubicBezTo>
                  <a:cubicBezTo>
                    <a:pt x="3430200" y="1125619"/>
                    <a:pt x="3347820" y="1001860"/>
                    <a:pt x="3047416" y="1070265"/>
                  </a:cubicBezTo>
                  <a:cubicBezTo>
                    <a:pt x="2747012" y="1138670"/>
                    <a:pt x="2708430" y="1039088"/>
                    <a:pt x="2480799" y="1070265"/>
                  </a:cubicBezTo>
                  <a:cubicBezTo>
                    <a:pt x="2253168" y="1101442"/>
                    <a:pt x="1898591" y="1015185"/>
                    <a:pt x="1721532" y="1070265"/>
                  </a:cubicBezTo>
                  <a:cubicBezTo>
                    <a:pt x="1544473" y="1125345"/>
                    <a:pt x="1170259" y="1027781"/>
                    <a:pt x="962264" y="1070265"/>
                  </a:cubicBezTo>
                  <a:cubicBezTo>
                    <a:pt x="754269" y="1112749"/>
                    <a:pt x="639017" y="1017414"/>
                    <a:pt x="406979" y="1070265"/>
                  </a:cubicBezTo>
                  <a:cubicBezTo>
                    <a:pt x="170795" y="1091825"/>
                    <a:pt x="-40661" y="939765"/>
                    <a:pt x="0" y="663286"/>
                  </a:cubicBezTo>
                  <a:cubicBezTo>
                    <a:pt x="-603" y="535315"/>
                    <a:pt x="20795" y="481421"/>
                    <a:pt x="0" y="406979"/>
                  </a:cubicBezTo>
                  <a:close/>
                </a:path>
                <a:path w="10446455" h="1070265" stroke="0" extrusionOk="0">
                  <a:moveTo>
                    <a:pt x="0" y="406979"/>
                  </a:moveTo>
                  <a:cubicBezTo>
                    <a:pt x="-10809" y="191088"/>
                    <a:pt x="174628" y="61090"/>
                    <a:pt x="406979" y="0"/>
                  </a:cubicBezTo>
                  <a:cubicBezTo>
                    <a:pt x="538157" y="-24994"/>
                    <a:pt x="558711" y="11436"/>
                    <a:pt x="684622" y="0"/>
                  </a:cubicBezTo>
                  <a:cubicBezTo>
                    <a:pt x="810533" y="-11436"/>
                    <a:pt x="1184535" y="41021"/>
                    <a:pt x="1443889" y="0"/>
                  </a:cubicBezTo>
                  <a:cubicBezTo>
                    <a:pt x="1703243" y="-41021"/>
                    <a:pt x="1852351" y="75698"/>
                    <a:pt x="2106831" y="0"/>
                  </a:cubicBezTo>
                  <a:cubicBezTo>
                    <a:pt x="2361311" y="-75698"/>
                    <a:pt x="2474281" y="36792"/>
                    <a:pt x="2673449" y="0"/>
                  </a:cubicBezTo>
                  <a:cubicBezTo>
                    <a:pt x="2872617" y="-36792"/>
                    <a:pt x="3099771" y="58112"/>
                    <a:pt x="3432716" y="0"/>
                  </a:cubicBezTo>
                  <a:cubicBezTo>
                    <a:pt x="3765661" y="-58112"/>
                    <a:pt x="3875180" y="6030"/>
                    <a:pt x="3999334" y="0"/>
                  </a:cubicBezTo>
                  <a:cubicBezTo>
                    <a:pt x="4123488" y="-6030"/>
                    <a:pt x="4286822" y="21596"/>
                    <a:pt x="4373301" y="0"/>
                  </a:cubicBezTo>
                  <a:cubicBezTo>
                    <a:pt x="4459780" y="-21596"/>
                    <a:pt x="4563367" y="29534"/>
                    <a:pt x="4650944" y="0"/>
                  </a:cubicBezTo>
                  <a:cubicBezTo>
                    <a:pt x="4738521" y="-29534"/>
                    <a:pt x="5216009" y="75869"/>
                    <a:pt x="5410211" y="0"/>
                  </a:cubicBezTo>
                  <a:cubicBezTo>
                    <a:pt x="5604413" y="-75869"/>
                    <a:pt x="5814237" y="49827"/>
                    <a:pt x="6169479" y="0"/>
                  </a:cubicBezTo>
                  <a:cubicBezTo>
                    <a:pt x="6524721" y="-49827"/>
                    <a:pt x="6581638" y="25307"/>
                    <a:pt x="6832421" y="0"/>
                  </a:cubicBezTo>
                  <a:cubicBezTo>
                    <a:pt x="7083204" y="-25307"/>
                    <a:pt x="7203455" y="50825"/>
                    <a:pt x="7399039" y="0"/>
                  </a:cubicBezTo>
                  <a:cubicBezTo>
                    <a:pt x="7594623" y="-50825"/>
                    <a:pt x="7542415" y="20476"/>
                    <a:pt x="7676681" y="0"/>
                  </a:cubicBezTo>
                  <a:cubicBezTo>
                    <a:pt x="7810947" y="-20476"/>
                    <a:pt x="8005400" y="411"/>
                    <a:pt x="8243299" y="0"/>
                  </a:cubicBezTo>
                  <a:cubicBezTo>
                    <a:pt x="8481198" y="-411"/>
                    <a:pt x="8671081" y="16432"/>
                    <a:pt x="8906241" y="0"/>
                  </a:cubicBezTo>
                  <a:cubicBezTo>
                    <a:pt x="9141401" y="-16432"/>
                    <a:pt x="9710007" y="57274"/>
                    <a:pt x="10039476" y="0"/>
                  </a:cubicBezTo>
                  <a:cubicBezTo>
                    <a:pt x="10197372" y="-8261"/>
                    <a:pt x="10458264" y="227457"/>
                    <a:pt x="10446455" y="406979"/>
                  </a:cubicBezTo>
                  <a:cubicBezTo>
                    <a:pt x="10456022" y="461991"/>
                    <a:pt x="10415888" y="549573"/>
                    <a:pt x="10446455" y="663286"/>
                  </a:cubicBezTo>
                  <a:cubicBezTo>
                    <a:pt x="10408817" y="859218"/>
                    <a:pt x="10228297" y="1027494"/>
                    <a:pt x="10039476" y="1070265"/>
                  </a:cubicBezTo>
                  <a:cubicBezTo>
                    <a:pt x="9880265" y="1089699"/>
                    <a:pt x="9697392" y="1016664"/>
                    <a:pt x="9472859" y="1070265"/>
                  </a:cubicBezTo>
                  <a:cubicBezTo>
                    <a:pt x="9248326" y="1123866"/>
                    <a:pt x="9247957" y="1028226"/>
                    <a:pt x="9098891" y="1070265"/>
                  </a:cubicBezTo>
                  <a:cubicBezTo>
                    <a:pt x="8949825" y="1112304"/>
                    <a:pt x="8704994" y="1010026"/>
                    <a:pt x="8339624" y="1070265"/>
                  </a:cubicBezTo>
                  <a:cubicBezTo>
                    <a:pt x="7974254" y="1130504"/>
                    <a:pt x="8055449" y="1013669"/>
                    <a:pt x="7773006" y="1070265"/>
                  </a:cubicBezTo>
                  <a:cubicBezTo>
                    <a:pt x="7490563" y="1126861"/>
                    <a:pt x="7396729" y="1054375"/>
                    <a:pt x="7206389" y="1070265"/>
                  </a:cubicBezTo>
                  <a:cubicBezTo>
                    <a:pt x="7016049" y="1086155"/>
                    <a:pt x="6967324" y="1067887"/>
                    <a:pt x="6832421" y="1070265"/>
                  </a:cubicBezTo>
                  <a:cubicBezTo>
                    <a:pt x="6697518" y="1072643"/>
                    <a:pt x="6689403" y="1038301"/>
                    <a:pt x="6554779" y="1070265"/>
                  </a:cubicBezTo>
                  <a:cubicBezTo>
                    <a:pt x="6420155" y="1102229"/>
                    <a:pt x="6359594" y="1047278"/>
                    <a:pt x="6277136" y="1070265"/>
                  </a:cubicBezTo>
                  <a:cubicBezTo>
                    <a:pt x="6194678" y="1093252"/>
                    <a:pt x="6136588" y="1047692"/>
                    <a:pt x="5999493" y="1070265"/>
                  </a:cubicBezTo>
                  <a:cubicBezTo>
                    <a:pt x="5862398" y="1092838"/>
                    <a:pt x="5801820" y="1037459"/>
                    <a:pt x="5721851" y="1070265"/>
                  </a:cubicBezTo>
                  <a:cubicBezTo>
                    <a:pt x="5641882" y="1103071"/>
                    <a:pt x="5512030" y="1046801"/>
                    <a:pt x="5347883" y="1070265"/>
                  </a:cubicBezTo>
                  <a:cubicBezTo>
                    <a:pt x="5183736" y="1093729"/>
                    <a:pt x="5060767" y="1052269"/>
                    <a:pt x="4973916" y="1070265"/>
                  </a:cubicBezTo>
                  <a:cubicBezTo>
                    <a:pt x="4887065" y="1088261"/>
                    <a:pt x="4659943" y="1034620"/>
                    <a:pt x="4503623" y="1070265"/>
                  </a:cubicBezTo>
                  <a:cubicBezTo>
                    <a:pt x="4347303" y="1105910"/>
                    <a:pt x="4219863" y="1049621"/>
                    <a:pt x="4033331" y="1070265"/>
                  </a:cubicBezTo>
                  <a:cubicBezTo>
                    <a:pt x="3846799" y="1090909"/>
                    <a:pt x="3823175" y="1054738"/>
                    <a:pt x="3755688" y="1070265"/>
                  </a:cubicBezTo>
                  <a:cubicBezTo>
                    <a:pt x="3688201" y="1085792"/>
                    <a:pt x="3375685" y="1048582"/>
                    <a:pt x="3092746" y="1070265"/>
                  </a:cubicBezTo>
                  <a:cubicBezTo>
                    <a:pt x="2809807" y="1091948"/>
                    <a:pt x="2832354" y="1020023"/>
                    <a:pt x="2622453" y="1070265"/>
                  </a:cubicBezTo>
                  <a:cubicBezTo>
                    <a:pt x="2412552" y="1120507"/>
                    <a:pt x="2457613" y="1052943"/>
                    <a:pt x="2344811" y="1070265"/>
                  </a:cubicBezTo>
                  <a:cubicBezTo>
                    <a:pt x="2232009" y="1087587"/>
                    <a:pt x="2049284" y="1058565"/>
                    <a:pt x="1874518" y="1070265"/>
                  </a:cubicBezTo>
                  <a:cubicBezTo>
                    <a:pt x="1699752" y="1081965"/>
                    <a:pt x="1633129" y="1056107"/>
                    <a:pt x="1500551" y="1070265"/>
                  </a:cubicBezTo>
                  <a:cubicBezTo>
                    <a:pt x="1367973" y="1084423"/>
                    <a:pt x="908776" y="1048917"/>
                    <a:pt x="406979" y="1070265"/>
                  </a:cubicBezTo>
                  <a:cubicBezTo>
                    <a:pt x="154348" y="1100459"/>
                    <a:pt x="25928" y="886272"/>
                    <a:pt x="0" y="663286"/>
                  </a:cubicBezTo>
                  <a:cubicBezTo>
                    <a:pt x="-14128" y="611728"/>
                    <a:pt x="2472" y="522650"/>
                    <a:pt x="0" y="406979"/>
                  </a:cubicBezTo>
                  <a:close/>
                </a:path>
              </a:pathLst>
            </a:custGeom>
            <a:solidFill>
              <a:srgbClr val="CCEC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739255763">
                    <a:prstGeom prst="roundRect">
                      <a:avLst>
                        <a:gd name="adj" fmla="val 3802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>
                  <a:solidFill>
                    <a:schemeClr val="tx1"/>
                  </a:solidFill>
                </a:rPr>
                <a:t>Ở khu đông dân cư rất nhiều tiếng ồn.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51653D13-38F8-433F-E7B2-E6408518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68" y="1990146"/>
              <a:ext cx="544287" cy="54428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815D0F-2FCC-81FB-645B-8F9814166D2E}"/>
              </a:ext>
            </a:extLst>
          </p:cNvPr>
          <p:cNvGrpSpPr/>
          <p:nvPr/>
        </p:nvGrpSpPr>
        <p:grpSpPr>
          <a:xfrm>
            <a:off x="167346" y="4652968"/>
            <a:ext cx="10893031" cy="1070265"/>
            <a:chOff x="183368" y="1714500"/>
            <a:chExt cx="10893031" cy="1070265"/>
          </a:xfrm>
        </p:grpSpPr>
        <p:sp>
          <p:nvSpPr>
            <p:cNvPr id="17" name="Rectangle: Rounded Corners 13">
              <a:extLst>
                <a:ext uri="{FF2B5EF4-FFF2-40B4-BE49-F238E27FC236}">
                  <a16:creationId xmlns:a16="http://schemas.microsoft.com/office/drawing/2014/main" id="{CFB69621-A2A2-5BD8-E298-F2168BF9B6F2}"/>
                </a:ext>
              </a:extLst>
            </p:cNvPr>
            <p:cNvSpPr/>
            <p:nvPr/>
          </p:nvSpPr>
          <p:spPr>
            <a:xfrm>
              <a:off x="685801" y="1714500"/>
              <a:ext cx="10390598" cy="1070265"/>
            </a:xfrm>
            <a:custGeom>
              <a:avLst/>
              <a:gdLst>
                <a:gd name="connsiteX0" fmla="*/ 0 w 10390598"/>
                <a:gd name="connsiteY0" fmla="*/ 406979 h 1070265"/>
                <a:gd name="connsiteX1" fmla="*/ 406979 w 10390598"/>
                <a:gd name="connsiteY1" fmla="*/ 0 h 1070265"/>
                <a:gd name="connsiteX2" fmla="*/ 1101285 w 10390598"/>
                <a:gd name="connsiteY2" fmla="*/ 0 h 1070265"/>
                <a:gd name="connsiteX3" fmla="*/ 1795592 w 10390598"/>
                <a:gd name="connsiteY3" fmla="*/ 0 h 1070265"/>
                <a:gd name="connsiteX4" fmla="*/ 2298365 w 10390598"/>
                <a:gd name="connsiteY4" fmla="*/ 0 h 1070265"/>
                <a:gd name="connsiteX5" fmla="*/ 3088438 w 10390598"/>
                <a:gd name="connsiteY5" fmla="*/ 0 h 1070265"/>
                <a:gd name="connsiteX6" fmla="*/ 3878511 w 10390598"/>
                <a:gd name="connsiteY6" fmla="*/ 0 h 1070265"/>
                <a:gd name="connsiteX7" fmla="*/ 4572817 w 10390598"/>
                <a:gd name="connsiteY7" fmla="*/ 0 h 1070265"/>
                <a:gd name="connsiteX8" fmla="*/ 5267124 w 10390598"/>
                <a:gd name="connsiteY8" fmla="*/ 0 h 1070265"/>
                <a:gd name="connsiteX9" fmla="*/ 5865664 w 10390598"/>
                <a:gd name="connsiteY9" fmla="*/ 0 h 1070265"/>
                <a:gd name="connsiteX10" fmla="*/ 6559970 w 10390598"/>
                <a:gd name="connsiteY10" fmla="*/ 0 h 1070265"/>
                <a:gd name="connsiteX11" fmla="*/ 6966977 w 10390598"/>
                <a:gd name="connsiteY11" fmla="*/ 0 h 1070265"/>
                <a:gd name="connsiteX12" fmla="*/ 7565517 w 10390598"/>
                <a:gd name="connsiteY12" fmla="*/ 0 h 1070265"/>
                <a:gd name="connsiteX13" fmla="*/ 7972525 w 10390598"/>
                <a:gd name="connsiteY13" fmla="*/ 0 h 1070265"/>
                <a:gd name="connsiteX14" fmla="*/ 8571065 w 10390598"/>
                <a:gd name="connsiteY14" fmla="*/ 0 h 1070265"/>
                <a:gd name="connsiteX15" fmla="*/ 9265371 w 10390598"/>
                <a:gd name="connsiteY15" fmla="*/ 0 h 1070265"/>
                <a:gd name="connsiteX16" fmla="*/ 9983619 w 10390598"/>
                <a:gd name="connsiteY16" fmla="*/ 0 h 1070265"/>
                <a:gd name="connsiteX17" fmla="*/ 10390598 w 10390598"/>
                <a:gd name="connsiteY17" fmla="*/ 406979 h 1070265"/>
                <a:gd name="connsiteX18" fmla="*/ 10390598 w 10390598"/>
                <a:gd name="connsiteY18" fmla="*/ 663286 h 1070265"/>
                <a:gd name="connsiteX19" fmla="*/ 9983619 w 10390598"/>
                <a:gd name="connsiteY19" fmla="*/ 1070265 h 1070265"/>
                <a:gd name="connsiteX20" fmla="*/ 9289313 w 10390598"/>
                <a:gd name="connsiteY20" fmla="*/ 1070265 h 1070265"/>
                <a:gd name="connsiteX21" fmla="*/ 8882305 w 10390598"/>
                <a:gd name="connsiteY21" fmla="*/ 1070265 h 1070265"/>
                <a:gd name="connsiteX22" fmla="*/ 8571065 w 10390598"/>
                <a:gd name="connsiteY22" fmla="*/ 1070265 h 1070265"/>
                <a:gd name="connsiteX23" fmla="*/ 7972525 w 10390598"/>
                <a:gd name="connsiteY23" fmla="*/ 1070265 h 1070265"/>
                <a:gd name="connsiteX24" fmla="*/ 7565517 w 10390598"/>
                <a:gd name="connsiteY24" fmla="*/ 1070265 h 1070265"/>
                <a:gd name="connsiteX25" fmla="*/ 7062744 w 10390598"/>
                <a:gd name="connsiteY25" fmla="*/ 1070265 h 1070265"/>
                <a:gd name="connsiteX26" fmla="*/ 6368437 w 10390598"/>
                <a:gd name="connsiteY26" fmla="*/ 1070265 h 1070265"/>
                <a:gd name="connsiteX27" fmla="*/ 5674131 w 10390598"/>
                <a:gd name="connsiteY27" fmla="*/ 1070265 h 1070265"/>
                <a:gd name="connsiteX28" fmla="*/ 4979825 w 10390598"/>
                <a:gd name="connsiteY28" fmla="*/ 1070265 h 1070265"/>
                <a:gd name="connsiteX29" fmla="*/ 4381285 w 10390598"/>
                <a:gd name="connsiteY29" fmla="*/ 1070265 h 1070265"/>
                <a:gd name="connsiteX30" fmla="*/ 3591212 w 10390598"/>
                <a:gd name="connsiteY30" fmla="*/ 1070265 h 1070265"/>
                <a:gd name="connsiteX31" fmla="*/ 3279971 w 10390598"/>
                <a:gd name="connsiteY31" fmla="*/ 1070265 h 1070265"/>
                <a:gd name="connsiteX32" fmla="*/ 2681431 w 10390598"/>
                <a:gd name="connsiteY32" fmla="*/ 1070265 h 1070265"/>
                <a:gd name="connsiteX33" fmla="*/ 1987125 w 10390598"/>
                <a:gd name="connsiteY33" fmla="*/ 1070265 h 1070265"/>
                <a:gd name="connsiteX34" fmla="*/ 1388585 w 10390598"/>
                <a:gd name="connsiteY34" fmla="*/ 1070265 h 1070265"/>
                <a:gd name="connsiteX35" fmla="*/ 406979 w 10390598"/>
                <a:gd name="connsiteY35" fmla="*/ 1070265 h 1070265"/>
                <a:gd name="connsiteX36" fmla="*/ 0 w 10390598"/>
                <a:gd name="connsiteY36" fmla="*/ 663286 h 1070265"/>
                <a:gd name="connsiteX37" fmla="*/ 0 w 10390598"/>
                <a:gd name="connsiteY37" fmla="*/ 406979 h 107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390598" h="1070265" fill="none" extrusionOk="0">
                  <a:moveTo>
                    <a:pt x="0" y="406979"/>
                  </a:moveTo>
                  <a:cubicBezTo>
                    <a:pt x="41491" y="191575"/>
                    <a:pt x="142468" y="34132"/>
                    <a:pt x="406979" y="0"/>
                  </a:cubicBezTo>
                  <a:cubicBezTo>
                    <a:pt x="584124" y="-37231"/>
                    <a:pt x="856937" y="81159"/>
                    <a:pt x="1101285" y="0"/>
                  </a:cubicBezTo>
                  <a:cubicBezTo>
                    <a:pt x="1345633" y="-81159"/>
                    <a:pt x="1458537" y="25525"/>
                    <a:pt x="1795592" y="0"/>
                  </a:cubicBezTo>
                  <a:cubicBezTo>
                    <a:pt x="2132647" y="-25525"/>
                    <a:pt x="2050226" y="50462"/>
                    <a:pt x="2298365" y="0"/>
                  </a:cubicBezTo>
                  <a:cubicBezTo>
                    <a:pt x="2546504" y="-50462"/>
                    <a:pt x="2699187" y="51178"/>
                    <a:pt x="3088438" y="0"/>
                  </a:cubicBezTo>
                  <a:cubicBezTo>
                    <a:pt x="3477689" y="-51178"/>
                    <a:pt x="3545038" y="33081"/>
                    <a:pt x="3878511" y="0"/>
                  </a:cubicBezTo>
                  <a:cubicBezTo>
                    <a:pt x="4211984" y="-33081"/>
                    <a:pt x="4241489" y="68027"/>
                    <a:pt x="4572817" y="0"/>
                  </a:cubicBezTo>
                  <a:cubicBezTo>
                    <a:pt x="4904145" y="-68027"/>
                    <a:pt x="5101625" y="55140"/>
                    <a:pt x="5267124" y="0"/>
                  </a:cubicBezTo>
                  <a:cubicBezTo>
                    <a:pt x="5432623" y="-55140"/>
                    <a:pt x="5575002" y="52921"/>
                    <a:pt x="5865664" y="0"/>
                  </a:cubicBezTo>
                  <a:cubicBezTo>
                    <a:pt x="6156326" y="-52921"/>
                    <a:pt x="6315311" y="77075"/>
                    <a:pt x="6559970" y="0"/>
                  </a:cubicBezTo>
                  <a:cubicBezTo>
                    <a:pt x="6804629" y="-77075"/>
                    <a:pt x="6798988" y="24736"/>
                    <a:pt x="6966977" y="0"/>
                  </a:cubicBezTo>
                  <a:cubicBezTo>
                    <a:pt x="7134966" y="-24736"/>
                    <a:pt x="7282905" y="65607"/>
                    <a:pt x="7565517" y="0"/>
                  </a:cubicBezTo>
                  <a:cubicBezTo>
                    <a:pt x="7848129" y="-65607"/>
                    <a:pt x="7822454" y="46270"/>
                    <a:pt x="7972525" y="0"/>
                  </a:cubicBezTo>
                  <a:cubicBezTo>
                    <a:pt x="8122596" y="-46270"/>
                    <a:pt x="8413092" y="66897"/>
                    <a:pt x="8571065" y="0"/>
                  </a:cubicBezTo>
                  <a:cubicBezTo>
                    <a:pt x="8729038" y="-66897"/>
                    <a:pt x="9107304" y="62996"/>
                    <a:pt x="9265371" y="0"/>
                  </a:cubicBezTo>
                  <a:cubicBezTo>
                    <a:pt x="9423438" y="-62996"/>
                    <a:pt x="9795219" y="36608"/>
                    <a:pt x="9983619" y="0"/>
                  </a:cubicBezTo>
                  <a:cubicBezTo>
                    <a:pt x="10208901" y="-20371"/>
                    <a:pt x="10378334" y="159424"/>
                    <a:pt x="10390598" y="406979"/>
                  </a:cubicBezTo>
                  <a:cubicBezTo>
                    <a:pt x="10402868" y="516072"/>
                    <a:pt x="10371568" y="594075"/>
                    <a:pt x="10390598" y="663286"/>
                  </a:cubicBezTo>
                  <a:cubicBezTo>
                    <a:pt x="10399586" y="897330"/>
                    <a:pt x="10212507" y="1064740"/>
                    <a:pt x="9983619" y="1070265"/>
                  </a:cubicBezTo>
                  <a:cubicBezTo>
                    <a:pt x="9667416" y="1111123"/>
                    <a:pt x="9465252" y="1067901"/>
                    <a:pt x="9289313" y="1070265"/>
                  </a:cubicBezTo>
                  <a:cubicBezTo>
                    <a:pt x="9113374" y="1072629"/>
                    <a:pt x="9004871" y="1032179"/>
                    <a:pt x="8882305" y="1070265"/>
                  </a:cubicBezTo>
                  <a:cubicBezTo>
                    <a:pt x="8759739" y="1108351"/>
                    <a:pt x="8650827" y="1068820"/>
                    <a:pt x="8571065" y="1070265"/>
                  </a:cubicBezTo>
                  <a:cubicBezTo>
                    <a:pt x="8491303" y="1071710"/>
                    <a:pt x="8233874" y="1015809"/>
                    <a:pt x="7972525" y="1070265"/>
                  </a:cubicBezTo>
                  <a:cubicBezTo>
                    <a:pt x="7711176" y="1124721"/>
                    <a:pt x="7677302" y="1063208"/>
                    <a:pt x="7565517" y="1070265"/>
                  </a:cubicBezTo>
                  <a:cubicBezTo>
                    <a:pt x="7453732" y="1077322"/>
                    <a:pt x="7182304" y="1011079"/>
                    <a:pt x="7062744" y="1070265"/>
                  </a:cubicBezTo>
                  <a:cubicBezTo>
                    <a:pt x="6943184" y="1129451"/>
                    <a:pt x="6632410" y="1014808"/>
                    <a:pt x="6368437" y="1070265"/>
                  </a:cubicBezTo>
                  <a:cubicBezTo>
                    <a:pt x="6104464" y="1125722"/>
                    <a:pt x="5959822" y="1044543"/>
                    <a:pt x="5674131" y="1070265"/>
                  </a:cubicBezTo>
                  <a:cubicBezTo>
                    <a:pt x="5388440" y="1095987"/>
                    <a:pt x="5227687" y="1006481"/>
                    <a:pt x="4979825" y="1070265"/>
                  </a:cubicBezTo>
                  <a:cubicBezTo>
                    <a:pt x="4731963" y="1134049"/>
                    <a:pt x="4555659" y="1054914"/>
                    <a:pt x="4381285" y="1070265"/>
                  </a:cubicBezTo>
                  <a:cubicBezTo>
                    <a:pt x="4206911" y="1085616"/>
                    <a:pt x="3794219" y="1037224"/>
                    <a:pt x="3591212" y="1070265"/>
                  </a:cubicBezTo>
                  <a:cubicBezTo>
                    <a:pt x="3388205" y="1103306"/>
                    <a:pt x="3355811" y="1043395"/>
                    <a:pt x="3279971" y="1070265"/>
                  </a:cubicBezTo>
                  <a:cubicBezTo>
                    <a:pt x="3204131" y="1097135"/>
                    <a:pt x="2890299" y="1014988"/>
                    <a:pt x="2681431" y="1070265"/>
                  </a:cubicBezTo>
                  <a:cubicBezTo>
                    <a:pt x="2472563" y="1125542"/>
                    <a:pt x="2260473" y="1062280"/>
                    <a:pt x="1987125" y="1070265"/>
                  </a:cubicBezTo>
                  <a:cubicBezTo>
                    <a:pt x="1713777" y="1078250"/>
                    <a:pt x="1599105" y="1002980"/>
                    <a:pt x="1388585" y="1070265"/>
                  </a:cubicBezTo>
                  <a:cubicBezTo>
                    <a:pt x="1178065" y="1137550"/>
                    <a:pt x="634168" y="1040591"/>
                    <a:pt x="406979" y="1070265"/>
                  </a:cubicBezTo>
                  <a:cubicBezTo>
                    <a:pt x="190524" y="1021177"/>
                    <a:pt x="27276" y="941161"/>
                    <a:pt x="0" y="663286"/>
                  </a:cubicBezTo>
                  <a:cubicBezTo>
                    <a:pt x="-11993" y="587516"/>
                    <a:pt x="11875" y="510671"/>
                    <a:pt x="0" y="406979"/>
                  </a:cubicBezTo>
                  <a:close/>
                </a:path>
                <a:path w="10390598" h="1070265" stroke="0" extrusionOk="0">
                  <a:moveTo>
                    <a:pt x="0" y="406979"/>
                  </a:moveTo>
                  <a:cubicBezTo>
                    <a:pt x="-10809" y="191088"/>
                    <a:pt x="174628" y="61090"/>
                    <a:pt x="406979" y="0"/>
                  </a:cubicBezTo>
                  <a:cubicBezTo>
                    <a:pt x="525953" y="-34950"/>
                    <a:pt x="638888" y="26947"/>
                    <a:pt x="718220" y="0"/>
                  </a:cubicBezTo>
                  <a:cubicBezTo>
                    <a:pt x="797552" y="-26947"/>
                    <a:pt x="1128186" y="62754"/>
                    <a:pt x="1508293" y="0"/>
                  </a:cubicBezTo>
                  <a:cubicBezTo>
                    <a:pt x="1888400" y="-62754"/>
                    <a:pt x="2056582" y="3305"/>
                    <a:pt x="2202599" y="0"/>
                  </a:cubicBezTo>
                  <a:cubicBezTo>
                    <a:pt x="2348616" y="-3305"/>
                    <a:pt x="2582800" y="4280"/>
                    <a:pt x="2801139" y="0"/>
                  </a:cubicBezTo>
                  <a:cubicBezTo>
                    <a:pt x="3019478" y="-4280"/>
                    <a:pt x="3338900" y="57369"/>
                    <a:pt x="3591212" y="0"/>
                  </a:cubicBezTo>
                  <a:cubicBezTo>
                    <a:pt x="3843524" y="-57369"/>
                    <a:pt x="4049205" y="64335"/>
                    <a:pt x="4189752" y="0"/>
                  </a:cubicBezTo>
                  <a:cubicBezTo>
                    <a:pt x="4330299" y="-64335"/>
                    <a:pt x="4428529" y="31344"/>
                    <a:pt x="4596759" y="0"/>
                  </a:cubicBezTo>
                  <a:cubicBezTo>
                    <a:pt x="4764989" y="-31344"/>
                    <a:pt x="4808036" y="20937"/>
                    <a:pt x="4908000" y="0"/>
                  </a:cubicBezTo>
                  <a:cubicBezTo>
                    <a:pt x="5007964" y="-20937"/>
                    <a:pt x="5474968" y="67354"/>
                    <a:pt x="5698073" y="0"/>
                  </a:cubicBezTo>
                  <a:cubicBezTo>
                    <a:pt x="5921178" y="-67354"/>
                    <a:pt x="6099718" y="58279"/>
                    <a:pt x="6488145" y="0"/>
                  </a:cubicBezTo>
                  <a:cubicBezTo>
                    <a:pt x="6876572" y="-58279"/>
                    <a:pt x="7032259" y="21193"/>
                    <a:pt x="7182452" y="0"/>
                  </a:cubicBezTo>
                  <a:cubicBezTo>
                    <a:pt x="7332645" y="-21193"/>
                    <a:pt x="7656049" y="71540"/>
                    <a:pt x="7780992" y="0"/>
                  </a:cubicBezTo>
                  <a:cubicBezTo>
                    <a:pt x="7905935" y="-71540"/>
                    <a:pt x="7970339" y="8926"/>
                    <a:pt x="8092233" y="0"/>
                  </a:cubicBezTo>
                  <a:cubicBezTo>
                    <a:pt x="8214127" y="-8926"/>
                    <a:pt x="8523438" y="20689"/>
                    <a:pt x="8690773" y="0"/>
                  </a:cubicBezTo>
                  <a:cubicBezTo>
                    <a:pt x="8858108" y="-20689"/>
                    <a:pt x="9080630" y="82500"/>
                    <a:pt x="9385079" y="0"/>
                  </a:cubicBezTo>
                  <a:cubicBezTo>
                    <a:pt x="9689528" y="-82500"/>
                    <a:pt x="9812064" y="68512"/>
                    <a:pt x="9983619" y="0"/>
                  </a:cubicBezTo>
                  <a:cubicBezTo>
                    <a:pt x="10141515" y="-8261"/>
                    <a:pt x="10402407" y="227457"/>
                    <a:pt x="10390598" y="406979"/>
                  </a:cubicBezTo>
                  <a:cubicBezTo>
                    <a:pt x="10400165" y="461991"/>
                    <a:pt x="10360031" y="549573"/>
                    <a:pt x="10390598" y="663286"/>
                  </a:cubicBezTo>
                  <a:cubicBezTo>
                    <a:pt x="10352960" y="859218"/>
                    <a:pt x="10172440" y="1027494"/>
                    <a:pt x="9983619" y="1070265"/>
                  </a:cubicBezTo>
                  <a:cubicBezTo>
                    <a:pt x="9684474" y="1077909"/>
                    <a:pt x="9668542" y="1051249"/>
                    <a:pt x="9385079" y="1070265"/>
                  </a:cubicBezTo>
                  <a:cubicBezTo>
                    <a:pt x="9101616" y="1089281"/>
                    <a:pt x="9076516" y="1027611"/>
                    <a:pt x="8978072" y="1070265"/>
                  </a:cubicBezTo>
                  <a:cubicBezTo>
                    <a:pt x="8879628" y="1112919"/>
                    <a:pt x="8396246" y="1037661"/>
                    <a:pt x="8187999" y="1070265"/>
                  </a:cubicBezTo>
                  <a:cubicBezTo>
                    <a:pt x="7979752" y="1102869"/>
                    <a:pt x="7858720" y="1009557"/>
                    <a:pt x="7589459" y="1070265"/>
                  </a:cubicBezTo>
                  <a:cubicBezTo>
                    <a:pt x="7320198" y="1130973"/>
                    <a:pt x="7248371" y="1048102"/>
                    <a:pt x="6990919" y="1070265"/>
                  </a:cubicBezTo>
                  <a:cubicBezTo>
                    <a:pt x="6733467" y="1092428"/>
                    <a:pt x="6732595" y="1065759"/>
                    <a:pt x="6583912" y="1070265"/>
                  </a:cubicBezTo>
                  <a:cubicBezTo>
                    <a:pt x="6435229" y="1074771"/>
                    <a:pt x="6364013" y="1067621"/>
                    <a:pt x="6272671" y="1070265"/>
                  </a:cubicBezTo>
                  <a:cubicBezTo>
                    <a:pt x="6181329" y="1072909"/>
                    <a:pt x="6077054" y="1065015"/>
                    <a:pt x="5961430" y="1070265"/>
                  </a:cubicBezTo>
                  <a:cubicBezTo>
                    <a:pt x="5845806" y="1075515"/>
                    <a:pt x="5778751" y="1035398"/>
                    <a:pt x="5650189" y="1070265"/>
                  </a:cubicBezTo>
                  <a:cubicBezTo>
                    <a:pt x="5521627" y="1105132"/>
                    <a:pt x="5469430" y="1039548"/>
                    <a:pt x="5338949" y="1070265"/>
                  </a:cubicBezTo>
                  <a:cubicBezTo>
                    <a:pt x="5208468" y="1100982"/>
                    <a:pt x="5085341" y="1058763"/>
                    <a:pt x="4931941" y="1070265"/>
                  </a:cubicBezTo>
                  <a:cubicBezTo>
                    <a:pt x="4778541" y="1081767"/>
                    <a:pt x="4619371" y="1066502"/>
                    <a:pt x="4524934" y="1070265"/>
                  </a:cubicBezTo>
                  <a:cubicBezTo>
                    <a:pt x="4430497" y="1074028"/>
                    <a:pt x="4171860" y="1012063"/>
                    <a:pt x="4022161" y="1070265"/>
                  </a:cubicBezTo>
                  <a:cubicBezTo>
                    <a:pt x="3872462" y="1128467"/>
                    <a:pt x="3768003" y="1052458"/>
                    <a:pt x="3519387" y="1070265"/>
                  </a:cubicBezTo>
                  <a:cubicBezTo>
                    <a:pt x="3270771" y="1088072"/>
                    <a:pt x="3332727" y="1048061"/>
                    <a:pt x="3208146" y="1070265"/>
                  </a:cubicBezTo>
                  <a:cubicBezTo>
                    <a:pt x="3083565" y="1092469"/>
                    <a:pt x="2803913" y="1044307"/>
                    <a:pt x="2513840" y="1070265"/>
                  </a:cubicBezTo>
                  <a:cubicBezTo>
                    <a:pt x="2223767" y="1096223"/>
                    <a:pt x="2215276" y="1023147"/>
                    <a:pt x="2011066" y="1070265"/>
                  </a:cubicBezTo>
                  <a:cubicBezTo>
                    <a:pt x="1806856" y="1117383"/>
                    <a:pt x="1773049" y="1043774"/>
                    <a:pt x="1699825" y="1070265"/>
                  </a:cubicBezTo>
                  <a:cubicBezTo>
                    <a:pt x="1626601" y="1096756"/>
                    <a:pt x="1386677" y="1036035"/>
                    <a:pt x="1197052" y="1070265"/>
                  </a:cubicBezTo>
                  <a:cubicBezTo>
                    <a:pt x="1007427" y="1104495"/>
                    <a:pt x="745382" y="995767"/>
                    <a:pt x="406979" y="1070265"/>
                  </a:cubicBezTo>
                  <a:cubicBezTo>
                    <a:pt x="181221" y="1091010"/>
                    <a:pt x="-17788" y="904524"/>
                    <a:pt x="0" y="663286"/>
                  </a:cubicBezTo>
                  <a:cubicBezTo>
                    <a:pt x="-7275" y="563265"/>
                    <a:pt x="8261" y="488320"/>
                    <a:pt x="0" y="406979"/>
                  </a:cubicBezTo>
                  <a:close/>
                </a:path>
              </a:pathLst>
            </a:custGeom>
            <a:solidFill>
              <a:srgbClr val="CCEC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739255763">
                    <a:prstGeom prst="roundRect">
                      <a:avLst>
                        <a:gd name="adj" fmla="val 3802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>
                  <a:solidFill>
                    <a:schemeClr val="tx1"/>
                  </a:solidFill>
                </a:rPr>
                <a:t>Xung quanh các nhà máy có nhiều khói và bụi.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EA5C168E-753B-50A3-78F8-62DB312CF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368" y="1895230"/>
              <a:ext cx="542876" cy="54287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C4ECC2-2559-7C02-A40C-BB807680A476}"/>
              </a:ext>
            </a:extLst>
          </p:cNvPr>
          <p:cNvGrpSpPr/>
          <p:nvPr/>
        </p:nvGrpSpPr>
        <p:grpSpPr>
          <a:xfrm>
            <a:off x="124673" y="5766855"/>
            <a:ext cx="10935704" cy="997626"/>
            <a:chOff x="140695" y="1714500"/>
            <a:chExt cx="10935704" cy="1070265"/>
          </a:xfrm>
        </p:grpSpPr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85A2B1BF-79C6-7375-36AE-89E503B81439}"/>
                </a:ext>
              </a:extLst>
            </p:cNvPr>
            <p:cNvSpPr/>
            <p:nvPr/>
          </p:nvSpPr>
          <p:spPr>
            <a:xfrm>
              <a:off x="685801" y="1714500"/>
              <a:ext cx="10390598" cy="1070265"/>
            </a:xfrm>
            <a:custGeom>
              <a:avLst/>
              <a:gdLst>
                <a:gd name="connsiteX0" fmla="*/ 0 w 10390598"/>
                <a:gd name="connsiteY0" fmla="*/ 406979 h 1070265"/>
                <a:gd name="connsiteX1" fmla="*/ 406979 w 10390598"/>
                <a:gd name="connsiteY1" fmla="*/ 0 h 1070265"/>
                <a:gd name="connsiteX2" fmla="*/ 1101285 w 10390598"/>
                <a:gd name="connsiteY2" fmla="*/ 0 h 1070265"/>
                <a:gd name="connsiteX3" fmla="*/ 1795592 w 10390598"/>
                <a:gd name="connsiteY3" fmla="*/ 0 h 1070265"/>
                <a:gd name="connsiteX4" fmla="*/ 2298365 w 10390598"/>
                <a:gd name="connsiteY4" fmla="*/ 0 h 1070265"/>
                <a:gd name="connsiteX5" fmla="*/ 3088438 w 10390598"/>
                <a:gd name="connsiteY5" fmla="*/ 0 h 1070265"/>
                <a:gd name="connsiteX6" fmla="*/ 3878511 w 10390598"/>
                <a:gd name="connsiteY6" fmla="*/ 0 h 1070265"/>
                <a:gd name="connsiteX7" fmla="*/ 4572817 w 10390598"/>
                <a:gd name="connsiteY7" fmla="*/ 0 h 1070265"/>
                <a:gd name="connsiteX8" fmla="*/ 5267124 w 10390598"/>
                <a:gd name="connsiteY8" fmla="*/ 0 h 1070265"/>
                <a:gd name="connsiteX9" fmla="*/ 5865664 w 10390598"/>
                <a:gd name="connsiteY9" fmla="*/ 0 h 1070265"/>
                <a:gd name="connsiteX10" fmla="*/ 6559970 w 10390598"/>
                <a:gd name="connsiteY10" fmla="*/ 0 h 1070265"/>
                <a:gd name="connsiteX11" fmla="*/ 6966977 w 10390598"/>
                <a:gd name="connsiteY11" fmla="*/ 0 h 1070265"/>
                <a:gd name="connsiteX12" fmla="*/ 7565517 w 10390598"/>
                <a:gd name="connsiteY12" fmla="*/ 0 h 1070265"/>
                <a:gd name="connsiteX13" fmla="*/ 7972525 w 10390598"/>
                <a:gd name="connsiteY13" fmla="*/ 0 h 1070265"/>
                <a:gd name="connsiteX14" fmla="*/ 8571065 w 10390598"/>
                <a:gd name="connsiteY14" fmla="*/ 0 h 1070265"/>
                <a:gd name="connsiteX15" fmla="*/ 9265371 w 10390598"/>
                <a:gd name="connsiteY15" fmla="*/ 0 h 1070265"/>
                <a:gd name="connsiteX16" fmla="*/ 9983619 w 10390598"/>
                <a:gd name="connsiteY16" fmla="*/ 0 h 1070265"/>
                <a:gd name="connsiteX17" fmla="*/ 10390598 w 10390598"/>
                <a:gd name="connsiteY17" fmla="*/ 406979 h 1070265"/>
                <a:gd name="connsiteX18" fmla="*/ 10390598 w 10390598"/>
                <a:gd name="connsiteY18" fmla="*/ 663286 h 1070265"/>
                <a:gd name="connsiteX19" fmla="*/ 9983619 w 10390598"/>
                <a:gd name="connsiteY19" fmla="*/ 1070265 h 1070265"/>
                <a:gd name="connsiteX20" fmla="*/ 9289313 w 10390598"/>
                <a:gd name="connsiteY20" fmla="*/ 1070265 h 1070265"/>
                <a:gd name="connsiteX21" fmla="*/ 8882305 w 10390598"/>
                <a:gd name="connsiteY21" fmla="*/ 1070265 h 1070265"/>
                <a:gd name="connsiteX22" fmla="*/ 8571065 w 10390598"/>
                <a:gd name="connsiteY22" fmla="*/ 1070265 h 1070265"/>
                <a:gd name="connsiteX23" fmla="*/ 7972525 w 10390598"/>
                <a:gd name="connsiteY23" fmla="*/ 1070265 h 1070265"/>
                <a:gd name="connsiteX24" fmla="*/ 7565517 w 10390598"/>
                <a:gd name="connsiteY24" fmla="*/ 1070265 h 1070265"/>
                <a:gd name="connsiteX25" fmla="*/ 7062744 w 10390598"/>
                <a:gd name="connsiteY25" fmla="*/ 1070265 h 1070265"/>
                <a:gd name="connsiteX26" fmla="*/ 6368437 w 10390598"/>
                <a:gd name="connsiteY26" fmla="*/ 1070265 h 1070265"/>
                <a:gd name="connsiteX27" fmla="*/ 5674131 w 10390598"/>
                <a:gd name="connsiteY27" fmla="*/ 1070265 h 1070265"/>
                <a:gd name="connsiteX28" fmla="*/ 4979825 w 10390598"/>
                <a:gd name="connsiteY28" fmla="*/ 1070265 h 1070265"/>
                <a:gd name="connsiteX29" fmla="*/ 4381285 w 10390598"/>
                <a:gd name="connsiteY29" fmla="*/ 1070265 h 1070265"/>
                <a:gd name="connsiteX30" fmla="*/ 3591212 w 10390598"/>
                <a:gd name="connsiteY30" fmla="*/ 1070265 h 1070265"/>
                <a:gd name="connsiteX31" fmla="*/ 3279971 w 10390598"/>
                <a:gd name="connsiteY31" fmla="*/ 1070265 h 1070265"/>
                <a:gd name="connsiteX32" fmla="*/ 2681431 w 10390598"/>
                <a:gd name="connsiteY32" fmla="*/ 1070265 h 1070265"/>
                <a:gd name="connsiteX33" fmla="*/ 1987125 w 10390598"/>
                <a:gd name="connsiteY33" fmla="*/ 1070265 h 1070265"/>
                <a:gd name="connsiteX34" fmla="*/ 1388585 w 10390598"/>
                <a:gd name="connsiteY34" fmla="*/ 1070265 h 1070265"/>
                <a:gd name="connsiteX35" fmla="*/ 406979 w 10390598"/>
                <a:gd name="connsiteY35" fmla="*/ 1070265 h 1070265"/>
                <a:gd name="connsiteX36" fmla="*/ 0 w 10390598"/>
                <a:gd name="connsiteY36" fmla="*/ 663286 h 1070265"/>
                <a:gd name="connsiteX37" fmla="*/ 0 w 10390598"/>
                <a:gd name="connsiteY37" fmla="*/ 406979 h 107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390598" h="1070265" fill="none" extrusionOk="0">
                  <a:moveTo>
                    <a:pt x="0" y="406979"/>
                  </a:moveTo>
                  <a:cubicBezTo>
                    <a:pt x="41491" y="191575"/>
                    <a:pt x="142468" y="34132"/>
                    <a:pt x="406979" y="0"/>
                  </a:cubicBezTo>
                  <a:cubicBezTo>
                    <a:pt x="584124" y="-37231"/>
                    <a:pt x="856937" y="81159"/>
                    <a:pt x="1101285" y="0"/>
                  </a:cubicBezTo>
                  <a:cubicBezTo>
                    <a:pt x="1345633" y="-81159"/>
                    <a:pt x="1458537" y="25525"/>
                    <a:pt x="1795592" y="0"/>
                  </a:cubicBezTo>
                  <a:cubicBezTo>
                    <a:pt x="2132647" y="-25525"/>
                    <a:pt x="2050226" y="50462"/>
                    <a:pt x="2298365" y="0"/>
                  </a:cubicBezTo>
                  <a:cubicBezTo>
                    <a:pt x="2546504" y="-50462"/>
                    <a:pt x="2699187" y="51178"/>
                    <a:pt x="3088438" y="0"/>
                  </a:cubicBezTo>
                  <a:cubicBezTo>
                    <a:pt x="3477689" y="-51178"/>
                    <a:pt x="3545038" y="33081"/>
                    <a:pt x="3878511" y="0"/>
                  </a:cubicBezTo>
                  <a:cubicBezTo>
                    <a:pt x="4211984" y="-33081"/>
                    <a:pt x="4241489" y="68027"/>
                    <a:pt x="4572817" y="0"/>
                  </a:cubicBezTo>
                  <a:cubicBezTo>
                    <a:pt x="4904145" y="-68027"/>
                    <a:pt x="5101625" y="55140"/>
                    <a:pt x="5267124" y="0"/>
                  </a:cubicBezTo>
                  <a:cubicBezTo>
                    <a:pt x="5432623" y="-55140"/>
                    <a:pt x="5575002" y="52921"/>
                    <a:pt x="5865664" y="0"/>
                  </a:cubicBezTo>
                  <a:cubicBezTo>
                    <a:pt x="6156326" y="-52921"/>
                    <a:pt x="6315311" y="77075"/>
                    <a:pt x="6559970" y="0"/>
                  </a:cubicBezTo>
                  <a:cubicBezTo>
                    <a:pt x="6804629" y="-77075"/>
                    <a:pt x="6798988" y="24736"/>
                    <a:pt x="6966977" y="0"/>
                  </a:cubicBezTo>
                  <a:cubicBezTo>
                    <a:pt x="7134966" y="-24736"/>
                    <a:pt x="7282905" y="65607"/>
                    <a:pt x="7565517" y="0"/>
                  </a:cubicBezTo>
                  <a:cubicBezTo>
                    <a:pt x="7848129" y="-65607"/>
                    <a:pt x="7822454" y="46270"/>
                    <a:pt x="7972525" y="0"/>
                  </a:cubicBezTo>
                  <a:cubicBezTo>
                    <a:pt x="8122596" y="-46270"/>
                    <a:pt x="8413092" y="66897"/>
                    <a:pt x="8571065" y="0"/>
                  </a:cubicBezTo>
                  <a:cubicBezTo>
                    <a:pt x="8729038" y="-66897"/>
                    <a:pt x="9107304" y="62996"/>
                    <a:pt x="9265371" y="0"/>
                  </a:cubicBezTo>
                  <a:cubicBezTo>
                    <a:pt x="9423438" y="-62996"/>
                    <a:pt x="9795219" y="36608"/>
                    <a:pt x="9983619" y="0"/>
                  </a:cubicBezTo>
                  <a:cubicBezTo>
                    <a:pt x="10208901" y="-20371"/>
                    <a:pt x="10378334" y="159424"/>
                    <a:pt x="10390598" y="406979"/>
                  </a:cubicBezTo>
                  <a:cubicBezTo>
                    <a:pt x="10402868" y="516072"/>
                    <a:pt x="10371568" y="594075"/>
                    <a:pt x="10390598" y="663286"/>
                  </a:cubicBezTo>
                  <a:cubicBezTo>
                    <a:pt x="10399586" y="897330"/>
                    <a:pt x="10212507" y="1064740"/>
                    <a:pt x="9983619" y="1070265"/>
                  </a:cubicBezTo>
                  <a:cubicBezTo>
                    <a:pt x="9667416" y="1111123"/>
                    <a:pt x="9465252" y="1067901"/>
                    <a:pt x="9289313" y="1070265"/>
                  </a:cubicBezTo>
                  <a:cubicBezTo>
                    <a:pt x="9113374" y="1072629"/>
                    <a:pt x="9004871" y="1032179"/>
                    <a:pt x="8882305" y="1070265"/>
                  </a:cubicBezTo>
                  <a:cubicBezTo>
                    <a:pt x="8759739" y="1108351"/>
                    <a:pt x="8650827" y="1068820"/>
                    <a:pt x="8571065" y="1070265"/>
                  </a:cubicBezTo>
                  <a:cubicBezTo>
                    <a:pt x="8491303" y="1071710"/>
                    <a:pt x="8233874" y="1015809"/>
                    <a:pt x="7972525" y="1070265"/>
                  </a:cubicBezTo>
                  <a:cubicBezTo>
                    <a:pt x="7711176" y="1124721"/>
                    <a:pt x="7677302" y="1063208"/>
                    <a:pt x="7565517" y="1070265"/>
                  </a:cubicBezTo>
                  <a:cubicBezTo>
                    <a:pt x="7453732" y="1077322"/>
                    <a:pt x="7182304" y="1011079"/>
                    <a:pt x="7062744" y="1070265"/>
                  </a:cubicBezTo>
                  <a:cubicBezTo>
                    <a:pt x="6943184" y="1129451"/>
                    <a:pt x="6632410" y="1014808"/>
                    <a:pt x="6368437" y="1070265"/>
                  </a:cubicBezTo>
                  <a:cubicBezTo>
                    <a:pt x="6104464" y="1125722"/>
                    <a:pt x="5959822" y="1044543"/>
                    <a:pt x="5674131" y="1070265"/>
                  </a:cubicBezTo>
                  <a:cubicBezTo>
                    <a:pt x="5388440" y="1095987"/>
                    <a:pt x="5227687" y="1006481"/>
                    <a:pt x="4979825" y="1070265"/>
                  </a:cubicBezTo>
                  <a:cubicBezTo>
                    <a:pt x="4731963" y="1134049"/>
                    <a:pt x="4555659" y="1054914"/>
                    <a:pt x="4381285" y="1070265"/>
                  </a:cubicBezTo>
                  <a:cubicBezTo>
                    <a:pt x="4206911" y="1085616"/>
                    <a:pt x="3794219" y="1037224"/>
                    <a:pt x="3591212" y="1070265"/>
                  </a:cubicBezTo>
                  <a:cubicBezTo>
                    <a:pt x="3388205" y="1103306"/>
                    <a:pt x="3355811" y="1043395"/>
                    <a:pt x="3279971" y="1070265"/>
                  </a:cubicBezTo>
                  <a:cubicBezTo>
                    <a:pt x="3204131" y="1097135"/>
                    <a:pt x="2890299" y="1014988"/>
                    <a:pt x="2681431" y="1070265"/>
                  </a:cubicBezTo>
                  <a:cubicBezTo>
                    <a:pt x="2472563" y="1125542"/>
                    <a:pt x="2260473" y="1062280"/>
                    <a:pt x="1987125" y="1070265"/>
                  </a:cubicBezTo>
                  <a:cubicBezTo>
                    <a:pt x="1713777" y="1078250"/>
                    <a:pt x="1599105" y="1002980"/>
                    <a:pt x="1388585" y="1070265"/>
                  </a:cubicBezTo>
                  <a:cubicBezTo>
                    <a:pt x="1178065" y="1137550"/>
                    <a:pt x="634168" y="1040591"/>
                    <a:pt x="406979" y="1070265"/>
                  </a:cubicBezTo>
                  <a:cubicBezTo>
                    <a:pt x="190524" y="1021177"/>
                    <a:pt x="27276" y="941161"/>
                    <a:pt x="0" y="663286"/>
                  </a:cubicBezTo>
                  <a:cubicBezTo>
                    <a:pt x="-11993" y="587516"/>
                    <a:pt x="11875" y="510671"/>
                    <a:pt x="0" y="406979"/>
                  </a:cubicBezTo>
                  <a:close/>
                </a:path>
                <a:path w="10390598" h="1070265" stroke="0" extrusionOk="0">
                  <a:moveTo>
                    <a:pt x="0" y="406979"/>
                  </a:moveTo>
                  <a:cubicBezTo>
                    <a:pt x="-10809" y="191088"/>
                    <a:pt x="174628" y="61090"/>
                    <a:pt x="406979" y="0"/>
                  </a:cubicBezTo>
                  <a:cubicBezTo>
                    <a:pt x="525953" y="-34950"/>
                    <a:pt x="638888" y="26947"/>
                    <a:pt x="718220" y="0"/>
                  </a:cubicBezTo>
                  <a:cubicBezTo>
                    <a:pt x="797552" y="-26947"/>
                    <a:pt x="1128186" y="62754"/>
                    <a:pt x="1508293" y="0"/>
                  </a:cubicBezTo>
                  <a:cubicBezTo>
                    <a:pt x="1888400" y="-62754"/>
                    <a:pt x="2056582" y="3305"/>
                    <a:pt x="2202599" y="0"/>
                  </a:cubicBezTo>
                  <a:cubicBezTo>
                    <a:pt x="2348616" y="-3305"/>
                    <a:pt x="2582800" y="4280"/>
                    <a:pt x="2801139" y="0"/>
                  </a:cubicBezTo>
                  <a:cubicBezTo>
                    <a:pt x="3019478" y="-4280"/>
                    <a:pt x="3338900" y="57369"/>
                    <a:pt x="3591212" y="0"/>
                  </a:cubicBezTo>
                  <a:cubicBezTo>
                    <a:pt x="3843524" y="-57369"/>
                    <a:pt x="4049205" y="64335"/>
                    <a:pt x="4189752" y="0"/>
                  </a:cubicBezTo>
                  <a:cubicBezTo>
                    <a:pt x="4330299" y="-64335"/>
                    <a:pt x="4428529" y="31344"/>
                    <a:pt x="4596759" y="0"/>
                  </a:cubicBezTo>
                  <a:cubicBezTo>
                    <a:pt x="4764989" y="-31344"/>
                    <a:pt x="4808036" y="20937"/>
                    <a:pt x="4908000" y="0"/>
                  </a:cubicBezTo>
                  <a:cubicBezTo>
                    <a:pt x="5007964" y="-20937"/>
                    <a:pt x="5474968" y="67354"/>
                    <a:pt x="5698073" y="0"/>
                  </a:cubicBezTo>
                  <a:cubicBezTo>
                    <a:pt x="5921178" y="-67354"/>
                    <a:pt x="6099718" y="58279"/>
                    <a:pt x="6488145" y="0"/>
                  </a:cubicBezTo>
                  <a:cubicBezTo>
                    <a:pt x="6876572" y="-58279"/>
                    <a:pt x="7032259" y="21193"/>
                    <a:pt x="7182452" y="0"/>
                  </a:cubicBezTo>
                  <a:cubicBezTo>
                    <a:pt x="7332645" y="-21193"/>
                    <a:pt x="7656049" y="71540"/>
                    <a:pt x="7780992" y="0"/>
                  </a:cubicBezTo>
                  <a:cubicBezTo>
                    <a:pt x="7905935" y="-71540"/>
                    <a:pt x="7970339" y="8926"/>
                    <a:pt x="8092233" y="0"/>
                  </a:cubicBezTo>
                  <a:cubicBezTo>
                    <a:pt x="8214127" y="-8926"/>
                    <a:pt x="8523438" y="20689"/>
                    <a:pt x="8690773" y="0"/>
                  </a:cubicBezTo>
                  <a:cubicBezTo>
                    <a:pt x="8858108" y="-20689"/>
                    <a:pt x="9080630" y="82500"/>
                    <a:pt x="9385079" y="0"/>
                  </a:cubicBezTo>
                  <a:cubicBezTo>
                    <a:pt x="9689528" y="-82500"/>
                    <a:pt x="9812064" y="68512"/>
                    <a:pt x="9983619" y="0"/>
                  </a:cubicBezTo>
                  <a:cubicBezTo>
                    <a:pt x="10141515" y="-8261"/>
                    <a:pt x="10402407" y="227457"/>
                    <a:pt x="10390598" y="406979"/>
                  </a:cubicBezTo>
                  <a:cubicBezTo>
                    <a:pt x="10400165" y="461991"/>
                    <a:pt x="10360031" y="549573"/>
                    <a:pt x="10390598" y="663286"/>
                  </a:cubicBezTo>
                  <a:cubicBezTo>
                    <a:pt x="10352960" y="859218"/>
                    <a:pt x="10172440" y="1027494"/>
                    <a:pt x="9983619" y="1070265"/>
                  </a:cubicBezTo>
                  <a:cubicBezTo>
                    <a:pt x="9684474" y="1077909"/>
                    <a:pt x="9668542" y="1051249"/>
                    <a:pt x="9385079" y="1070265"/>
                  </a:cubicBezTo>
                  <a:cubicBezTo>
                    <a:pt x="9101616" y="1089281"/>
                    <a:pt x="9076516" y="1027611"/>
                    <a:pt x="8978072" y="1070265"/>
                  </a:cubicBezTo>
                  <a:cubicBezTo>
                    <a:pt x="8879628" y="1112919"/>
                    <a:pt x="8396246" y="1037661"/>
                    <a:pt x="8187999" y="1070265"/>
                  </a:cubicBezTo>
                  <a:cubicBezTo>
                    <a:pt x="7979752" y="1102869"/>
                    <a:pt x="7858720" y="1009557"/>
                    <a:pt x="7589459" y="1070265"/>
                  </a:cubicBezTo>
                  <a:cubicBezTo>
                    <a:pt x="7320198" y="1130973"/>
                    <a:pt x="7248371" y="1048102"/>
                    <a:pt x="6990919" y="1070265"/>
                  </a:cubicBezTo>
                  <a:cubicBezTo>
                    <a:pt x="6733467" y="1092428"/>
                    <a:pt x="6732595" y="1065759"/>
                    <a:pt x="6583912" y="1070265"/>
                  </a:cubicBezTo>
                  <a:cubicBezTo>
                    <a:pt x="6435229" y="1074771"/>
                    <a:pt x="6364013" y="1067621"/>
                    <a:pt x="6272671" y="1070265"/>
                  </a:cubicBezTo>
                  <a:cubicBezTo>
                    <a:pt x="6181329" y="1072909"/>
                    <a:pt x="6077054" y="1065015"/>
                    <a:pt x="5961430" y="1070265"/>
                  </a:cubicBezTo>
                  <a:cubicBezTo>
                    <a:pt x="5845806" y="1075515"/>
                    <a:pt x="5778751" y="1035398"/>
                    <a:pt x="5650189" y="1070265"/>
                  </a:cubicBezTo>
                  <a:cubicBezTo>
                    <a:pt x="5521627" y="1105132"/>
                    <a:pt x="5469430" y="1039548"/>
                    <a:pt x="5338949" y="1070265"/>
                  </a:cubicBezTo>
                  <a:cubicBezTo>
                    <a:pt x="5208468" y="1100982"/>
                    <a:pt x="5085341" y="1058763"/>
                    <a:pt x="4931941" y="1070265"/>
                  </a:cubicBezTo>
                  <a:cubicBezTo>
                    <a:pt x="4778541" y="1081767"/>
                    <a:pt x="4619371" y="1066502"/>
                    <a:pt x="4524934" y="1070265"/>
                  </a:cubicBezTo>
                  <a:cubicBezTo>
                    <a:pt x="4430497" y="1074028"/>
                    <a:pt x="4171860" y="1012063"/>
                    <a:pt x="4022161" y="1070265"/>
                  </a:cubicBezTo>
                  <a:cubicBezTo>
                    <a:pt x="3872462" y="1128467"/>
                    <a:pt x="3768003" y="1052458"/>
                    <a:pt x="3519387" y="1070265"/>
                  </a:cubicBezTo>
                  <a:cubicBezTo>
                    <a:pt x="3270771" y="1088072"/>
                    <a:pt x="3332727" y="1048061"/>
                    <a:pt x="3208146" y="1070265"/>
                  </a:cubicBezTo>
                  <a:cubicBezTo>
                    <a:pt x="3083565" y="1092469"/>
                    <a:pt x="2803913" y="1044307"/>
                    <a:pt x="2513840" y="1070265"/>
                  </a:cubicBezTo>
                  <a:cubicBezTo>
                    <a:pt x="2223767" y="1096223"/>
                    <a:pt x="2215276" y="1023147"/>
                    <a:pt x="2011066" y="1070265"/>
                  </a:cubicBezTo>
                  <a:cubicBezTo>
                    <a:pt x="1806856" y="1117383"/>
                    <a:pt x="1773049" y="1043774"/>
                    <a:pt x="1699825" y="1070265"/>
                  </a:cubicBezTo>
                  <a:cubicBezTo>
                    <a:pt x="1626601" y="1096756"/>
                    <a:pt x="1386677" y="1036035"/>
                    <a:pt x="1197052" y="1070265"/>
                  </a:cubicBezTo>
                  <a:cubicBezTo>
                    <a:pt x="1007427" y="1104495"/>
                    <a:pt x="745382" y="995767"/>
                    <a:pt x="406979" y="1070265"/>
                  </a:cubicBezTo>
                  <a:cubicBezTo>
                    <a:pt x="181221" y="1091010"/>
                    <a:pt x="-17788" y="904524"/>
                    <a:pt x="0" y="663286"/>
                  </a:cubicBezTo>
                  <a:cubicBezTo>
                    <a:pt x="-7275" y="563265"/>
                    <a:pt x="8261" y="488320"/>
                    <a:pt x="0" y="406979"/>
                  </a:cubicBezTo>
                  <a:close/>
                </a:path>
              </a:pathLst>
            </a:custGeom>
            <a:solidFill>
              <a:srgbClr val="CCEC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739255763">
                    <a:prstGeom prst="roundRect">
                      <a:avLst>
                        <a:gd name="adj" fmla="val 3802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>
                  <a:solidFill>
                    <a:schemeClr val="tx1"/>
                  </a:solidFill>
                </a:rPr>
                <a:t>…..</a:t>
              </a:r>
              <a:endParaRPr lang="en-US" sz="3000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5527302D-E9C2-0B54-E0C7-357B7A7C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95" y="1977489"/>
              <a:ext cx="544287" cy="544287"/>
            </a:xfrm>
            <a:prstGeom prst="rect">
              <a:avLst/>
            </a:prstGeom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BDCBBE7C-5496-81EF-88BF-24B7BFB8B0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46706" y="3165602"/>
            <a:ext cx="3593683" cy="37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5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11111E-6 L -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22FB42-0BE4-C563-251C-981FDB8F4CFB}"/>
              </a:ext>
            </a:extLst>
          </p:cNvPr>
          <p:cNvSpPr txBox="1"/>
          <p:nvPr/>
        </p:nvSpPr>
        <p:spPr>
          <a:xfrm>
            <a:off x="351158" y="909063"/>
            <a:ext cx="7449995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#9Slide05 SVNClementine" panose="020F0502020204030203" pitchFamily="34" charset="0"/>
              </a:rPr>
              <a:t>Phần nhận xét của Giáo viên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FF7C80"/>
              </a:solidFill>
              <a:latin typeface="#9Slide05 SVNClementine" panose="020F0502020204030203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B6CE7D9-F6DF-636C-77FB-3B8DCA84D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80" y="1868530"/>
            <a:ext cx="3432058" cy="4717473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8AA5EAE-4D1F-E9BB-8E04-3E1B3E98AFF5}"/>
              </a:ext>
            </a:extLst>
          </p:cNvPr>
          <p:cNvSpPr/>
          <p:nvPr/>
        </p:nvSpPr>
        <p:spPr>
          <a:xfrm>
            <a:off x="227511" y="1698813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2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91696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61A61-8748-4666-F2A1-9B429B592853}"/>
              </a:ext>
            </a:extLst>
          </p:cNvPr>
          <p:cNvSpPr/>
          <p:nvPr/>
        </p:nvSpPr>
        <p:spPr>
          <a:xfrm>
            <a:off x="893618" y="644236"/>
            <a:ext cx="10754591" cy="556952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just">
              <a:lnSpc>
                <a:spcPct val="120000"/>
              </a:lnSpc>
              <a:buNone/>
            </a:pPr>
            <a:r>
              <a:rPr lang="en-US" sz="3200">
                <a:solidFill>
                  <a:schemeClr val="tx1"/>
                </a:solidFill>
                <a:cs typeface="Times New Roman" panose="02020603050405020304" pitchFamily="18" charset="0"/>
              </a:rPr>
              <a:t>Nhận biết được vẻ đẹp của cảnh quan thiên nhiên ở địa phương.</a:t>
            </a:r>
          </a:p>
          <a:p>
            <a:pPr algn="just"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Tuyên truyền với bạn bè, người thân về việc bảo vệ vẻ đẹp của cảnh quan thiên nhiên ở địa phương.</a:t>
            </a:r>
          </a:p>
          <a:p>
            <a:pPr algn="just"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cs typeface="Times New Roman" panose="02020603050405020304" pitchFamily="18" charset="0"/>
              </a:rPr>
              <a:t>Nhận biết được những biểu hiện của ô nhiễm môi trường.</a:t>
            </a:r>
          </a:p>
          <a:p>
            <a:pPr algn="just"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Xác định được các nguyên nhân và tác hại gây ô nhiễm môi trường.</a:t>
            </a:r>
            <a:endParaRPr lang="en-US" sz="320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Thực hiện các hoạt động để phòng chống ô nhiễm môi trường phù hợp với lứa tuổi.</a:t>
            </a:r>
            <a:endParaRPr lang="en-US" sz="320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54B4C31E-C4BB-397F-F8C6-90C1120DC263}"/>
              </a:ext>
            </a:extLst>
          </p:cNvPr>
          <p:cNvSpPr/>
          <p:nvPr/>
        </p:nvSpPr>
        <p:spPr>
          <a:xfrm>
            <a:off x="4808393" y="103910"/>
            <a:ext cx="3197089" cy="644236"/>
          </a:xfrm>
          <a:prstGeom prst="doubleWave">
            <a:avLst>
              <a:gd name="adj1" fmla="val 6250"/>
              <a:gd name="adj2" fmla="val -1351"/>
            </a:avLst>
          </a:prstGeom>
          <a:ln w="38100">
            <a:solidFill>
              <a:srgbClr val="CC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 w="28575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SVNClementine" panose="020F0502020204030203" pitchFamily="34" charset="0"/>
              </a:rPr>
              <a:t>Mục</a:t>
            </a:r>
            <a:r>
              <a:rPr lang="en-US" sz="6000" dirty="0">
                <a:ln w="28575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000" dirty="0" err="1">
                <a:ln w="28575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SVNClementine" panose="020F0502020204030203" pitchFamily="34" charset="0"/>
              </a:rPr>
              <a:t>tiêu</a:t>
            </a:r>
            <a:endParaRPr lang="en-US" sz="6000" dirty="0">
              <a:ln w="28575">
                <a:solidFill>
                  <a:srgbClr val="0070C0"/>
                </a:solidFill>
              </a:ln>
              <a:solidFill>
                <a:srgbClr val="FFFF00"/>
              </a:solidFill>
              <a:latin typeface="#9Slide05 SVNClementine" panose="020F050202020403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257C520-1384-FFD3-0DBE-D3AF22958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627533" y="877586"/>
            <a:ext cx="532170" cy="52492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2053395-A257-AC2B-4CA0-714098B452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627533" y="2053694"/>
            <a:ext cx="532170" cy="52492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7A2117-CA38-80B8-F659-4C835C50B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627533" y="3166538"/>
            <a:ext cx="532170" cy="52492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E9367CF-C846-3953-0BA5-50BC4E869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627533" y="3839425"/>
            <a:ext cx="532170" cy="52492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71BF27A-B05F-1FE2-E993-BD80E1919B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627533" y="4904672"/>
            <a:ext cx="532170" cy="52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31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96296E-6 L 0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8CF788-1742-D9FA-F9B6-1D7391FFEDAB}"/>
              </a:ext>
            </a:extLst>
          </p:cNvPr>
          <p:cNvGrpSpPr/>
          <p:nvPr/>
        </p:nvGrpSpPr>
        <p:grpSpPr>
          <a:xfrm>
            <a:off x="6674020" y="180852"/>
            <a:ext cx="5417127" cy="6337017"/>
            <a:chOff x="6584373" y="84564"/>
            <a:chExt cx="5417127" cy="6337017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464913D-1B9D-FE23-BB0B-A4DE0D0E8ABA}"/>
                </a:ext>
              </a:extLst>
            </p:cNvPr>
            <p:cNvSpPr txBox="1"/>
            <p:nvPr/>
          </p:nvSpPr>
          <p:spPr>
            <a:xfrm>
              <a:off x="9203554" y="1270352"/>
              <a:ext cx="138662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14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vi-VN" sz="1400" i="0" dirty="0" err="1">
                  <a:effectLst/>
                  <a:latin typeface="Arial" panose="020B0604020202020204" pitchFamily="34" charset="0"/>
                </a:rPr>
                <a:t>Trần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Phương Dung</a:t>
              </a:r>
              <a:endParaRPr lang="en-SG" dirty="0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07661FC-9E32-F742-4304-D7143B7B5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4373" y="84564"/>
              <a:ext cx="5417127" cy="6337017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EE2B83E2-1EFC-083A-9BD7-22D04C7D7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8625" y="2223751"/>
            <a:ext cx="5927375" cy="46342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2DDC6F-8736-A0D7-7F86-339D57975991}"/>
              </a:ext>
            </a:extLst>
          </p:cNvPr>
          <p:cNvSpPr txBox="1"/>
          <p:nvPr/>
        </p:nvSpPr>
        <p:spPr>
          <a:xfrm>
            <a:off x="270888" y="180852"/>
            <a:ext cx="3270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 w="28575">
                  <a:solidFill>
                    <a:srgbClr val="0070C0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Sinh hoạt dưới cờ</a:t>
            </a:r>
            <a:endParaRPr lang="en-US" sz="5400" dirty="0">
              <a:ln w="28575">
                <a:solidFill>
                  <a:srgbClr val="0070C0"/>
                </a:solidFill>
              </a:ln>
              <a:solidFill>
                <a:srgbClr val="FFC000"/>
              </a:solidFill>
              <a:latin typeface="SVN-Hole Hearted" panose="020B0A060201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FFD61-7FDE-5E3D-4B76-F6D4DF7B20AE}"/>
              </a:ext>
            </a:extLst>
          </p:cNvPr>
          <p:cNvSpPr txBox="1"/>
          <p:nvPr/>
        </p:nvSpPr>
        <p:spPr>
          <a:xfrm>
            <a:off x="3524230" y="180852"/>
            <a:ext cx="7155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#9Slide05 Phobia" panose="02000506000000020003" pitchFamily="2" charset="0"/>
              </a:rPr>
              <a:t>Tham</a:t>
            </a:r>
            <a:r>
              <a:rPr lang="en-US" sz="6600" dirty="0">
                <a:latin typeface="#9Slide05 Phobia" panose="02000506000000020003" pitchFamily="2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#9Slide05 Phobia" panose="02000506000000020003" pitchFamily="2" charset="0"/>
              </a:rPr>
              <a:t>gia</a:t>
            </a:r>
            <a:r>
              <a:rPr lang="en-US" sz="6600" dirty="0">
                <a:latin typeface="#9Slide05 Phobia" panose="02000506000000020003" pitchFamily="2" charset="0"/>
              </a:rPr>
              <a:t> </a:t>
            </a:r>
            <a:r>
              <a:rPr lang="en-US" sz="6600" dirty="0" err="1">
                <a:solidFill>
                  <a:schemeClr val="accent4">
                    <a:lumMod val="75000"/>
                  </a:schemeClr>
                </a:solidFill>
                <a:latin typeface="#9Slide05 Phobia" panose="02000506000000020003" pitchFamily="2" charset="0"/>
              </a:rPr>
              <a:t>hoạt</a:t>
            </a:r>
            <a:r>
              <a:rPr lang="en-US" sz="6600" dirty="0">
                <a:latin typeface="#9Slide05 Phobia" panose="02000506000000020003" pitchFamily="2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động</a:t>
            </a:r>
            <a:r>
              <a:rPr lang="en-US" sz="6600" dirty="0">
                <a:latin typeface="#9Slide05 Phobia" panose="02000506000000020003" pitchFamily="2" charset="0"/>
              </a:rPr>
              <a:t> </a:t>
            </a:r>
          </a:p>
          <a:p>
            <a:pPr algn="ctr"/>
            <a:r>
              <a:rPr lang="en-US" sz="6600" dirty="0">
                <a:solidFill>
                  <a:srgbClr val="FF0066"/>
                </a:solidFill>
                <a:latin typeface="#9Slide05 Phobia" panose="02000506000000020003" pitchFamily="2" charset="0"/>
              </a:rPr>
              <a:t>“Chung </a:t>
            </a:r>
            <a:r>
              <a:rPr lang="en-US" sz="6600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tay</a:t>
            </a:r>
            <a:r>
              <a:rPr lang="en-US" sz="6600" dirty="0">
                <a:latin typeface="#9Slide05 Phobia" panose="02000506000000020003" pitchFamily="2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#9Slide05 Phobia" panose="02000506000000020003" pitchFamily="2" charset="0"/>
              </a:rPr>
              <a:t>bảo</a:t>
            </a:r>
            <a:r>
              <a:rPr lang="en-US" sz="6600" dirty="0">
                <a:latin typeface="#9Slide05 Phobia" panose="02000506000000020003" pitchFamily="2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#9Slide05 Phobia" panose="02000506000000020003" pitchFamily="2" charset="0"/>
              </a:rPr>
              <a:t>vệ</a:t>
            </a:r>
            <a:r>
              <a:rPr lang="en-US" sz="6600" dirty="0">
                <a:latin typeface="#9Slide05 Phobia" panose="02000506000000020003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Phobia" panose="02000506000000020003" pitchFamily="2" charset="0"/>
              </a:rPr>
              <a:t>môi</a:t>
            </a:r>
            <a:r>
              <a:rPr lang="en-US" sz="6600" dirty="0">
                <a:latin typeface="#9Slide05 Phobia" panose="02000506000000020003" pitchFamily="2" charset="0"/>
              </a:rPr>
              <a:t> </a:t>
            </a:r>
            <a:r>
              <a:rPr lang="en-US" sz="6600" dirty="0" err="1">
                <a:latin typeface="#9Slide05 Phobia" panose="02000506000000020003" pitchFamily="2" charset="0"/>
              </a:rPr>
              <a:t>trường</a:t>
            </a:r>
            <a:r>
              <a:rPr lang="en-US" sz="6600" dirty="0">
                <a:latin typeface="#9Slide05 Phobia" panose="02000506000000020003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027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E12E8A-522C-CA4D-E295-AEE70AAB9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4873" y="166973"/>
            <a:ext cx="5417127" cy="6337017"/>
          </a:xfrm>
          <a:prstGeom prst="rect">
            <a:avLst/>
          </a:prstGeom>
        </p:spPr>
      </p:pic>
      <p:pic>
        <p:nvPicPr>
          <p:cNvPr id="8" name="Picture 10" descr="Japanese children wearing uniform Free Vector">
            <a:extLst>
              <a:ext uri="{FF2B5EF4-FFF2-40B4-BE49-F238E27FC236}">
                <a16:creationId xmlns:a16="http://schemas.microsoft.com/office/drawing/2014/main" id="{9B1D1632-AA29-9843-0ABD-60047FA62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2" b="89688" l="6550" r="92332">
                        <a14:foregroundMark x1="13738" y1="36930" x2="13898" y2="51559"/>
                        <a14:foregroundMark x1="7987" y1="34053" x2="6709" y2="37650"/>
                        <a14:foregroundMark x1="17732" y1="52998" x2="15335" y2="56115"/>
                        <a14:foregroundMark x1="29872" y1="46523" x2="29712" y2="45564"/>
                        <a14:foregroundMark x1="28914" y1="44365" x2="28914" y2="44365"/>
                        <a14:foregroundMark x1="28914" y1="43405" x2="28914" y2="43405"/>
                        <a14:foregroundMark x1="27796" y1="44125" x2="27796" y2="44125"/>
                        <a14:foregroundMark x1="28754" y1="46523" x2="28754" y2="46763"/>
                        <a14:foregroundMark x1="58626" y1="55635" x2="59105" y2="61871"/>
                        <a14:foregroundMark x1="54633" y1="64269" x2="54633" y2="64269"/>
                        <a14:foregroundMark x1="66613" y1="42926" x2="66613" y2="42926"/>
                        <a14:foregroundMark x1="67252" y1="42926" x2="67252" y2="42926"/>
                        <a14:foregroundMark x1="67252" y1="42926" x2="66294" y2="44365"/>
                        <a14:foregroundMark x1="67891" y1="41727" x2="66613" y2="44604"/>
                        <a14:foregroundMark x1="87061" y1="76739" x2="87540" y2="76739"/>
                        <a14:foregroundMark x1="92332" y1="35492" x2="92332" y2="35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059" y="3258485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hool teachers set Free Vector">
            <a:extLst>
              <a:ext uri="{FF2B5EF4-FFF2-40B4-BE49-F238E27FC236}">
                <a16:creationId xmlns:a16="http://schemas.microsoft.com/office/drawing/2014/main" id="{70222BBF-2151-39BF-F7A6-5D0B4B956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352" b="85501" l="35783" r="58147">
                        <a14:foregroundMark x1="47764" y1="15352" x2="47764" y2="15352"/>
                        <a14:foregroundMark x1="44569" y1="24520" x2="44569" y2="24520"/>
                        <a14:foregroundMark x1="45847" y1="24947" x2="45847" y2="24947"/>
                        <a14:foregroundMark x1="52236" y1="24947" x2="52236" y2="24947"/>
                        <a14:foregroundMark x1="41214" y1="55864" x2="41214" y2="55864"/>
                        <a14:foregroundMark x1="40256" y1="55437" x2="40256" y2="55437"/>
                        <a14:foregroundMark x1="39297" y1="56930" x2="39297" y2="56930"/>
                        <a14:foregroundMark x1="41054" y1="57356" x2="41054" y2="57356"/>
                        <a14:foregroundMark x1="42173" y1="59275" x2="42173" y2="59275"/>
                        <a14:foregroundMark x1="44569" y1="85288" x2="44569" y2="85288"/>
                        <a14:foregroundMark x1="49840" y1="85501" x2="49840" y2="85501"/>
                        <a14:foregroundMark x1="39137" y1="57569" x2="39137" y2="57569"/>
                        <a14:foregroundMark x1="51917" y1="24520" x2="51917" y2="24520"/>
                        <a14:foregroundMark x1="50958" y1="26652" x2="50958" y2="26652"/>
                        <a14:backgroundMark x1="41853" y1="59488" x2="41853" y2="59488"/>
                        <a14:backgroundMark x1="42013" y1="59488" x2="42013" y2="59488"/>
                        <a14:backgroundMark x1="42332" y1="59488" x2="42332" y2="59488"/>
                        <a14:backgroundMark x1="42013" y1="58849" x2="42013" y2="58849"/>
                        <a14:backgroundMark x1="42013" y1="59488" x2="42013" y2="59488"/>
                        <a14:backgroundMark x1="45847" y1="33902" x2="45847" y2="33902"/>
                        <a14:backgroundMark x1="45847" y1="32836" x2="45847" y2="32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04" t="7113" r="39046" b="7599"/>
          <a:stretch/>
        </p:blipFill>
        <p:spPr bwMode="auto">
          <a:xfrm>
            <a:off x="-122023" y="2242271"/>
            <a:ext cx="1913227" cy="44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ribune stand isometric Premium Vector">
            <a:extLst>
              <a:ext uri="{FF2B5EF4-FFF2-40B4-BE49-F238E27FC236}">
                <a16:creationId xmlns:a16="http://schemas.microsoft.com/office/drawing/2014/main" id="{C874D1FE-852D-23E8-FE39-31535EDEE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4633" y1="16058" x2="54633" y2="16058"/>
                        <a14:foregroundMark x1="54633" y1="17701" x2="54633" y2="17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29426" y="2925130"/>
            <a:ext cx="4918075" cy="430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appy teacher and kids school cartoon art illustration Premium Vector">
            <a:extLst>
              <a:ext uri="{FF2B5EF4-FFF2-40B4-BE49-F238E27FC236}">
                <a16:creationId xmlns:a16="http://schemas.microsoft.com/office/drawing/2014/main" id="{7396F897-A32F-0C42-125B-EA670CA20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7" b="93296" l="9585" r="89617">
                        <a14:foregroundMark x1="29712" y1="67318" x2="28914" y2="77374"/>
                        <a14:foregroundMark x1="14696" y1="60056" x2="16773" y2="86313"/>
                        <a14:foregroundMark x1="18850" y1="75140" x2="18850" y2="75140"/>
                        <a14:foregroundMark x1="14537" y1="75140" x2="14537" y2="75140"/>
                        <a14:foregroundMark x1="11502" y1="66480" x2="11502" y2="66480"/>
                        <a14:foregroundMark x1="18211" y1="85475" x2="18211" y2="85475"/>
                        <a14:foregroundMark x1="28115" y1="76257" x2="27636" y2="84078"/>
                        <a14:foregroundMark x1="28972" y1="89665" x2="29233" y2="91341"/>
                        <a14:foregroundMark x1="28754" y1="88268" x2="28972" y2="89665"/>
                        <a14:foregroundMark x1="26198" y1="76536" x2="26198" y2="78771"/>
                        <a14:foregroundMark x1="50000" y1="79050" x2="50639" y2="88547"/>
                        <a14:foregroundMark x1="48403" y1="87989" x2="48882" y2="91341"/>
                        <a14:foregroundMark x1="72626" y1="81006" x2="72718" y2="81480"/>
                        <a14:foregroundMark x1="72572" y1="80726" x2="72626" y2="81006"/>
                        <a14:foregroundMark x1="72518" y1="80447" x2="72572" y2="80726"/>
                        <a14:foregroundMark x1="71485" y1="75140" x2="72518" y2="80447"/>
                        <a14:foregroundMark x1="71431" y1="74860" x2="71485" y2="75140"/>
                        <a14:foregroundMark x1="70128" y1="68156" x2="71431" y2="74860"/>
                        <a14:foregroundMark x1="70128" y1="81006" x2="70537" y2="82970"/>
                        <a14:foregroundMark x1="70302" y1="81006" x2="70601" y2="82926"/>
                        <a14:foregroundMark x1="70258" y1="80726" x2="70302" y2="81006"/>
                        <a14:foregroundMark x1="70215" y1="80447" x2="70258" y2="80726"/>
                        <a14:foregroundMark x1="69649" y1="76816" x2="70215" y2="80447"/>
                        <a14:foregroundMark x1="72723" y1="81006" x2="72758" y2="81453"/>
                        <a14:foregroundMark x1="72701" y1="80726" x2="72723" y2="81006"/>
                        <a14:foregroundMark x1="72679" y1="80447" x2="72701" y2="80726"/>
                        <a14:foregroundMark x1="72524" y1="78492" x2="72679" y2="80447"/>
                        <a14:foregroundMark x1="69010" y1="76257" x2="68371" y2="84358"/>
                        <a14:foregroundMark x1="69489" y1="91061" x2="69649" y2="89944"/>
                        <a14:foregroundMark x1="83846" y1="77347" x2="84345" y2="82961"/>
                        <a14:foregroundMark x1="83451" y1="72905" x2="83814" y2="76996"/>
                        <a14:foregroundMark x1="83426" y1="72626" x2="83451" y2="72905"/>
                        <a14:foregroundMark x1="83376" y1="72067" x2="83426" y2="72626"/>
                        <a14:foregroundMark x1="83227" y1="70391" x2="83376" y2="72067"/>
                        <a14:foregroundMark x1="84718" y1="90223" x2="85144" y2="91620"/>
                        <a14:foregroundMark x1="84466" y1="89396" x2="84718" y2="90223"/>
                        <a14:foregroundMark x1="80941" y1="90162" x2="80990" y2="91620"/>
                        <a14:foregroundMark x1="22045" y1="66480" x2="22045" y2="66480"/>
                        <a14:foregroundMark x1="24398" y1="74581" x2="24601" y2="74860"/>
                        <a14:foregroundMark x1="30351" y1="75978" x2="30192" y2="77374"/>
                        <a14:foregroundMark x1="27636" y1="87709" x2="27636" y2="89665"/>
                        <a14:foregroundMark x1="27476" y1="91899" x2="27476" y2="91899"/>
                        <a14:foregroundMark x1="18672" y1="88407" x2="18840" y2="89726"/>
                        <a14:foregroundMark x1="18513" y1="87151" x2="18562" y2="87541"/>
                        <a14:foregroundMark x1="18465" y1="86774" x2="18513" y2="87151"/>
                        <a14:foregroundMark x1="15335" y1="87151" x2="15335" y2="89356"/>
                        <a14:foregroundMark x1="15335" y1="86872" x2="15335" y2="87151"/>
                        <a14:foregroundMark x1="15815" y1="90503" x2="15335" y2="91341"/>
                        <a14:foregroundMark x1="14377" y1="91061" x2="15176" y2="91341"/>
                        <a14:foregroundMark x1="18371" y1="91899" x2="18850" y2="91899"/>
                        <a14:foregroundMark x1="47604" y1="76816" x2="47604" y2="76816"/>
                        <a14:foregroundMark x1="51438" y1="77654" x2="51438" y2="77654"/>
                        <a14:foregroundMark x1="88498" y1="66760" x2="88498" y2="67039"/>
                        <a14:foregroundMark x1="81661" y1="89106" x2="81629" y2="89665"/>
                        <a14:foregroundMark x1="81741" y1="87709" x2="81661" y2="89106"/>
                        <a14:foregroundMark x1="81789" y1="86872" x2="81741" y2="87709"/>
                        <a14:foregroundMark x1="84441" y1="89106" x2="84505" y2="89665"/>
                        <a14:foregroundMark x1="84281" y1="87709" x2="84441" y2="89106"/>
                        <a14:foregroundMark x1="84185" y1="86872" x2="84281" y2="87709"/>
                        <a14:foregroundMark x1="81470" y1="71788" x2="81470" y2="71788"/>
                        <a14:foregroundMark x1="81310" y1="71788" x2="80990" y2="71508"/>
                        <a14:foregroundMark x1="50160" y1="92179" x2="50160" y2="92179"/>
                        <a14:foregroundMark x1="50799" y1="91620" x2="50799" y2="91620"/>
                        <a14:backgroundMark x1="59744" y1="32682" x2="60383" y2="63966"/>
                        <a14:backgroundMark x1="60383" y1="63966" x2="59744" y2="67318"/>
                        <a14:backgroundMark x1="53834" y1="30726" x2="61981" y2="26257"/>
                        <a14:backgroundMark x1="61981" y1="26257" x2="63099" y2="28212"/>
                        <a14:backgroundMark x1="55112" y1="26816" x2="63259" y2="24860"/>
                        <a14:backgroundMark x1="63259" y1="24860" x2="63898" y2="26257"/>
                        <a14:backgroundMark x1="55272" y1="21508" x2="62620" y2="22905"/>
                        <a14:backgroundMark x1="55751" y1="18436" x2="51917" y2="37151"/>
                        <a14:backgroundMark x1="51917" y1="37151" x2="52396" y2="40782"/>
                        <a14:backgroundMark x1="57508" y1="55587" x2="58946" y2="71788"/>
                        <a14:backgroundMark x1="22814" y1="66480" x2="22843" y2="66760"/>
                        <a14:backgroundMark x1="22524" y1="63687" x2="22814" y2="66480"/>
                        <a14:backgroundMark x1="16706" y1="93223" x2="16933" y2="94413"/>
                        <a14:backgroundMark x1="15335" y1="72346" x2="14377" y2="72067"/>
                        <a14:backgroundMark x1="18690" y1="72067" x2="19489" y2="72626"/>
                        <a14:backgroundMark x1="21246" y1="70391" x2="21246" y2="70391"/>
                        <a14:backgroundMark x1="22045" y1="70950" x2="22045" y2="70950"/>
                        <a14:backgroundMark x1="22204" y1="70112" x2="22204" y2="70112"/>
                        <a14:backgroundMark x1="22204" y1="69553" x2="22204" y2="69553"/>
                        <a14:backgroundMark x1="22524" y1="68715" x2="22524" y2="68715"/>
                        <a14:backgroundMark x1="22684" y1="74860" x2="22684" y2="74860"/>
                        <a14:backgroundMark x1="23003" y1="74860" x2="23003" y2="74860"/>
                        <a14:backgroundMark x1="22843" y1="74302" x2="22843" y2="74302"/>
                        <a14:backgroundMark x1="22684" y1="73184" x2="22684" y2="73184"/>
                        <a14:backgroundMark x1="22684" y1="74022" x2="22684" y2="74022"/>
                        <a14:backgroundMark x1="22843" y1="74581" x2="22843" y2="74581"/>
                        <a14:backgroundMark x1="23003" y1="74860" x2="23003" y2="74860"/>
                        <a14:backgroundMark x1="22684" y1="73464" x2="22684" y2="73464"/>
                        <a14:backgroundMark x1="22524" y1="72346" x2="22524" y2="72346"/>
                        <a14:backgroundMark x1="22364" y1="71788" x2="22364" y2="71788"/>
                        <a14:backgroundMark x1="22524" y1="71229" x2="22524" y2="71229"/>
                        <a14:backgroundMark x1="22524" y1="70391" x2="22524" y2="70391"/>
                        <a14:backgroundMark x1="22364" y1="69832" x2="22524" y2="69832"/>
                        <a14:backgroundMark x1="22684" y1="69553" x2="22684" y2="69553"/>
                        <a14:backgroundMark x1="22524" y1="68994" x2="22524" y2="68994"/>
                        <a14:backgroundMark x1="22204" y1="71229" x2="22364" y2="71788"/>
                        <a14:backgroundMark x1="22364" y1="72346" x2="22364" y2="72346"/>
                        <a14:backgroundMark x1="34185" y1="72626" x2="34185" y2="72626"/>
                        <a14:backgroundMark x1="34345" y1="72067" x2="34345" y2="72067"/>
                        <a14:backgroundMark x1="34505" y1="71508" x2="34505" y2="71508"/>
                        <a14:backgroundMark x1="34505" y1="70670" x2="34505" y2="70670"/>
                        <a14:backgroundMark x1="34345" y1="68436" x2="34665" y2="70670"/>
                        <a14:backgroundMark x1="34185" y1="69832" x2="34345" y2="72346"/>
                        <a14:backgroundMark x1="22684" y1="68156" x2="23003" y2="74860"/>
                        <a14:backgroundMark x1="31789" y1="75978" x2="32268" y2="75698"/>
                        <a14:backgroundMark x1="33227" y1="74860" x2="33866" y2="75140"/>
                        <a14:backgroundMark x1="33546" y1="75140" x2="32748" y2="75419"/>
                        <a14:backgroundMark x1="33227" y1="75140" x2="32268" y2="76257"/>
                        <a14:backgroundMark x1="28115" y1="89665" x2="28115" y2="89665"/>
                        <a14:backgroundMark x1="16773" y1="88547" x2="16933" y2="89385"/>
                        <a14:backgroundMark x1="16773" y1="87709" x2="16613" y2="86872"/>
                        <a14:backgroundMark x1="16933" y1="87151" x2="16933" y2="87151"/>
                        <a14:backgroundMark x1="16613" y1="86313" x2="16613" y2="86313"/>
                        <a14:backgroundMark x1="16773" y1="86592" x2="16773" y2="86592"/>
                        <a14:backgroundMark x1="85304" y1="72905" x2="85463" y2="72905"/>
                        <a14:backgroundMark x1="84984" y1="72626" x2="84984" y2="72626"/>
                        <a14:backgroundMark x1="52396" y1="74581" x2="52396" y2="75698"/>
                        <a14:backgroundMark x1="51438" y1="74860" x2="51438" y2="74860"/>
                        <a14:backgroundMark x1="46805" y1="76816" x2="46486" y2="79050"/>
                        <a14:backgroundMark x1="47125" y1="74581" x2="46805" y2="76816"/>
                        <a14:backgroundMark x1="82748" y1="90223" x2="82748" y2="90223"/>
                        <a14:backgroundMark x1="82907" y1="89106" x2="82907" y2="89106"/>
                        <a14:backgroundMark x1="82748" y1="87709" x2="82748" y2="87709"/>
                        <a14:backgroundMark x1="80671" y1="72626" x2="80671" y2="72626"/>
                        <a14:backgroundMark x1="84505" y1="72905" x2="84505" y2="72905"/>
                        <a14:backgroundMark x1="72684" y1="74860" x2="72684" y2="74860"/>
                        <a14:backgroundMark x1="68211" y1="75140" x2="68211" y2="75140"/>
                        <a14:backgroundMark x1="73003" y1="81285" x2="74121" y2="86034"/>
                        <a14:backgroundMark x1="72843" y1="81006" x2="72843" y2="81006"/>
                        <a14:backgroundMark x1="72843" y1="80726" x2="72843" y2="80726"/>
                        <a14:backgroundMark x1="73003" y1="80447" x2="73003" y2="80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" t="50149"/>
          <a:stretch/>
        </p:blipFill>
        <p:spPr bwMode="auto">
          <a:xfrm>
            <a:off x="4008581" y="4941455"/>
            <a:ext cx="7018875" cy="21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CB45906-864C-78F6-BE61-277A2038B7AA}"/>
              </a:ext>
            </a:extLst>
          </p:cNvPr>
          <p:cNvGrpSpPr/>
          <p:nvPr/>
        </p:nvGrpSpPr>
        <p:grpSpPr>
          <a:xfrm>
            <a:off x="837063" y="395927"/>
            <a:ext cx="4114186" cy="2353980"/>
            <a:chOff x="1951488" y="395927"/>
            <a:chExt cx="4114186" cy="235398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FE665026-DD5F-E820-A74D-8AD0A33D8105}"/>
                </a:ext>
              </a:extLst>
            </p:cNvPr>
            <p:cNvSpPr txBox="1">
              <a:spLocks/>
            </p:cNvSpPr>
            <p:nvPr/>
          </p:nvSpPr>
          <p:spPr>
            <a:xfrm>
              <a:off x="1951488" y="395927"/>
              <a:ext cx="4114186" cy="2353980"/>
            </a:xfrm>
            <a:prstGeom prst="wedgeEllipseCallout">
              <a:avLst>
                <a:gd name="adj1" fmla="val -33405"/>
                <a:gd name="adj2" fmla="val 65639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71EDB4-6E73-FA7B-BC16-41BB736CD995}"/>
                </a:ext>
              </a:extLst>
            </p:cNvPr>
            <p:cNvSpPr txBox="1"/>
            <p:nvPr/>
          </p:nvSpPr>
          <p:spPr>
            <a:xfrm>
              <a:off x="2400243" y="588784"/>
              <a:ext cx="333380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Các em đã làm gì để bảo vệ môi trường?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17F03187-30A6-A0C6-8211-6901B2B1C2E3}"/>
              </a:ext>
            </a:extLst>
          </p:cNvPr>
          <p:cNvSpPr/>
          <p:nvPr/>
        </p:nvSpPr>
        <p:spPr>
          <a:xfrm>
            <a:off x="5553884" y="136073"/>
            <a:ext cx="6361891" cy="1520618"/>
          </a:xfrm>
          <a:prstGeom prst="horizontalScroll">
            <a:avLst/>
          </a:prstGeom>
          <a:solidFill>
            <a:srgbClr val="FFFFCC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78F526-A21E-2791-C81A-9CE8078805B3}"/>
              </a:ext>
            </a:extLst>
          </p:cNvPr>
          <p:cNvSpPr txBox="1"/>
          <p:nvPr/>
        </p:nvSpPr>
        <p:spPr>
          <a:xfrm>
            <a:off x="6026265" y="354010"/>
            <a:ext cx="5417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UVN Banh Mi" pitchFamily="2" charset="0"/>
              </a:rPr>
              <a:t>BẢO VỆ MÔI TRƯỜNG LÀ TRÁCH NHIỆM CỦA MỌI NGƯỜI!</a:t>
            </a:r>
          </a:p>
        </p:txBody>
      </p:sp>
    </p:spTree>
    <p:extLst>
      <p:ext uri="{BB962C8B-B14F-4D97-AF65-F5344CB8AC3E}">
        <p14:creationId xmlns:p14="http://schemas.microsoft.com/office/powerpoint/2010/main" val="167272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1EFD374-0D17-94A6-6AF6-58C5852DA778}"/>
              </a:ext>
            </a:extLst>
          </p:cNvPr>
          <p:cNvGrpSpPr/>
          <p:nvPr/>
        </p:nvGrpSpPr>
        <p:grpSpPr>
          <a:xfrm>
            <a:off x="2844687" y="0"/>
            <a:ext cx="4135120" cy="824347"/>
            <a:chOff x="5246717" y="955964"/>
            <a:chExt cx="4135120" cy="82434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35A7CF-8EBF-0F2A-6507-FD7805D3852C}"/>
                </a:ext>
              </a:extLst>
            </p:cNvPr>
            <p:cNvSpPr txBox="1"/>
            <p:nvPr/>
          </p:nvSpPr>
          <p:spPr>
            <a:xfrm>
              <a:off x="5246717" y="955964"/>
              <a:ext cx="41351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n w="57150">
                    <a:solidFill>
                      <a:schemeClr val="bg1"/>
                    </a:solidFill>
                  </a:ln>
                  <a:latin typeface="UTM French Vanilla" panose="02040603050506020204" pitchFamily="18" charset="0"/>
                </a:rPr>
                <a:t>Hoạt động 4:</a:t>
              </a:r>
              <a:endParaRPr lang="en-US" sz="4400" dirty="0">
                <a:ln w="57150">
                  <a:solidFill>
                    <a:schemeClr val="bg1"/>
                  </a:solidFill>
                </a:ln>
                <a:latin typeface="UTM French Vanilla" panose="020406030505060202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0CED6CD-5444-872F-BAF2-13B2BF8C0C74}"/>
                </a:ext>
              </a:extLst>
            </p:cNvPr>
            <p:cNvSpPr txBox="1"/>
            <p:nvPr/>
          </p:nvSpPr>
          <p:spPr>
            <a:xfrm>
              <a:off x="5246717" y="1010870"/>
              <a:ext cx="31976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371600" algn="l"/>
                </a:tabLst>
              </a:pPr>
              <a:r>
                <a:rPr lang="en-US" sz="4400">
                  <a:ln>
                    <a:solidFill>
                      <a:srgbClr val="0070C0"/>
                    </a:solidFill>
                  </a:ln>
                  <a:solidFill>
                    <a:srgbClr val="7030A0"/>
                  </a:solidFill>
                  <a:latin typeface="UTM French Vanilla" panose="02040603050506020204" pitchFamily="18" charset="0"/>
                </a:rPr>
                <a:t>Hoạt động 4:</a:t>
              </a:r>
              <a:endParaRPr lang="en-US" sz="4400" dirty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UTM French Vanilla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55E902F-C22C-69C0-09DF-24D53D96D4E3}"/>
              </a:ext>
            </a:extLst>
          </p:cNvPr>
          <p:cNvSpPr txBox="1"/>
          <p:nvPr/>
        </p:nvSpPr>
        <p:spPr>
          <a:xfrm>
            <a:off x="2283691" y="786956"/>
            <a:ext cx="75172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Tìm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hiểu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các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tác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hại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của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ô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nhiễm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môi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 </a:t>
            </a:r>
            <a:r>
              <a:rPr lang="en-US" sz="6600" dirty="0" err="1">
                <a:ln>
                  <a:solidFill>
                    <a:schemeClr val="tx1"/>
                  </a:solidFill>
                </a:ln>
                <a:solidFill>
                  <a:srgbClr val="FF7C80"/>
                </a:solidFill>
                <a:latin typeface="LNTH-Hoa Nho LNTH" pitchFamily="2" charset="0"/>
              </a:rPr>
              <a:t>trường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7C80"/>
              </a:solidFill>
              <a:latin typeface="LNTH-Hoa Nho LNT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E12E8A-522C-CA4D-E295-AEE70AAB9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4873" y="166973"/>
            <a:ext cx="5417127" cy="633701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55896F-DDA0-912D-0F2D-943673740F9F}"/>
              </a:ext>
            </a:extLst>
          </p:cNvPr>
          <p:cNvSpPr/>
          <p:nvPr/>
        </p:nvSpPr>
        <p:spPr>
          <a:xfrm>
            <a:off x="126895" y="487654"/>
            <a:ext cx="11938210" cy="601633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3780D-2117-4150-1800-20D2F77727AA}"/>
              </a:ext>
            </a:extLst>
          </p:cNvPr>
          <p:cNvSpPr txBox="1"/>
          <p:nvPr/>
        </p:nvSpPr>
        <p:spPr>
          <a:xfrm>
            <a:off x="744070" y="632543"/>
            <a:ext cx="10703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/>
              <a:t>Nhiệm</a:t>
            </a:r>
            <a:r>
              <a:rPr lang="en-US" sz="3600" b="1" dirty="0"/>
              <a:t> </a:t>
            </a:r>
            <a:r>
              <a:rPr lang="en-US" sz="3600" b="1" dirty="0" err="1"/>
              <a:t>vụ</a:t>
            </a:r>
            <a:r>
              <a:rPr lang="en-US" sz="3600" b="1" dirty="0"/>
              <a:t> 1: </a:t>
            </a:r>
            <a:r>
              <a:rPr lang="en-US" sz="3600" b="1" dirty="0" err="1"/>
              <a:t>Thảo</a:t>
            </a:r>
            <a:r>
              <a:rPr lang="en-US" sz="3600" b="1" dirty="0"/>
              <a:t> </a:t>
            </a:r>
            <a:r>
              <a:rPr lang="en-US" sz="3600" b="1" dirty="0" err="1"/>
              <a:t>luận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nhóm</a:t>
            </a:r>
            <a:r>
              <a:rPr lang="en-US" sz="3600" b="1" dirty="0"/>
              <a:t> </a:t>
            </a:r>
            <a:r>
              <a:rPr lang="en-US" sz="3600" b="1" dirty="0" err="1"/>
              <a:t>về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tác</a:t>
            </a:r>
            <a:r>
              <a:rPr lang="en-US" sz="3600" b="1" dirty="0"/>
              <a:t> </a:t>
            </a:r>
            <a:r>
              <a:rPr lang="en-US" sz="3600" b="1" dirty="0" err="1"/>
              <a:t>hại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ô </a:t>
            </a:r>
            <a:r>
              <a:rPr lang="en-US" sz="3600" b="1" dirty="0" err="1"/>
              <a:t>nhiễm</a:t>
            </a:r>
            <a:r>
              <a:rPr lang="en-US" sz="3600" b="1" dirty="0"/>
              <a:t> </a:t>
            </a:r>
            <a:r>
              <a:rPr lang="en-US" sz="3600" b="1" dirty="0" err="1"/>
              <a:t>môi</a:t>
            </a:r>
            <a:r>
              <a:rPr lang="en-US" sz="3600" b="1" dirty="0"/>
              <a:t> </a:t>
            </a:r>
            <a:r>
              <a:rPr lang="en-US" sz="3600" b="1" dirty="0" err="1"/>
              <a:t>trường</a:t>
            </a:r>
            <a:r>
              <a:rPr lang="en-US" sz="3600" b="1" dirty="0"/>
              <a:t> </a:t>
            </a:r>
            <a:r>
              <a:rPr lang="en-US" sz="3600" b="1" dirty="0" err="1"/>
              <a:t>mà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endParaRPr 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1E449-E472-126C-8B2D-11EE89A05B72}"/>
              </a:ext>
            </a:extLst>
          </p:cNvPr>
          <p:cNvSpPr txBox="1"/>
          <p:nvPr/>
        </p:nvSpPr>
        <p:spPr>
          <a:xfrm flipH="1">
            <a:off x="6024281" y="5600905"/>
            <a:ext cx="4061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</a:rPr>
              <a:t>Thảo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</a:rPr>
              <a:t> luận nhóm </a:t>
            </a:r>
            <a:r>
              <a:rPr lang="en-US" sz="4800" b="1" noProof="0">
                <a:solidFill>
                  <a:srgbClr val="C00000"/>
                </a:solidFill>
                <a:latin typeface="iCiel Ciaobella" pitchFamily="50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Ciaobella" pitchFamily="50" charset="0"/>
            </a:endParaRPr>
          </a:p>
        </p:txBody>
      </p:sp>
      <p:pic>
        <p:nvPicPr>
          <p:cNvPr id="1026" name="Picture 2" descr="Group Of Children Putting Hands Together On White Background Stock  Illustration - Download Image Now - iStock">
            <a:extLst>
              <a:ext uri="{FF2B5EF4-FFF2-40B4-BE49-F238E27FC236}">
                <a16:creationId xmlns:a16="http://schemas.microsoft.com/office/drawing/2014/main" id="{6BDBBF07-F7FD-8A78-70F6-9CD1C7B77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5098" l="9641" r="90850">
                        <a14:foregroundMark x1="53105" y1="79085" x2="54085" y2="87745"/>
                        <a14:foregroundMark x1="49020" y1="94771" x2="49020" y2="94771"/>
                        <a14:foregroundMark x1="12908" y1="28922" x2="12908" y2="28922"/>
                        <a14:foregroundMark x1="15196" y1="26144" x2="11275" y2="33007"/>
                        <a14:foregroundMark x1="11438" y1="30065" x2="11111" y2="37418"/>
                        <a14:foregroundMark x1="11111" y1="37908" x2="12582" y2="40686"/>
                        <a14:foregroundMark x1="16340" y1="25490" x2="18464" y2="25163"/>
                        <a14:foregroundMark x1="15686" y1="24673" x2="16830" y2="24673"/>
                        <a14:foregroundMark x1="46732" y1="9314" x2="46732" y2="9314"/>
                        <a14:foregroundMark x1="47386" y1="8660" x2="47386" y2="8660"/>
                        <a14:foregroundMark x1="47712" y1="8170" x2="47712" y2="8170"/>
                        <a14:foregroundMark x1="48203" y1="7843" x2="44118" y2="10294"/>
                        <a14:foregroundMark x1="45098" y1="8170" x2="40523" y2="12092"/>
                        <a14:foregroundMark x1="49837" y1="7680" x2="57680" y2="11111"/>
                        <a14:foregroundMark x1="57680" y1="11111" x2="59314" y2="12745"/>
                        <a14:foregroundMark x1="54575" y1="8660" x2="54575" y2="8660"/>
                        <a14:foregroundMark x1="55065" y1="8824" x2="57190" y2="10458"/>
                        <a14:foregroundMark x1="40686" y1="10784" x2="39869" y2="13235"/>
                        <a14:foregroundMark x1="59314" y1="13562" x2="59314" y2="17157"/>
                        <a14:foregroundMark x1="74183" y1="21405" x2="87908" y2="33170"/>
                        <a14:foregroundMark x1="87908" y1="33170" x2="91176" y2="42320"/>
                        <a14:foregroundMark x1="91176" y1="42320" x2="90686" y2="45425"/>
                        <a14:foregroundMark x1="87908" y1="31699" x2="84314" y2="27288"/>
                        <a14:foregroundMark x1="83333" y1="26471" x2="80882" y2="25000"/>
                        <a14:foregroundMark x1="89706" y1="66340" x2="87745" y2="76471"/>
                        <a14:foregroundMark x1="87745" y1="76471" x2="83497" y2="78758"/>
                        <a14:foregroundMark x1="89869" y1="65359" x2="88399" y2="63399"/>
                        <a14:foregroundMark x1="84150" y1="78105" x2="79412" y2="79739"/>
                        <a14:foregroundMark x1="15359" y1="45098" x2="15359" y2="49020"/>
                        <a14:foregroundMark x1="29412" y1="22876" x2="32353" y2="23203"/>
                        <a14:foregroundMark x1="28758" y1="23366" x2="27124" y2="24346"/>
                        <a14:foregroundMark x1="46242" y1="94281" x2="54902" y2="93301"/>
                        <a14:foregroundMark x1="54902" y1="93301" x2="54902" y2="93301"/>
                        <a14:foregroundMark x1="47059" y1="66340" x2="47059" y2="66340"/>
                        <a14:foregroundMark x1="51144" y1="66013" x2="51144" y2="66013"/>
                        <a14:foregroundMark x1="37092" y1="59641" x2="37092" y2="59641"/>
                        <a14:foregroundMark x1="34804" y1="54739" x2="34804" y2="55392"/>
                        <a14:foregroundMark x1="34314" y1="54739" x2="34641" y2="57190"/>
                        <a14:foregroundMark x1="38235" y1="59804" x2="38725" y2="62582"/>
                        <a14:foregroundMark x1="9804" y1="68301" x2="17320" y2="77451"/>
                        <a14:foregroundMark x1="9804" y1="67484" x2="11111" y2="62418"/>
                        <a14:foregroundMark x1="10131" y1="63072" x2="14542" y2="59641"/>
                        <a14:foregroundMark x1="10784" y1="61928" x2="9641" y2="61601"/>
                        <a14:foregroundMark x1="45588" y1="95098" x2="38235" y2="85784"/>
                        <a14:foregroundMark x1="37745" y1="85784" x2="43464" y2="93464"/>
                        <a14:foregroundMark x1="38072" y1="87255" x2="41176" y2="91830"/>
                        <a14:foregroundMark x1="50327" y1="94444" x2="59150" y2="91830"/>
                        <a14:foregroundMark x1="59150" y1="91830" x2="59150" y2="91830"/>
                        <a14:foregroundMark x1="62908" y1="78758" x2="61928" y2="87745"/>
                        <a14:foregroundMark x1="61928" y1="87745" x2="59150" y2="92157"/>
                        <a14:foregroundMark x1="63399" y1="80719" x2="60948" y2="87092"/>
                        <a14:foregroundMark x1="62745" y1="78431" x2="61928" y2="89379"/>
                        <a14:backgroundMark x1="49346" y1="60784" x2="49346" y2="60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301" y="3462111"/>
            <a:ext cx="3135398" cy="313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456FF9-7F44-6001-60CC-13DB84C78080}"/>
              </a:ext>
            </a:extLst>
          </p:cNvPr>
          <p:cNvGrpSpPr/>
          <p:nvPr/>
        </p:nvGrpSpPr>
        <p:grpSpPr>
          <a:xfrm>
            <a:off x="1064717" y="1631327"/>
            <a:ext cx="8652503" cy="4256177"/>
            <a:chOff x="1064717" y="1631327"/>
            <a:chExt cx="8652503" cy="425617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CFD0B7-21DD-A0BE-2B5B-78387A0600B8}"/>
                </a:ext>
              </a:extLst>
            </p:cNvPr>
            <p:cNvGrpSpPr/>
            <p:nvPr/>
          </p:nvGrpSpPr>
          <p:grpSpPr>
            <a:xfrm>
              <a:off x="1684329" y="1936377"/>
              <a:ext cx="1804147" cy="1765307"/>
              <a:chOff x="1155410" y="2294965"/>
              <a:chExt cx="1804147" cy="176530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7076E51-005D-6E91-6690-61F1B0FD2519}"/>
                  </a:ext>
                </a:extLst>
              </p:cNvPr>
              <p:cNvSpPr/>
              <p:nvPr/>
            </p:nvSpPr>
            <p:spPr>
              <a:xfrm>
                <a:off x="1201271" y="2294965"/>
                <a:ext cx="1658470" cy="1649506"/>
              </a:xfrm>
              <a:prstGeom prst="ellipse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1B8E8E-91B8-57A5-E878-16DA7F89F7BB}"/>
                  </a:ext>
                </a:extLst>
              </p:cNvPr>
              <p:cNvSpPr txBox="1"/>
              <p:nvPr/>
            </p:nvSpPr>
            <p:spPr>
              <a:xfrm>
                <a:off x="1155410" y="2436507"/>
                <a:ext cx="1804147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/>
                  <a:t>Động vật, thực vật</a:t>
                </a:r>
              </a:p>
            </p:txBody>
          </p:sp>
          <p:pic>
            <p:nvPicPr>
              <p:cNvPr id="1028" name="Picture 4" descr="Máy tính cá voi, cá ngựa, động vật, hoạt hình png | PNGEgg">
                <a:extLst>
                  <a:ext uri="{FF2B5EF4-FFF2-40B4-BE49-F238E27FC236}">
                    <a16:creationId xmlns:a16="http://schemas.microsoft.com/office/drawing/2014/main" id="{DD1ADE8F-9BEA-401B-1EF2-B27FF4B872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632" b="97237" l="1556" r="99556">
                            <a14:foregroundMark x1="25889" y1="15658" x2="25889" y2="15658"/>
                            <a14:foregroundMark x1="28556" y1="2763" x2="28556" y2="2763"/>
                            <a14:foregroundMark x1="33556" y1="6579" x2="33556" y2="6579"/>
                            <a14:foregroundMark x1="95889" y1="47632" x2="93111" y2="51974"/>
                            <a14:foregroundMark x1="99556" y1="49868" x2="99556" y2="49868"/>
                            <a14:foregroundMark x1="6222" y1="51711" x2="9111" y2="72763"/>
                            <a14:foregroundMark x1="1556" y1="62763" x2="1556" y2="62763"/>
                            <a14:foregroundMark x1="25444" y1="15658" x2="25444" y2="15658"/>
                            <a14:foregroundMark x1="23667" y1="93026" x2="23667" y2="93026"/>
                            <a14:foregroundMark x1="27556" y1="97237" x2="27556" y2="972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2306" y="3308586"/>
                <a:ext cx="834006" cy="704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Lý thuyết tập làm văn: ôn tập tả cây cối tiếng việt 5">
                <a:extLst>
                  <a:ext uri="{FF2B5EF4-FFF2-40B4-BE49-F238E27FC236}">
                    <a16:creationId xmlns:a16="http://schemas.microsoft.com/office/drawing/2014/main" id="{06BB19A4-317C-ED99-4FFC-0995C3A4D5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2719" y="3274814"/>
                <a:ext cx="734185" cy="7854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212F253-F3E0-A6D0-93F8-1D520E323479}"/>
                </a:ext>
              </a:extLst>
            </p:cNvPr>
            <p:cNvGrpSpPr/>
            <p:nvPr/>
          </p:nvGrpSpPr>
          <p:grpSpPr>
            <a:xfrm>
              <a:off x="1603647" y="4117089"/>
              <a:ext cx="1884829" cy="1770415"/>
              <a:chOff x="1074728" y="4475677"/>
              <a:chExt cx="1884829" cy="1770415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93D6517-C3EB-4634-4869-E901CA6DA304}"/>
                  </a:ext>
                </a:extLst>
              </p:cNvPr>
              <p:cNvSpPr/>
              <p:nvPr/>
            </p:nvSpPr>
            <p:spPr>
              <a:xfrm>
                <a:off x="1201271" y="4475677"/>
                <a:ext cx="1658470" cy="1649506"/>
              </a:xfrm>
              <a:prstGeom prst="ellipse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65BF32-BE94-0DCA-9D5C-68C107434306}"/>
                  </a:ext>
                </a:extLst>
              </p:cNvPr>
              <p:cNvSpPr txBox="1"/>
              <p:nvPr/>
            </p:nvSpPr>
            <p:spPr>
              <a:xfrm>
                <a:off x="1074728" y="4823951"/>
                <a:ext cx="188482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/>
                  <a:t>Con người</a:t>
                </a:r>
              </a:p>
            </p:txBody>
          </p:sp>
          <p:pic>
            <p:nvPicPr>
              <p:cNvPr id="1034" name="Picture 10" descr="Cartoon boy and girl wearing facial mask Vector Image">
                <a:extLst>
                  <a:ext uri="{FF2B5EF4-FFF2-40B4-BE49-F238E27FC236}">
                    <a16:creationId xmlns:a16="http://schemas.microsoft.com/office/drawing/2014/main" id="{8B04911B-8040-9744-354B-7C40EFC0DF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0100" y1="27222" x2="33900" y2="47037"/>
                            <a14:foregroundMark x1="34868" y1="35972" x2="33900" y2="41019"/>
                            <a14:foregroundMark x1="36600" y1="26944" x2="35143" y2="34537"/>
                            <a14:foregroundMark x1="27300" y1="28241" x2="31800" y2="42222"/>
                            <a14:foregroundMark x1="73545" y1="40116" x2="74300" y2="42870"/>
                            <a14:foregroundMark x1="71000" y1="30833" x2="73198" y2="38849"/>
                            <a14:foregroundMark x1="66800" y1="32685" x2="69500" y2="42963"/>
                            <a14:foregroundMark x1="64500" y1="33704" x2="68100" y2="41852"/>
                            <a14:foregroundMark x1="74300" y1="34815" x2="74300" y2="34815"/>
                            <a14:backgroundMark x1="34500" y1="34537" x2="34500" y2="34537"/>
                            <a14:backgroundMark x1="34600" y1="35185" x2="35700" y2="35000"/>
                            <a14:backgroundMark x1="35000" y1="34907" x2="35600" y2="34907"/>
                            <a14:backgroundMark x1="72900" y1="39259" x2="74100" y2="393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4373" y="5118848"/>
                <a:ext cx="1043744" cy="11272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Tại sao không hút thuốc lá vẫn mắc ung thư phổi? Hóa ra đó là một dạng ung  thư khác">
                <a:extLst>
                  <a:ext uri="{FF2B5EF4-FFF2-40B4-BE49-F238E27FC236}">
                    <a16:creationId xmlns:a16="http://schemas.microsoft.com/office/drawing/2014/main" id="{2A30BFF0-5C5A-0A71-C476-E66FF4D556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7114" b="86468" l="58739" r="92010">
                            <a14:foregroundMark x1="58801" y1="59204" x2="58926" y2="69154"/>
                            <a14:foregroundMark x1="75593" y1="20697" x2="75531" y2="171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737" t="12942" r="3862" b="5162"/>
              <a:stretch/>
            </p:blipFill>
            <p:spPr bwMode="auto">
              <a:xfrm>
                <a:off x="2331878" y="5236336"/>
                <a:ext cx="456087" cy="5800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0C40240-9974-EBEF-491F-CE8A5F85C98D}"/>
                </a:ext>
              </a:extLst>
            </p:cNvPr>
            <p:cNvGrpSpPr/>
            <p:nvPr/>
          </p:nvGrpSpPr>
          <p:grpSpPr>
            <a:xfrm>
              <a:off x="4329924" y="1631327"/>
              <a:ext cx="1919496" cy="2788106"/>
              <a:chOff x="3801005" y="1989915"/>
              <a:chExt cx="1919496" cy="278810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1C06DA7-E482-CDB6-C72E-4AE4056EC85F}"/>
                  </a:ext>
                </a:extLst>
              </p:cNvPr>
              <p:cNvSpPr/>
              <p:nvPr/>
            </p:nvSpPr>
            <p:spPr>
              <a:xfrm>
                <a:off x="3862400" y="3039036"/>
                <a:ext cx="1858101" cy="1738985"/>
              </a:xfrm>
              <a:prstGeom prst="ellips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4EBAEF-8808-9EE4-7A41-64CC6F38AB52}"/>
                  </a:ext>
                </a:extLst>
              </p:cNvPr>
              <p:cNvSpPr txBox="1"/>
              <p:nvPr/>
            </p:nvSpPr>
            <p:spPr>
              <a:xfrm>
                <a:off x="3955524" y="3397927"/>
                <a:ext cx="165847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/>
                  <a:t>Tác hại của ô nhiễm môi trường</a:t>
                </a:r>
              </a:p>
            </p:txBody>
          </p:sp>
          <p:pic>
            <p:nvPicPr>
              <p:cNvPr id="1038" name="Picture 14" descr="Contaminación del aire por humo de fábrica | Vector Premium">
                <a:extLst>
                  <a:ext uri="{FF2B5EF4-FFF2-40B4-BE49-F238E27FC236}">
                    <a16:creationId xmlns:a16="http://schemas.microsoft.com/office/drawing/2014/main" id="{D892EDC0-8432-8D52-1C9C-D60F4410F5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744" b="89776" l="9744" r="92332">
                            <a14:foregroundMark x1="91214" y1="33227" x2="91214" y2="33227"/>
                            <a14:foregroundMark x1="52716" y1="38658" x2="52716" y2="38658"/>
                            <a14:foregroundMark x1="24920" y1="39617" x2="24920" y2="39617"/>
                            <a14:foregroundMark x1="20447" y1="37540" x2="20447" y2="37540"/>
                            <a14:foregroundMark x1="15016" y1="46326" x2="15016" y2="46326"/>
                            <a14:foregroundMark x1="92332" y1="67891" x2="92332" y2="6789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1005" y="1989915"/>
                <a:ext cx="1847290" cy="1847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E48A9A5-B5DD-441F-D071-D56619B9274E}"/>
                </a:ext>
              </a:extLst>
            </p:cNvPr>
            <p:cNvGrpSpPr/>
            <p:nvPr/>
          </p:nvGrpSpPr>
          <p:grpSpPr>
            <a:xfrm>
              <a:off x="7387309" y="2760962"/>
              <a:ext cx="1799438" cy="1973798"/>
              <a:chOff x="6858390" y="3119550"/>
              <a:chExt cx="1799438" cy="1973798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CD22ACE-984A-501F-A901-91A8735CA5DE}"/>
                  </a:ext>
                </a:extLst>
              </p:cNvPr>
              <p:cNvSpPr/>
              <p:nvPr/>
            </p:nvSpPr>
            <p:spPr>
              <a:xfrm>
                <a:off x="6915864" y="3119550"/>
                <a:ext cx="1658470" cy="1649506"/>
              </a:xfrm>
              <a:prstGeom prst="ellips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11E786-7951-658D-F74F-56DD8ED52ACE}"/>
                  </a:ext>
                </a:extLst>
              </p:cNvPr>
              <p:cNvSpPr txBox="1"/>
              <p:nvPr/>
            </p:nvSpPr>
            <p:spPr>
              <a:xfrm>
                <a:off x="6858390" y="3401135"/>
                <a:ext cx="179943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/>
                  <a:t>Môi trường tự nhiên</a:t>
                </a:r>
              </a:p>
            </p:txBody>
          </p:sp>
          <p:pic>
            <p:nvPicPr>
              <p:cNvPr id="1040" name="Picture 16" descr="Cách Sử Dụng Túi Đựng Rác | Bao Bì EIG">
                <a:extLst>
                  <a:ext uri="{FF2B5EF4-FFF2-40B4-BE49-F238E27FC236}">
                    <a16:creationId xmlns:a16="http://schemas.microsoft.com/office/drawing/2014/main" id="{BF5F8D46-69B3-E17C-586A-58CE05FD09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9" t="2434" r="38646" b="52248"/>
              <a:stretch/>
            </p:blipFill>
            <p:spPr bwMode="auto">
              <a:xfrm>
                <a:off x="7201181" y="4240929"/>
                <a:ext cx="1113855" cy="852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A316884-BB19-32BF-BEF0-505D9457B2D9}"/>
                </a:ext>
              </a:extLst>
            </p:cNvPr>
            <p:cNvCxnSpPr>
              <a:cxnSpLocks/>
            </p:cNvCxnSpPr>
            <p:nvPr/>
          </p:nvCxnSpPr>
          <p:spPr>
            <a:xfrm>
              <a:off x="3381839" y="2750011"/>
              <a:ext cx="1089216" cy="434047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87A02B9-26AA-4DC3-AED3-CE763E90FB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3779" y="4126662"/>
              <a:ext cx="1267993" cy="65166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2892D18-50F6-3E88-8CFC-5011794BDCF7}"/>
                </a:ext>
              </a:extLst>
            </p:cNvPr>
            <p:cNvCxnSpPr>
              <a:cxnSpLocks/>
            </p:cNvCxnSpPr>
            <p:nvPr/>
          </p:nvCxnSpPr>
          <p:spPr>
            <a:xfrm>
              <a:off x="6249545" y="3598241"/>
              <a:ext cx="122125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ight Bracket 47">
              <a:extLst>
                <a:ext uri="{FF2B5EF4-FFF2-40B4-BE49-F238E27FC236}">
                  <a16:creationId xmlns:a16="http://schemas.microsoft.com/office/drawing/2014/main" id="{8DADF286-927E-4357-0CFF-F5787869015E}"/>
                </a:ext>
              </a:extLst>
            </p:cNvPr>
            <p:cNvSpPr/>
            <p:nvPr/>
          </p:nvSpPr>
          <p:spPr>
            <a:xfrm>
              <a:off x="1064717" y="2178078"/>
              <a:ext cx="629088" cy="1200329"/>
            </a:xfrm>
            <a:prstGeom prst="rightBracket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Bracket 48">
              <a:extLst>
                <a:ext uri="{FF2B5EF4-FFF2-40B4-BE49-F238E27FC236}">
                  <a16:creationId xmlns:a16="http://schemas.microsoft.com/office/drawing/2014/main" id="{2E51A331-9325-4C22-A371-2A32A855E79C}"/>
                </a:ext>
              </a:extLst>
            </p:cNvPr>
            <p:cNvSpPr/>
            <p:nvPr/>
          </p:nvSpPr>
          <p:spPr>
            <a:xfrm>
              <a:off x="1064717" y="4465363"/>
              <a:ext cx="629088" cy="1200329"/>
            </a:xfrm>
            <a:prstGeom prst="rightBracket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ight Bracket 49">
              <a:extLst>
                <a:ext uri="{FF2B5EF4-FFF2-40B4-BE49-F238E27FC236}">
                  <a16:creationId xmlns:a16="http://schemas.microsoft.com/office/drawing/2014/main" id="{20F261DE-0BD6-D185-3302-AA9E0FD178B3}"/>
                </a:ext>
              </a:extLst>
            </p:cNvPr>
            <p:cNvSpPr/>
            <p:nvPr/>
          </p:nvSpPr>
          <p:spPr>
            <a:xfrm flipH="1">
              <a:off x="9088132" y="2941360"/>
              <a:ext cx="629088" cy="1200329"/>
            </a:xfrm>
            <a:prstGeom prst="rightBracket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44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82F3EB24-F956-73C2-7B17-1FAD71E5D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646" y="3429001"/>
            <a:ext cx="4857814" cy="3199680"/>
          </a:xfrm>
          <a:prstGeom prst="rect">
            <a:avLst/>
          </a:prstGeom>
        </p:spPr>
      </p:pic>
      <p:pic>
        <p:nvPicPr>
          <p:cNvPr id="18" name="Picture 17" descr="A picture containing doll, toy, colorful, outdoor object&#10;&#10;Description automatically generated">
            <a:extLst>
              <a:ext uri="{FF2B5EF4-FFF2-40B4-BE49-F238E27FC236}">
                <a16:creationId xmlns:a16="http://schemas.microsoft.com/office/drawing/2014/main" id="{29402CAB-00C5-8929-7C7D-FBB5444B6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43" y="2208025"/>
            <a:ext cx="5109458" cy="5109458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AFE2CFF8-BAE0-0783-8B44-33127C932B65}"/>
              </a:ext>
            </a:extLst>
          </p:cNvPr>
          <p:cNvSpPr txBox="1"/>
          <p:nvPr/>
        </p:nvSpPr>
        <p:spPr>
          <a:xfrm>
            <a:off x="1738820" y="361160"/>
            <a:ext cx="87143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chemeClr val="accent2"/>
                </a:solidFill>
                <a:latin typeface="#9Slide05 SVNClementine" panose="020F0502020204030203" pitchFamily="34" charset="0"/>
              </a:rPr>
              <a:t>Cùng</a:t>
            </a:r>
            <a:r>
              <a:rPr lang="en-US" sz="11500" dirty="0">
                <a:solidFill>
                  <a:schemeClr val="accent2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11500" dirty="0" err="1">
                <a:solidFill>
                  <a:schemeClr val="accent2"/>
                </a:solidFill>
                <a:latin typeface="#9Slide05 SVNClementine" panose="020F0502020204030203" pitchFamily="34" charset="0"/>
              </a:rPr>
              <a:t>thảo</a:t>
            </a:r>
            <a:r>
              <a:rPr lang="en-US" sz="11500" dirty="0">
                <a:solidFill>
                  <a:schemeClr val="accent2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11500" dirty="0" err="1">
                <a:solidFill>
                  <a:schemeClr val="accent2"/>
                </a:solidFill>
                <a:latin typeface="#9Slide05 SVNClementine" panose="020F0502020204030203" pitchFamily="34" charset="0"/>
              </a:rPr>
              <a:t>luận</a:t>
            </a:r>
            <a:endParaRPr lang="en-US" sz="11500" dirty="0">
              <a:solidFill>
                <a:schemeClr val="accent2"/>
              </a:solidFill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630A67E-4E77-60A7-571A-DECAB4A14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4873" y="166973"/>
            <a:ext cx="5417127" cy="63370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67E170-7FFA-E014-68ED-2F5CB7E9F21D}"/>
              </a:ext>
            </a:extLst>
          </p:cNvPr>
          <p:cNvSpPr/>
          <p:nvPr/>
        </p:nvSpPr>
        <p:spPr>
          <a:xfrm>
            <a:off x="104854" y="706582"/>
            <a:ext cx="11938210" cy="587086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A5212-44CD-633A-3F9E-0AF652139037}"/>
              </a:ext>
            </a:extLst>
          </p:cNvPr>
          <p:cNvSpPr txBox="1"/>
          <p:nvPr/>
        </p:nvSpPr>
        <p:spPr>
          <a:xfrm>
            <a:off x="744070" y="744071"/>
            <a:ext cx="10703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/>
              <a:t>Nhiệm</a:t>
            </a:r>
            <a:r>
              <a:rPr lang="en-US" sz="4000" b="1" dirty="0"/>
              <a:t> </a:t>
            </a:r>
            <a:r>
              <a:rPr lang="en-US" sz="4000" b="1" dirty="0" err="1"/>
              <a:t>vụ</a:t>
            </a:r>
            <a:r>
              <a:rPr lang="en-US" sz="4000" b="1" dirty="0"/>
              <a:t> 2: </a:t>
            </a:r>
            <a:r>
              <a:rPr lang="en-US" sz="4000" b="1" dirty="0" err="1"/>
              <a:t>Báo</a:t>
            </a:r>
            <a:r>
              <a:rPr lang="en-US" sz="4000" b="1" dirty="0"/>
              <a:t> </a:t>
            </a:r>
            <a:r>
              <a:rPr lang="en-US" sz="4000" b="1" dirty="0" err="1"/>
              <a:t>cáo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tác</a:t>
            </a:r>
            <a:r>
              <a:rPr lang="en-US" sz="4000" b="1" dirty="0"/>
              <a:t> </a:t>
            </a:r>
            <a:r>
              <a:rPr lang="en-US" sz="4000" b="1" dirty="0" err="1"/>
              <a:t>hại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ô </a:t>
            </a:r>
            <a:r>
              <a:rPr lang="en-US" sz="4000" b="1" dirty="0" err="1"/>
              <a:t>nhiễm</a:t>
            </a:r>
            <a:r>
              <a:rPr lang="en-US" sz="4000" b="1" dirty="0"/>
              <a:t> </a:t>
            </a:r>
            <a:r>
              <a:rPr lang="en-US" sz="4000" b="1" dirty="0" err="1"/>
              <a:t>môi</a:t>
            </a:r>
            <a:r>
              <a:rPr lang="en-US" sz="4000" b="1" dirty="0"/>
              <a:t> </a:t>
            </a:r>
            <a:r>
              <a:rPr lang="en-US" sz="4000" b="1" dirty="0" err="1"/>
              <a:t>trường</a:t>
            </a:r>
            <a:endParaRPr lang="en-US" sz="40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AB0C41-09F3-54D1-B25E-50391EDDD1BF}"/>
              </a:ext>
            </a:extLst>
          </p:cNvPr>
          <p:cNvGrpSpPr/>
          <p:nvPr/>
        </p:nvGrpSpPr>
        <p:grpSpPr>
          <a:xfrm>
            <a:off x="6499568" y="2160869"/>
            <a:ext cx="3558921" cy="2063325"/>
            <a:chOff x="7917222" y="-194086"/>
            <a:chExt cx="5085471" cy="2074859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BBA4C27-7436-C0D8-EF7C-3B20CB43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7222" y="-194086"/>
              <a:ext cx="5085471" cy="207485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EA8159-8D77-D754-17D1-CCA621D8CA4E}"/>
                </a:ext>
              </a:extLst>
            </p:cNvPr>
            <p:cNvSpPr txBox="1"/>
            <p:nvPr/>
          </p:nvSpPr>
          <p:spPr>
            <a:xfrm>
              <a:off x="8127168" y="-3402"/>
              <a:ext cx="4656316" cy="18569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Các</a:t>
              </a: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 nhóm khác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anose="02040603050506020204" pitchFamily="18" charset="0"/>
                <a:cs typeface="Calibri" panose="020F0502020204030204" pitchFamily="34" charset="0"/>
              </a:endParaRP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l</a:t>
              </a: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ắng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nghe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 –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góp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 ý -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bổ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 sung</a:t>
              </a:r>
            </a:p>
          </p:txBody>
        </p:sp>
      </p:grpSp>
      <p:pic>
        <p:nvPicPr>
          <p:cNvPr id="12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4F84FDE-2347-3430-AF10-C0CD827825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38" y="3702001"/>
            <a:ext cx="5019638" cy="2874882"/>
          </a:xfrm>
          <a:prstGeom prst="rect">
            <a:avLst/>
          </a:prstGeom>
        </p:spPr>
      </p:pic>
      <p:pic>
        <p:nvPicPr>
          <p:cNvPr id="13" name="Picture 12" descr="A picture containing text, transport, airplane, aircraft&#10;&#10;Description automatically generated">
            <a:extLst>
              <a:ext uri="{FF2B5EF4-FFF2-40B4-BE49-F238E27FC236}">
                <a16:creationId xmlns:a16="http://schemas.microsoft.com/office/drawing/2014/main" id="{184869D1-A008-5ACD-7DB6-BFEEA39EDB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8" y="2566962"/>
            <a:ext cx="7342207" cy="41341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0194AB-32C9-7260-0443-83E516222CC6}"/>
              </a:ext>
            </a:extLst>
          </p:cNvPr>
          <p:cNvSpPr txBox="1"/>
          <p:nvPr/>
        </p:nvSpPr>
        <p:spPr>
          <a:xfrm>
            <a:off x="2790255" y="3077208"/>
            <a:ext cx="2320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Cùng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 </a:t>
            </a:r>
          </a:p>
          <a:p>
            <a:pPr algn="ct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chia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sẻ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SVN-Kitte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0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AB1663-1FD4-5DE7-6230-65B308415A4B}"/>
              </a:ext>
            </a:extLst>
          </p:cNvPr>
          <p:cNvSpPr txBox="1"/>
          <p:nvPr/>
        </p:nvSpPr>
        <p:spPr>
          <a:xfrm>
            <a:off x="0" y="70049"/>
            <a:ext cx="121382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>
                  <a:solidFill>
                    <a:srgbClr val="FFCC99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Các tác hại của ô nhiễm môi trường</a:t>
            </a:r>
            <a:endParaRPr lang="en-US" sz="6600" b="1" dirty="0">
              <a:ln>
                <a:solidFill>
                  <a:srgbClr val="FFCC99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La Chic Pro Shad" panose="02000506090000020004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BB10E4-1D95-809E-4B2D-A5558480751E}"/>
              </a:ext>
            </a:extLst>
          </p:cNvPr>
          <p:cNvGrpSpPr/>
          <p:nvPr/>
        </p:nvGrpSpPr>
        <p:grpSpPr>
          <a:xfrm>
            <a:off x="181037" y="1134767"/>
            <a:ext cx="10935197" cy="1070265"/>
            <a:chOff x="170304" y="1714500"/>
            <a:chExt cx="10935197" cy="107026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32B1D5-B425-9315-A468-7B7256625FC6}"/>
                </a:ext>
              </a:extLst>
            </p:cNvPr>
            <p:cNvSpPr/>
            <p:nvPr/>
          </p:nvSpPr>
          <p:spPr>
            <a:xfrm>
              <a:off x="685800" y="1714500"/>
              <a:ext cx="10419701" cy="1070265"/>
            </a:xfrm>
            <a:custGeom>
              <a:avLst/>
              <a:gdLst>
                <a:gd name="connsiteX0" fmla="*/ 0 w 10419701"/>
                <a:gd name="connsiteY0" fmla="*/ 406979 h 1070265"/>
                <a:gd name="connsiteX1" fmla="*/ 406979 w 10419701"/>
                <a:gd name="connsiteY1" fmla="*/ 0 h 1070265"/>
                <a:gd name="connsiteX2" fmla="*/ 1164138 w 10419701"/>
                <a:gd name="connsiteY2" fmla="*/ 0 h 1070265"/>
                <a:gd name="connsiteX3" fmla="*/ 1633124 w 10419701"/>
                <a:gd name="connsiteY3" fmla="*/ 0 h 1070265"/>
                <a:gd name="connsiteX4" fmla="*/ 2390282 w 10419701"/>
                <a:gd name="connsiteY4" fmla="*/ 0 h 1070265"/>
                <a:gd name="connsiteX5" fmla="*/ 3147441 w 10419701"/>
                <a:gd name="connsiteY5" fmla="*/ 0 h 1070265"/>
                <a:gd name="connsiteX6" fmla="*/ 3808542 w 10419701"/>
                <a:gd name="connsiteY6" fmla="*/ 0 h 1070265"/>
                <a:gd name="connsiteX7" fmla="*/ 4469643 w 10419701"/>
                <a:gd name="connsiteY7" fmla="*/ 0 h 1070265"/>
                <a:gd name="connsiteX8" fmla="*/ 5034687 w 10419701"/>
                <a:gd name="connsiteY8" fmla="*/ 0 h 1070265"/>
                <a:gd name="connsiteX9" fmla="*/ 5695788 w 10419701"/>
                <a:gd name="connsiteY9" fmla="*/ 0 h 1070265"/>
                <a:gd name="connsiteX10" fmla="*/ 6068717 w 10419701"/>
                <a:gd name="connsiteY10" fmla="*/ 0 h 1070265"/>
                <a:gd name="connsiteX11" fmla="*/ 6633761 w 10419701"/>
                <a:gd name="connsiteY11" fmla="*/ 0 h 1070265"/>
                <a:gd name="connsiteX12" fmla="*/ 7006689 w 10419701"/>
                <a:gd name="connsiteY12" fmla="*/ 0 h 1070265"/>
                <a:gd name="connsiteX13" fmla="*/ 7571733 w 10419701"/>
                <a:gd name="connsiteY13" fmla="*/ 0 h 1070265"/>
                <a:gd name="connsiteX14" fmla="*/ 8232834 w 10419701"/>
                <a:gd name="connsiteY14" fmla="*/ 0 h 1070265"/>
                <a:gd name="connsiteX15" fmla="*/ 8605763 w 10419701"/>
                <a:gd name="connsiteY15" fmla="*/ 0 h 1070265"/>
                <a:gd name="connsiteX16" fmla="*/ 9266864 w 10419701"/>
                <a:gd name="connsiteY16" fmla="*/ 0 h 1070265"/>
                <a:gd name="connsiteX17" fmla="*/ 10012722 w 10419701"/>
                <a:gd name="connsiteY17" fmla="*/ 0 h 1070265"/>
                <a:gd name="connsiteX18" fmla="*/ 10419701 w 10419701"/>
                <a:gd name="connsiteY18" fmla="*/ 406979 h 1070265"/>
                <a:gd name="connsiteX19" fmla="*/ 10419701 w 10419701"/>
                <a:gd name="connsiteY19" fmla="*/ 663286 h 1070265"/>
                <a:gd name="connsiteX20" fmla="*/ 10012722 w 10419701"/>
                <a:gd name="connsiteY20" fmla="*/ 1070265 h 1070265"/>
                <a:gd name="connsiteX21" fmla="*/ 9255563 w 10419701"/>
                <a:gd name="connsiteY21" fmla="*/ 1070265 h 1070265"/>
                <a:gd name="connsiteX22" fmla="*/ 8690520 w 10419701"/>
                <a:gd name="connsiteY22" fmla="*/ 1070265 h 1070265"/>
                <a:gd name="connsiteX23" fmla="*/ 8317591 w 10419701"/>
                <a:gd name="connsiteY23" fmla="*/ 1070265 h 1070265"/>
                <a:gd name="connsiteX24" fmla="*/ 7848605 w 10419701"/>
                <a:gd name="connsiteY24" fmla="*/ 1070265 h 1070265"/>
                <a:gd name="connsiteX25" fmla="*/ 7187503 w 10419701"/>
                <a:gd name="connsiteY25" fmla="*/ 1070265 h 1070265"/>
                <a:gd name="connsiteX26" fmla="*/ 6526402 w 10419701"/>
                <a:gd name="connsiteY26" fmla="*/ 1070265 h 1070265"/>
                <a:gd name="connsiteX27" fmla="*/ 5865301 w 10419701"/>
                <a:gd name="connsiteY27" fmla="*/ 1070265 h 1070265"/>
                <a:gd name="connsiteX28" fmla="*/ 5300257 w 10419701"/>
                <a:gd name="connsiteY28" fmla="*/ 1070265 h 1070265"/>
                <a:gd name="connsiteX29" fmla="*/ 4543099 w 10419701"/>
                <a:gd name="connsiteY29" fmla="*/ 1070265 h 1070265"/>
                <a:gd name="connsiteX30" fmla="*/ 4266228 w 10419701"/>
                <a:gd name="connsiteY30" fmla="*/ 1070265 h 1070265"/>
                <a:gd name="connsiteX31" fmla="*/ 3701184 w 10419701"/>
                <a:gd name="connsiteY31" fmla="*/ 1070265 h 1070265"/>
                <a:gd name="connsiteX32" fmla="*/ 3040083 w 10419701"/>
                <a:gd name="connsiteY32" fmla="*/ 1070265 h 1070265"/>
                <a:gd name="connsiteX33" fmla="*/ 2475039 w 10419701"/>
                <a:gd name="connsiteY33" fmla="*/ 1070265 h 1070265"/>
                <a:gd name="connsiteX34" fmla="*/ 1717880 w 10419701"/>
                <a:gd name="connsiteY34" fmla="*/ 1070265 h 1070265"/>
                <a:gd name="connsiteX35" fmla="*/ 960722 w 10419701"/>
                <a:gd name="connsiteY35" fmla="*/ 1070265 h 1070265"/>
                <a:gd name="connsiteX36" fmla="*/ 406979 w 10419701"/>
                <a:gd name="connsiteY36" fmla="*/ 1070265 h 1070265"/>
                <a:gd name="connsiteX37" fmla="*/ 0 w 10419701"/>
                <a:gd name="connsiteY37" fmla="*/ 663286 h 1070265"/>
                <a:gd name="connsiteX38" fmla="*/ 0 w 10419701"/>
                <a:gd name="connsiteY38" fmla="*/ 406979 h 107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19701" h="1070265" fill="none" extrusionOk="0">
                  <a:moveTo>
                    <a:pt x="0" y="406979"/>
                  </a:moveTo>
                  <a:cubicBezTo>
                    <a:pt x="-66818" y="173962"/>
                    <a:pt x="221108" y="31301"/>
                    <a:pt x="406979" y="0"/>
                  </a:cubicBezTo>
                  <a:cubicBezTo>
                    <a:pt x="709138" y="-57345"/>
                    <a:pt x="827731" y="74798"/>
                    <a:pt x="1164138" y="0"/>
                  </a:cubicBezTo>
                  <a:cubicBezTo>
                    <a:pt x="1500545" y="-74798"/>
                    <a:pt x="1524274" y="9108"/>
                    <a:pt x="1633124" y="0"/>
                  </a:cubicBezTo>
                  <a:cubicBezTo>
                    <a:pt x="1741974" y="-9108"/>
                    <a:pt x="2109284" y="70999"/>
                    <a:pt x="2390282" y="0"/>
                  </a:cubicBezTo>
                  <a:cubicBezTo>
                    <a:pt x="2671280" y="-70999"/>
                    <a:pt x="2797335" y="76869"/>
                    <a:pt x="3147441" y="0"/>
                  </a:cubicBezTo>
                  <a:cubicBezTo>
                    <a:pt x="3497547" y="-76869"/>
                    <a:pt x="3587422" y="71478"/>
                    <a:pt x="3808542" y="0"/>
                  </a:cubicBezTo>
                  <a:cubicBezTo>
                    <a:pt x="4029662" y="-71478"/>
                    <a:pt x="4191855" y="34877"/>
                    <a:pt x="4469643" y="0"/>
                  </a:cubicBezTo>
                  <a:cubicBezTo>
                    <a:pt x="4747431" y="-34877"/>
                    <a:pt x="4911396" y="26475"/>
                    <a:pt x="5034687" y="0"/>
                  </a:cubicBezTo>
                  <a:cubicBezTo>
                    <a:pt x="5157978" y="-26475"/>
                    <a:pt x="5512092" y="17288"/>
                    <a:pt x="5695788" y="0"/>
                  </a:cubicBezTo>
                  <a:cubicBezTo>
                    <a:pt x="5879484" y="-17288"/>
                    <a:pt x="5942868" y="40605"/>
                    <a:pt x="6068717" y="0"/>
                  </a:cubicBezTo>
                  <a:cubicBezTo>
                    <a:pt x="6194566" y="-40605"/>
                    <a:pt x="6395930" y="43219"/>
                    <a:pt x="6633761" y="0"/>
                  </a:cubicBezTo>
                  <a:cubicBezTo>
                    <a:pt x="6871592" y="-43219"/>
                    <a:pt x="6925077" y="42676"/>
                    <a:pt x="7006689" y="0"/>
                  </a:cubicBezTo>
                  <a:cubicBezTo>
                    <a:pt x="7088301" y="-42676"/>
                    <a:pt x="7365342" y="50020"/>
                    <a:pt x="7571733" y="0"/>
                  </a:cubicBezTo>
                  <a:cubicBezTo>
                    <a:pt x="7778124" y="-50020"/>
                    <a:pt x="7946441" y="21404"/>
                    <a:pt x="8232834" y="0"/>
                  </a:cubicBezTo>
                  <a:cubicBezTo>
                    <a:pt x="8519227" y="-21404"/>
                    <a:pt x="8501168" y="18984"/>
                    <a:pt x="8605763" y="0"/>
                  </a:cubicBezTo>
                  <a:cubicBezTo>
                    <a:pt x="8710358" y="-18984"/>
                    <a:pt x="9128588" y="11269"/>
                    <a:pt x="9266864" y="0"/>
                  </a:cubicBezTo>
                  <a:cubicBezTo>
                    <a:pt x="9405140" y="-11269"/>
                    <a:pt x="9675605" y="88103"/>
                    <a:pt x="10012722" y="0"/>
                  </a:cubicBezTo>
                  <a:cubicBezTo>
                    <a:pt x="10216347" y="-63848"/>
                    <a:pt x="10477041" y="195377"/>
                    <a:pt x="10419701" y="406979"/>
                  </a:cubicBezTo>
                  <a:cubicBezTo>
                    <a:pt x="10440460" y="479664"/>
                    <a:pt x="10410276" y="539029"/>
                    <a:pt x="10419701" y="663286"/>
                  </a:cubicBezTo>
                  <a:cubicBezTo>
                    <a:pt x="10409535" y="850863"/>
                    <a:pt x="10225539" y="1117768"/>
                    <a:pt x="10012722" y="1070265"/>
                  </a:cubicBezTo>
                  <a:cubicBezTo>
                    <a:pt x="9811040" y="1080040"/>
                    <a:pt x="9587818" y="980406"/>
                    <a:pt x="9255563" y="1070265"/>
                  </a:cubicBezTo>
                  <a:cubicBezTo>
                    <a:pt x="8923308" y="1160124"/>
                    <a:pt x="8822159" y="1053866"/>
                    <a:pt x="8690520" y="1070265"/>
                  </a:cubicBezTo>
                  <a:cubicBezTo>
                    <a:pt x="8558881" y="1086664"/>
                    <a:pt x="8453817" y="1059417"/>
                    <a:pt x="8317591" y="1070265"/>
                  </a:cubicBezTo>
                  <a:cubicBezTo>
                    <a:pt x="8181365" y="1081113"/>
                    <a:pt x="7979758" y="1051291"/>
                    <a:pt x="7848605" y="1070265"/>
                  </a:cubicBezTo>
                  <a:cubicBezTo>
                    <a:pt x="7717452" y="1089239"/>
                    <a:pt x="7361651" y="1050961"/>
                    <a:pt x="7187503" y="1070265"/>
                  </a:cubicBezTo>
                  <a:cubicBezTo>
                    <a:pt x="7013355" y="1089569"/>
                    <a:pt x="6854177" y="1023339"/>
                    <a:pt x="6526402" y="1070265"/>
                  </a:cubicBezTo>
                  <a:cubicBezTo>
                    <a:pt x="6198627" y="1117191"/>
                    <a:pt x="6185651" y="1047787"/>
                    <a:pt x="5865301" y="1070265"/>
                  </a:cubicBezTo>
                  <a:cubicBezTo>
                    <a:pt x="5544951" y="1092743"/>
                    <a:pt x="5472870" y="1007491"/>
                    <a:pt x="5300257" y="1070265"/>
                  </a:cubicBezTo>
                  <a:cubicBezTo>
                    <a:pt x="5127644" y="1133039"/>
                    <a:pt x="4907219" y="1011594"/>
                    <a:pt x="4543099" y="1070265"/>
                  </a:cubicBezTo>
                  <a:cubicBezTo>
                    <a:pt x="4178979" y="1128936"/>
                    <a:pt x="4360543" y="1040536"/>
                    <a:pt x="4266228" y="1070265"/>
                  </a:cubicBezTo>
                  <a:cubicBezTo>
                    <a:pt x="4171913" y="1099994"/>
                    <a:pt x="3948854" y="1041997"/>
                    <a:pt x="3701184" y="1070265"/>
                  </a:cubicBezTo>
                  <a:cubicBezTo>
                    <a:pt x="3453514" y="1098533"/>
                    <a:pt x="3260286" y="993644"/>
                    <a:pt x="3040083" y="1070265"/>
                  </a:cubicBezTo>
                  <a:cubicBezTo>
                    <a:pt x="2819880" y="1146886"/>
                    <a:pt x="2659518" y="1006620"/>
                    <a:pt x="2475039" y="1070265"/>
                  </a:cubicBezTo>
                  <a:cubicBezTo>
                    <a:pt x="2290560" y="1133910"/>
                    <a:pt x="1960872" y="1033123"/>
                    <a:pt x="1717880" y="1070265"/>
                  </a:cubicBezTo>
                  <a:cubicBezTo>
                    <a:pt x="1474888" y="1107407"/>
                    <a:pt x="1184161" y="1029575"/>
                    <a:pt x="960722" y="1070265"/>
                  </a:cubicBezTo>
                  <a:cubicBezTo>
                    <a:pt x="737283" y="1110955"/>
                    <a:pt x="586546" y="1004591"/>
                    <a:pt x="406979" y="1070265"/>
                  </a:cubicBezTo>
                  <a:cubicBezTo>
                    <a:pt x="170795" y="1091825"/>
                    <a:pt x="-40661" y="939765"/>
                    <a:pt x="0" y="663286"/>
                  </a:cubicBezTo>
                  <a:cubicBezTo>
                    <a:pt x="-603" y="535315"/>
                    <a:pt x="20795" y="481421"/>
                    <a:pt x="0" y="406979"/>
                  </a:cubicBezTo>
                  <a:close/>
                </a:path>
                <a:path w="10419701" h="1070265" stroke="0" extrusionOk="0">
                  <a:moveTo>
                    <a:pt x="0" y="406979"/>
                  </a:moveTo>
                  <a:cubicBezTo>
                    <a:pt x="-10809" y="191088"/>
                    <a:pt x="174628" y="61090"/>
                    <a:pt x="406979" y="0"/>
                  </a:cubicBezTo>
                  <a:cubicBezTo>
                    <a:pt x="516036" y="-13574"/>
                    <a:pt x="560214" y="30933"/>
                    <a:pt x="683850" y="0"/>
                  </a:cubicBezTo>
                  <a:cubicBezTo>
                    <a:pt x="807486" y="-30933"/>
                    <a:pt x="1153221" y="22826"/>
                    <a:pt x="1441009" y="0"/>
                  </a:cubicBezTo>
                  <a:cubicBezTo>
                    <a:pt x="1728797" y="-22826"/>
                    <a:pt x="1910783" y="53560"/>
                    <a:pt x="2102110" y="0"/>
                  </a:cubicBezTo>
                  <a:cubicBezTo>
                    <a:pt x="2293437" y="-53560"/>
                    <a:pt x="2487924" y="1873"/>
                    <a:pt x="2667154" y="0"/>
                  </a:cubicBezTo>
                  <a:cubicBezTo>
                    <a:pt x="2846384" y="-1873"/>
                    <a:pt x="3086500" y="39800"/>
                    <a:pt x="3424312" y="0"/>
                  </a:cubicBezTo>
                  <a:cubicBezTo>
                    <a:pt x="3762124" y="-39800"/>
                    <a:pt x="3789823" y="8685"/>
                    <a:pt x="3989356" y="0"/>
                  </a:cubicBezTo>
                  <a:cubicBezTo>
                    <a:pt x="4188889" y="-8685"/>
                    <a:pt x="4282331" y="37558"/>
                    <a:pt x="4362285" y="0"/>
                  </a:cubicBezTo>
                  <a:cubicBezTo>
                    <a:pt x="4442239" y="-37558"/>
                    <a:pt x="4529372" y="9374"/>
                    <a:pt x="4639156" y="0"/>
                  </a:cubicBezTo>
                  <a:cubicBezTo>
                    <a:pt x="4748940" y="-9374"/>
                    <a:pt x="5217525" y="34153"/>
                    <a:pt x="5396315" y="0"/>
                  </a:cubicBezTo>
                  <a:cubicBezTo>
                    <a:pt x="5575105" y="-34153"/>
                    <a:pt x="5967753" y="75759"/>
                    <a:pt x="6153473" y="0"/>
                  </a:cubicBezTo>
                  <a:cubicBezTo>
                    <a:pt x="6339193" y="-75759"/>
                    <a:pt x="6505198" y="5153"/>
                    <a:pt x="6814575" y="0"/>
                  </a:cubicBezTo>
                  <a:cubicBezTo>
                    <a:pt x="7123952" y="-5153"/>
                    <a:pt x="7237214" y="3142"/>
                    <a:pt x="7379618" y="0"/>
                  </a:cubicBezTo>
                  <a:cubicBezTo>
                    <a:pt x="7522022" y="-3142"/>
                    <a:pt x="7518405" y="14327"/>
                    <a:pt x="7656490" y="0"/>
                  </a:cubicBezTo>
                  <a:cubicBezTo>
                    <a:pt x="7794575" y="-14327"/>
                    <a:pt x="7986030" y="14025"/>
                    <a:pt x="8221533" y="0"/>
                  </a:cubicBezTo>
                  <a:cubicBezTo>
                    <a:pt x="8457036" y="-14025"/>
                    <a:pt x="8603662" y="16850"/>
                    <a:pt x="8882635" y="0"/>
                  </a:cubicBezTo>
                  <a:cubicBezTo>
                    <a:pt x="9161608" y="-16850"/>
                    <a:pt x="9756876" y="62606"/>
                    <a:pt x="10012722" y="0"/>
                  </a:cubicBezTo>
                  <a:cubicBezTo>
                    <a:pt x="10170618" y="-8261"/>
                    <a:pt x="10431510" y="227457"/>
                    <a:pt x="10419701" y="406979"/>
                  </a:cubicBezTo>
                  <a:cubicBezTo>
                    <a:pt x="10429268" y="461991"/>
                    <a:pt x="10389134" y="549573"/>
                    <a:pt x="10419701" y="663286"/>
                  </a:cubicBezTo>
                  <a:cubicBezTo>
                    <a:pt x="10382063" y="859218"/>
                    <a:pt x="10201543" y="1027494"/>
                    <a:pt x="10012722" y="1070265"/>
                  </a:cubicBezTo>
                  <a:cubicBezTo>
                    <a:pt x="9843687" y="1101455"/>
                    <a:pt x="9578692" y="1002803"/>
                    <a:pt x="9447678" y="1070265"/>
                  </a:cubicBezTo>
                  <a:cubicBezTo>
                    <a:pt x="9316664" y="1137727"/>
                    <a:pt x="9213371" y="1041094"/>
                    <a:pt x="9074749" y="1070265"/>
                  </a:cubicBezTo>
                  <a:cubicBezTo>
                    <a:pt x="8936127" y="1099436"/>
                    <a:pt x="8693404" y="1040441"/>
                    <a:pt x="8317591" y="1070265"/>
                  </a:cubicBezTo>
                  <a:cubicBezTo>
                    <a:pt x="7941778" y="1100089"/>
                    <a:pt x="7980305" y="1021472"/>
                    <a:pt x="7752547" y="1070265"/>
                  </a:cubicBezTo>
                  <a:cubicBezTo>
                    <a:pt x="7524789" y="1119058"/>
                    <a:pt x="7417921" y="1018389"/>
                    <a:pt x="7187503" y="1070265"/>
                  </a:cubicBezTo>
                  <a:cubicBezTo>
                    <a:pt x="6957085" y="1122141"/>
                    <a:pt x="6933670" y="1045392"/>
                    <a:pt x="6814575" y="1070265"/>
                  </a:cubicBezTo>
                  <a:cubicBezTo>
                    <a:pt x="6695480" y="1095138"/>
                    <a:pt x="6664050" y="1067954"/>
                    <a:pt x="6537703" y="1070265"/>
                  </a:cubicBezTo>
                  <a:cubicBezTo>
                    <a:pt x="6411356" y="1072576"/>
                    <a:pt x="6364334" y="1061393"/>
                    <a:pt x="6260832" y="1070265"/>
                  </a:cubicBezTo>
                  <a:cubicBezTo>
                    <a:pt x="6157330" y="1079137"/>
                    <a:pt x="6093015" y="1066226"/>
                    <a:pt x="5983960" y="1070265"/>
                  </a:cubicBezTo>
                  <a:cubicBezTo>
                    <a:pt x="5874905" y="1074304"/>
                    <a:pt x="5764200" y="1059685"/>
                    <a:pt x="5707089" y="1070265"/>
                  </a:cubicBezTo>
                  <a:cubicBezTo>
                    <a:pt x="5649978" y="1080845"/>
                    <a:pt x="5498030" y="1063620"/>
                    <a:pt x="5334160" y="1070265"/>
                  </a:cubicBezTo>
                  <a:cubicBezTo>
                    <a:pt x="5170290" y="1076910"/>
                    <a:pt x="5062675" y="1065112"/>
                    <a:pt x="4961231" y="1070265"/>
                  </a:cubicBezTo>
                  <a:cubicBezTo>
                    <a:pt x="4859787" y="1075418"/>
                    <a:pt x="4595303" y="1063580"/>
                    <a:pt x="4492245" y="1070265"/>
                  </a:cubicBezTo>
                  <a:cubicBezTo>
                    <a:pt x="4389187" y="1076950"/>
                    <a:pt x="4229109" y="1065021"/>
                    <a:pt x="4023259" y="1070265"/>
                  </a:cubicBezTo>
                  <a:cubicBezTo>
                    <a:pt x="3817409" y="1075509"/>
                    <a:pt x="3857726" y="1049900"/>
                    <a:pt x="3746387" y="1070265"/>
                  </a:cubicBezTo>
                  <a:cubicBezTo>
                    <a:pt x="3635048" y="1090630"/>
                    <a:pt x="3337870" y="998107"/>
                    <a:pt x="3085286" y="1070265"/>
                  </a:cubicBezTo>
                  <a:cubicBezTo>
                    <a:pt x="2832702" y="1142423"/>
                    <a:pt x="2810941" y="1038813"/>
                    <a:pt x="2616300" y="1070265"/>
                  </a:cubicBezTo>
                  <a:cubicBezTo>
                    <a:pt x="2421659" y="1101717"/>
                    <a:pt x="2432027" y="1065887"/>
                    <a:pt x="2339428" y="1070265"/>
                  </a:cubicBezTo>
                  <a:cubicBezTo>
                    <a:pt x="2246829" y="1074643"/>
                    <a:pt x="2071084" y="1059898"/>
                    <a:pt x="1870442" y="1070265"/>
                  </a:cubicBezTo>
                  <a:cubicBezTo>
                    <a:pt x="1669800" y="1080632"/>
                    <a:pt x="1652215" y="1040526"/>
                    <a:pt x="1497513" y="1070265"/>
                  </a:cubicBezTo>
                  <a:cubicBezTo>
                    <a:pt x="1342811" y="1100004"/>
                    <a:pt x="781767" y="988598"/>
                    <a:pt x="406979" y="1070265"/>
                  </a:cubicBezTo>
                  <a:cubicBezTo>
                    <a:pt x="154348" y="1100459"/>
                    <a:pt x="25928" y="886272"/>
                    <a:pt x="0" y="663286"/>
                  </a:cubicBezTo>
                  <a:cubicBezTo>
                    <a:pt x="-14128" y="611728"/>
                    <a:pt x="2472" y="522650"/>
                    <a:pt x="0" y="406979"/>
                  </a:cubicBezTo>
                  <a:close/>
                </a:path>
              </a:pathLst>
            </a:custGeom>
            <a:solidFill>
              <a:srgbClr val="CCEC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739255763">
                    <a:prstGeom prst="roundRect">
                      <a:avLst>
                        <a:gd name="adj" fmla="val 3802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>
                  <a:solidFill>
                    <a:schemeClr val="tx1"/>
                  </a:solidFill>
                </a:rPr>
                <a:t>Biến đổi khí hậu, gây ảnh hưởng đến môi trường sống.</a:t>
              </a:r>
              <a:endParaRPr lang="en-US" sz="30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D07E084E-6C48-5401-5D46-C08D2BB13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04" y="1932039"/>
              <a:ext cx="544286" cy="54428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C31CB9-71A8-3E65-B3A9-FFF83119FFF2}"/>
              </a:ext>
            </a:extLst>
          </p:cNvPr>
          <p:cNvGrpSpPr/>
          <p:nvPr/>
        </p:nvGrpSpPr>
        <p:grpSpPr>
          <a:xfrm>
            <a:off x="152246" y="2289698"/>
            <a:ext cx="10908131" cy="1070265"/>
            <a:chOff x="204983" y="1714500"/>
            <a:chExt cx="9417000" cy="10702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46C1B41-9A56-3DBF-30A9-9D92492D4311}"/>
                </a:ext>
              </a:extLst>
            </p:cNvPr>
            <p:cNvSpPr/>
            <p:nvPr/>
          </p:nvSpPr>
          <p:spPr>
            <a:xfrm>
              <a:off x="685801" y="1714500"/>
              <a:ext cx="8936182" cy="1070265"/>
            </a:xfrm>
            <a:custGeom>
              <a:avLst/>
              <a:gdLst>
                <a:gd name="connsiteX0" fmla="*/ 0 w 8936182"/>
                <a:gd name="connsiteY0" fmla="*/ 406979 h 1070265"/>
                <a:gd name="connsiteX1" fmla="*/ 406979 w 8936182"/>
                <a:gd name="connsiteY1" fmla="*/ 0 h 1070265"/>
                <a:gd name="connsiteX2" fmla="*/ 743471 w 8936182"/>
                <a:gd name="connsiteY2" fmla="*/ 0 h 1070265"/>
                <a:gd name="connsiteX3" fmla="*/ 1486074 w 8936182"/>
                <a:gd name="connsiteY3" fmla="*/ 0 h 1070265"/>
                <a:gd name="connsiteX4" fmla="*/ 2228678 w 8936182"/>
                <a:gd name="connsiteY4" fmla="*/ 0 h 1070265"/>
                <a:gd name="connsiteX5" fmla="*/ 2727614 w 8936182"/>
                <a:gd name="connsiteY5" fmla="*/ 0 h 1070265"/>
                <a:gd name="connsiteX6" fmla="*/ 3307773 w 8936182"/>
                <a:gd name="connsiteY6" fmla="*/ 0 h 1070265"/>
                <a:gd name="connsiteX7" fmla="*/ 3969154 w 8936182"/>
                <a:gd name="connsiteY7" fmla="*/ 0 h 1070265"/>
                <a:gd name="connsiteX8" fmla="*/ 4630535 w 8936182"/>
                <a:gd name="connsiteY8" fmla="*/ 0 h 1070265"/>
                <a:gd name="connsiteX9" fmla="*/ 5129472 w 8936182"/>
                <a:gd name="connsiteY9" fmla="*/ 0 h 1070265"/>
                <a:gd name="connsiteX10" fmla="*/ 5872075 w 8936182"/>
                <a:gd name="connsiteY10" fmla="*/ 0 h 1070265"/>
                <a:gd name="connsiteX11" fmla="*/ 6614679 w 8936182"/>
                <a:gd name="connsiteY11" fmla="*/ 0 h 1070265"/>
                <a:gd name="connsiteX12" fmla="*/ 7276060 w 8936182"/>
                <a:gd name="connsiteY12" fmla="*/ 0 h 1070265"/>
                <a:gd name="connsiteX13" fmla="*/ 7937441 w 8936182"/>
                <a:gd name="connsiteY13" fmla="*/ 0 h 1070265"/>
                <a:gd name="connsiteX14" fmla="*/ 8529203 w 8936182"/>
                <a:gd name="connsiteY14" fmla="*/ 0 h 1070265"/>
                <a:gd name="connsiteX15" fmla="*/ 8936182 w 8936182"/>
                <a:gd name="connsiteY15" fmla="*/ 406979 h 1070265"/>
                <a:gd name="connsiteX16" fmla="*/ 8936182 w 8936182"/>
                <a:gd name="connsiteY16" fmla="*/ 663286 h 1070265"/>
                <a:gd name="connsiteX17" fmla="*/ 8529203 w 8936182"/>
                <a:gd name="connsiteY17" fmla="*/ 1070265 h 1070265"/>
                <a:gd name="connsiteX18" fmla="*/ 8192711 w 8936182"/>
                <a:gd name="connsiteY18" fmla="*/ 1070265 h 1070265"/>
                <a:gd name="connsiteX19" fmla="*/ 7774996 w 8936182"/>
                <a:gd name="connsiteY19" fmla="*/ 1070265 h 1070265"/>
                <a:gd name="connsiteX20" fmla="*/ 7113615 w 8936182"/>
                <a:gd name="connsiteY20" fmla="*/ 1070265 h 1070265"/>
                <a:gd name="connsiteX21" fmla="*/ 6533457 w 8936182"/>
                <a:gd name="connsiteY21" fmla="*/ 1070265 h 1070265"/>
                <a:gd name="connsiteX22" fmla="*/ 6196964 w 8936182"/>
                <a:gd name="connsiteY22" fmla="*/ 1070265 h 1070265"/>
                <a:gd name="connsiteX23" fmla="*/ 5535583 w 8936182"/>
                <a:gd name="connsiteY23" fmla="*/ 1070265 h 1070265"/>
                <a:gd name="connsiteX24" fmla="*/ 4874202 w 8936182"/>
                <a:gd name="connsiteY24" fmla="*/ 1070265 h 1070265"/>
                <a:gd name="connsiteX25" fmla="*/ 4212821 w 8936182"/>
                <a:gd name="connsiteY25" fmla="*/ 1070265 h 1070265"/>
                <a:gd name="connsiteX26" fmla="*/ 3795107 w 8936182"/>
                <a:gd name="connsiteY26" fmla="*/ 1070265 h 1070265"/>
                <a:gd name="connsiteX27" fmla="*/ 3458615 w 8936182"/>
                <a:gd name="connsiteY27" fmla="*/ 1070265 h 1070265"/>
                <a:gd name="connsiteX28" fmla="*/ 2878456 w 8936182"/>
                <a:gd name="connsiteY28" fmla="*/ 1070265 h 1070265"/>
                <a:gd name="connsiteX29" fmla="*/ 2460741 w 8936182"/>
                <a:gd name="connsiteY29" fmla="*/ 1070265 h 1070265"/>
                <a:gd name="connsiteX30" fmla="*/ 1961805 w 8936182"/>
                <a:gd name="connsiteY30" fmla="*/ 1070265 h 1070265"/>
                <a:gd name="connsiteX31" fmla="*/ 1300424 w 8936182"/>
                <a:gd name="connsiteY31" fmla="*/ 1070265 h 1070265"/>
                <a:gd name="connsiteX32" fmla="*/ 406979 w 8936182"/>
                <a:gd name="connsiteY32" fmla="*/ 1070265 h 1070265"/>
                <a:gd name="connsiteX33" fmla="*/ 0 w 8936182"/>
                <a:gd name="connsiteY33" fmla="*/ 663286 h 1070265"/>
                <a:gd name="connsiteX34" fmla="*/ 0 w 8936182"/>
                <a:gd name="connsiteY34" fmla="*/ 406979 h 107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936182" h="1070265" fill="none" extrusionOk="0">
                  <a:moveTo>
                    <a:pt x="0" y="406979"/>
                  </a:moveTo>
                  <a:cubicBezTo>
                    <a:pt x="12618" y="188965"/>
                    <a:pt x="197774" y="33368"/>
                    <a:pt x="406979" y="0"/>
                  </a:cubicBezTo>
                  <a:cubicBezTo>
                    <a:pt x="534599" y="-2197"/>
                    <a:pt x="670669" y="3411"/>
                    <a:pt x="743471" y="0"/>
                  </a:cubicBezTo>
                  <a:cubicBezTo>
                    <a:pt x="816273" y="-3411"/>
                    <a:pt x="1144476" y="73929"/>
                    <a:pt x="1486074" y="0"/>
                  </a:cubicBezTo>
                  <a:cubicBezTo>
                    <a:pt x="1827672" y="-73929"/>
                    <a:pt x="2077126" y="12358"/>
                    <a:pt x="2228678" y="0"/>
                  </a:cubicBezTo>
                  <a:cubicBezTo>
                    <a:pt x="2380230" y="-12358"/>
                    <a:pt x="2560274" y="13365"/>
                    <a:pt x="2727614" y="0"/>
                  </a:cubicBezTo>
                  <a:cubicBezTo>
                    <a:pt x="2894954" y="-13365"/>
                    <a:pt x="3031596" y="63138"/>
                    <a:pt x="3307773" y="0"/>
                  </a:cubicBezTo>
                  <a:cubicBezTo>
                    <a:pt x="3583950" y="-63138"/>
                    <a:pt x="3673171" y="39520"/>
                    <a:pt x="3969154" y="0"/>
                  </a:cubicBezTo>
                  <a:cubicBezTo>
                    <a:pt x="4265137" y="-39520"/>
                    <a:pt x="4483256" y="54444"/>
                    <a:pt x="4630535" y="0"/>
                  </a:cubicBezTo>
                  <a:cubicBezTo>
                    <a:pt x="4777814" y="-54444"/>
                    <a:pt x="4891235" y="39373"/>
                    <a:pt x="5129472" y="0"/>
                  </a:cubicBezTo>
                  <a:cubicBezTo>
                    <a:pt x="5367709" y="-39373"/>
                    <a:pt x="5618209" y="39972"/>
                    <a:pt x="5872075" y="0"/>
                  </a:cubicBezTo>
                  <a:cubicBezTo>
                    <a:pt x="6125941" y="-39972"/>
                    <a:pt x="6434874" y="37083"/>
                    <a:pt x="6614679" y="0"/>
                  </a:cubicBezTo>
                  <a:cubicBezTo>
                    <a:pt x="6794484" y="-37083"/>
                    <a:pt x="7073211" y="7322"/>
                    <a:pt x="7276060" y="0"/>
                  </a:cubicBezTo>
                  <a:cubicBezTo>
                    <a:pt x="7478909" y="-7322"/>
                    <a:pt x="7693807" y="17353"/>
                    <a:pt x="7937441" y="0"/>
                  </a:cubicBezTo>
                  <a:cubicBezTo>
                    <a:pt x="8181075" y="-17353"/>
                    <a:pt x="8391800" y="7618"/>
                    <a:pt x="8529203" y="0"/>
                  </a:cubicBezTo>
                  <a:cubicBezTo>
                    <a:pt x="8703550" y="-4419"/>
                    <a:pt x="8944714" y="200715"/>
                    <a:pt x="8936182" y="406979"/>
                  </a:cubicBezTo>
                  <a:cubicBezTo>
                    <a:pt x="8946903" y="524552"/>
                    <a:pt x="8929521" y="557922"/>
                    <a:pt x="8936182" y="663286"/>
                  </a:cubicBezTo>
                  <a:cubicBezTo>
                    <a:pt x="8951672" y="853422"/>
                    <a:pt x="8748375" y="1053365"/>
                    <a:pt x="8529203" y="1070265"/>
                  </a:cubicBezTo>
                  <a:cubicBezTo>
                    <a:pt x="8405833" y="1104700"/>
                    <a:pt x="8334885" y="1057045"/>
                    <a:pt x="8192711" y="1070265"/>
                  </a:cubicBezTo>
                  <a:cubicBezTo>
                    <a:pt x="8050537" y="1083485"/>
                    <a:pt x="7950421" y="1035169"/>
                    <a:pt x="7774996" y="1070265"/>
                  </a:cubicBezTo>
                  <a:cubicBezTo>
                    <a:pt x="7599572" y="1105361"/>
                    <a:pt x="7257659" y="1004788"/>
                    <a:pt x="7113615" y="1070265"/>
                  </a:cubicBezTo>
                  <a:cubicBezTo>
                    <a:pt x="6969571" y="1135742"/>
                    <a:pt x="6659743" y="1003067"/>
                    <a:pt x="6533457" y="1070265"/>
                  </a:cubicBezTo>
                  <a:cubicBezTo>
                    <a:pt x="6407171" y="1137463"/>
                    <a:pt x="6311641" y="1044092"/>
                    <a:pt x="6196964" y="1070265"/>
                  </a:cubicBezTo>
                  <a:cubicBezTo>
                    <a:pt x="6082287" y="1096438"/>
                    <a:pt x="5777431" y="1013400"/>
                    <a:pt x="5535583" y="1070265"/>
                  </a:cubicBezTo>
                  <a:cubicBezTo>
                    <a:pt x="5293735" y="1127130"/>
                    <a:pt x="5058042" y="1012136"/>
                    <a:pt x="4874202" y="1070265"/>
                  </a:cubicBezTo>
                  <a:cubicBezTo>
                    <a:pt x="4690362" y="1128394"/>
                    <a:pt x="4365275" y="1057441"/>
                    <a:pt x="4212821" y="1070265"/>
                  </a:cubicBezTo>
                  <a:cubicBezTo>
                    <a:pt x="4060367" y="1083089"/>
                    <a:pt x="3951259" y="1039970"/>
                    <a:pt x="3795107" y="1070265"/>
                  </a:cubicBezTo>
                  <a:cubicBezTo>
                    <a:pt x="3638955" y="1100560"/>
                    <a:pt x="3568023" y="1062771"/>
                    <a:pt x="3458615" y="1070265"/>
                  </a:cubicBezTo>
                  <a:cubicBezTo>
                    <a:pt x="3349207" y="1077759"/>
                    <a:pt x="3015799" y="1059730"/>
                    <a:pt x="2878456" y="1070265"/>
                  </a:cubicBezTo>
                  <a:cubicBezTo>
                    <a:pt x="2741113" y="1080800"/>
                    <a:pt x="2577490" y="1030201"/>
                    <a:pt x="2460741" y="1070265"/>
                  </a:cubicBezTo>
                  <a:cubicBezTo>
                    <a:pt x="2343993" y="1110329"/>
                    <a:pt x="2083999" y="1023452"/>
                    <a:pt x="1961805" y="1070265"/>
                  </a:cubicBezTo>
                  <a:cubicBezTo>
                    <a:pt x="1839611" y="1117078"/>
                    <a:pt x="1551037" y="1025352"/>
                    <a:pt x="1300424" y="1070265"/>
                  </a:cubicBezTo>
                  <a:cubicBezTo>
                    <a:pt x="1049811" y="1115178"/>
                    <a:pt x="661892" y="1007753"/>
                    <a:pt x="406979" y="1070265"/>
                  </a:cubicBezTo>
                  <a:cubicBezTo>
                    <a:pt x="196929" y="1119651"/>
                    <a:pt x="9189" y="915476"/>
                    <a:pt x="0" y="663286"/>
                  </a:cubicBezTo>
                  <a:cubicBezTo>
                    <a:pt x="-14720" y="609543"/>
                    <a:pt x="2578" y="484281"/>
                    <a:pt x="0" y="406979"/>
                  </a:cubicBezTo>
                  <a:close/>
                </a:path>
                <a:path w="8936182" h="1070265" stroke="0" extrusionOk="0">
                  <a:moveTo>
                    <a:pt x="0" y="406979"/>
                  </a:moveTo>
                  <a:cubicBezTo>
                    <a:pt x="-10809" y="191088"/>
                    <a:pt x="174628" y="61090"/>
                    <a:pt x="406979" y="0"/>
                  </a:cubicBezTo>
                  <a:cubicBezTo>
                    <a:pt x="546207" y="-31099"/>
                    <a:pt x="583056" y="18905"/>
                    <a:pt x="743471" y="0"/>
                  </a:cubicBezTo>
                  <a:cubicBezTo>
                    <a:pt x="903886" y="-18905"/>
                    <a:pt x="1252313" y="61907"/>
                    <a:pt x="1486074" y="0"/>
                  </a:cubicBezTo>
                  <a:cubicBezTo>
                    <a:pt x="1719835" y="-61907"/>
                    <a:pt x="1936803" y="1499"/>
                    <a:pt x="2147456" y="0"/>
                  </a:cubicBezTo>
                  <a:cubicBezTo>
                    <a:pt x="2358109" y="-1499"/>
                    <a:pt x="2570188" y="30597"/>
                    <a:pt x="2727614" y="0"/>
                  </a:cubicBezTo>
                  <a:cubicBezTo>
                    <a:pt x="2885040" y="-30597"/>
                    <a:pt x="3186520" y="83566"/>
                    <a:pt x="3470218" y="0"/>
                  </a:cubicBezTo>
                  <a:cubicBezTo>
                    <a:pt x="3753916" y="-83566"/>
                    <a:pt x="3817832" y="5335"/>
                    <a:pt x="4050377" y="0"/>
                  </a:cubicBezTo>
                  <a:cubicBezTo>
                    <a:pt x="4282922" y="-5335"/>
                    <a:pt x="4351523" y="19196"/>
                    <a:pt x="4468091" y="0"/>
                  </a:cubicBezTo>
                  <a:cubicBezTo>
                    <a:pt x="4584659" y="-19196"/>
                    <a:pt x="4665420" y="38383"/>
                    <a:pt x="4804583" y="0"/>
                  </a:cubicBezTo>
                  <a:cubicBezTo>
                    <a:pt x="4943746" y="-38383"/>
                    <a:pt x="5261506" y="30161"/>
                    <a:pt x="5547186" y="0"/>
                  </a:cubicBezTo>
                  <a:cubicBezTo>
                    <a:pt x="5832866" y="-30161"/>
                    <a:pt x="6099217" y="29325"/>
                    <a:pt x="6289790" y="0"/>
                  </a:cubicBezTo>
                  <a:cubicBezTo>
                    <a:pt x="6480363" y="-29325"/>
                    <a:pt x="6750733" y="40679"/>
                    <a:pt x="6951171" y="0"/>
                  </a:cubicBezTo>
                  <a:cubicBezTo>
                    <a:pt x="7151609" y="-40679"/>
                    <a:pt x="7316874" y="2256"/>
                    <a:pt x="7531330" y="0"/>
                  </a:cubicBezTo>
                  <a:cubicBezTo>
                    <a:pt x="7745786" y="-2256"/>
                    <a:pt x="7777237" y="36381"/>
                    <a:pt x="7867822" y="0"/>
                  </a:cubicBezTo>
                  <a:cubicBezTo>
                    <a:pt x="7958407" y="-36381"/>
                    <a:pt x="8339622" y="79260"/>
                    <a:pt x="8529203" y="0"/>
                  </a:cubicBezTo>
                  <a:cubicBezTo>
                    <a:pt x="8763937" y="-7587"/>
                    <a:pt x="8935688" y="217523"/>
                    <a:pt x="8936182" y="406979"/>
                  </a:cubicBezTo>
                  <a:cubicBezTo>
                    <a:pt x="8958072" y="515077"/>
                    <a:pt x="8906724" y="606340"/>
                    <a:pt x="8936182" y="663286"/>
                  </a:cubicBezTo>
                  <a:cubicBezTo>
                    <a:pt x="8898192" y="867287"/>
                    <a:pt x="8752150" y="1065218"/>
                    <a:pt x="8529203" y="1070265"/>
                  </a:cubicBezTo>
                  <a:cubicBezTo>
                    <a:pt x="8398054" y="1106051"/>
                    <a:pt x="8245278" y="1042995"/>
                    <a:pt x="8111489" y="1070265"/>
                  </a:cubicBezTo>
                  <a:cubicBezTo>
                    <a:pt x="7977700" y="1097535"/>
                    <a:pt x="7811632" y="1020971"/>
                    <a:pt x="7531330" y="1070265"/>
                  </a:cubicBezTo>
                  <a:cubicBezTo>
                    <a:pt x="7251028" y="1119559"/>
                    <a:pt x="7202124" y="1027341"/>
                    <a:pt x="7113615" y="1070265"/>
                  </a:cubicBezTo>
                  <a:cubicBezTo>
                    <a:pt x="7025107" y="1113189"/>
                    <a:pt x="6828907" y="1027768"/>
                    <a:pt x="6695901" y="1070265"/>
                  </a:cubicBezTo>
                  <a:cubicBezTo>
                    <a:pt x="6562895" y="1112762"/>
                    <a:pt x="6250830" y="1001956"/>
                    <a:pt x="5953298" y="1070265"/>
                  </a:cubicBezTo>
                  <a:cubicBezTo>
                    <a:pt x="5655766" y="1138574"/>
                    <a:pt x="5524778" y="1055186"/>
                    <a:pt x="5373139" y="1070265"/>
                  </a:cubicBezTo>
                  <a:cubicBezTo>
                    <a:pt x="5221500" y="1085344"/>
                    <a:pt x="4919692" y="1032240"/>
                    <a:pt x="4792980" y="1070265"/>
                  </a:cubicBezTo>
                  <a:cubicBezTo>
                    <a:pt x="4666268" y="1108290"/>
                    <a:pt x="4548532" y="1044694"/>
                    <a:pt x="4375266" y="1070265"/>
                  </a:cubicBezTo>
                  <a:cubicBezTo>
                    <a:pt x="4202000" y="1095836"/>
                    <a:pt x="4179055" y="1031541"/>
                    <a:pt x="4038773" y="1070265"/>
                  </a:cubicBezTo>
                  <a:cubicBezTo>
                    <a:pt x="3898491" y="1108989"/>
                    <a:pt x="3842846" y="1059446"/>
                    <a:pt x="3702281" y="1070265"/>
                  </a:cubicBezTo>
                  <a:cubicBezTo>
                    <a:pt x="3561716" y="1081084"/>
                    <a:pt x="3475341" y="1062968"/>
                    <a:pt x="3365789" y="1070265"/>
                  </a:cubicBezTo>
                  <a:cubicBezTo>
                    <a:pt x="3256237" y="1077562"/>
                    <a:pt x="3153883" y="1060486"/>
                    <a:pt x="3029297" y="1070265"/>
                  </a:cubicBezTo>
                  <a:cubicBezTo>
                    <a:pt x="2904711" y="1080044"/>
                    <a:pt x="2736808" y="1062335"/>
                    <a:pt x="2611583" y="1070265"/>
                  </a:cubicBezTo>
                  <a:cubicBezTo>
                    <a:pt x="2486358" y="1078195"/>
                    <a:pt x="2295073" y="1037837"/>
                    <a:pt x="2193868" y="1070265"/>
                  </a:cubicBezTo>
                  <a:cubicBezTo>
                    <a:pt x="2092663" y="1102693"/>
                    <a:pt x="1910783" y="1018180"/>
                    <a:pt x="1694932" y="1070265"/>
                  </a:cubicBezTo>
                  <a:cubicBezTo>
                    <a:pt x="1479081" y="1122350"/>
                    <a:pt x="1348507" y="1025413"/>
                    <a:pt x="1195995" y="1070265"/>
                  </a:cubicBezTo>
                  <a:cubicBezTo>
                    <a:pt x="1043483" y="1115117"/>
                    <a:pt x="575985" y="1050847"/>
                    <a:pt x="406979" y="1070265"/>
                  </a:cubicBezTo>
                  <a:cubicBezTo>
                    <a:pt x="194236" y="1042148"/>
                    <a:pt x="-40968" y="920982"/>
                    <a:pt x="0" y="663286"/>
                  </a:cubicBezTo>
                  <a:cubicBezTo>
                    <a:pt x="-6416" y="539557"/>
                    <a:pt x="9218" y="525579"/>
                    <a:pt x="0" y="406979"/>
                  </a:cubicBezTo>
                  <a:close/>
                </a:path>
              </a:pathLst>
            </a:custGeom>
            <a:solidFill>
              <a:srgbClr val="CCEC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739255763">
                    <a:prstGeom prst="roundRect">
                      <a:avLst>
                        <a:gd name="adj" fmla="val 3802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>
                  <a:solidFill>
                    <a:schemeClr val="tx1"/>
                  </a:solidFill>
                </a:rPr>
                <a:t>Sức khỏe bị suy giảm, ảnh hưởng đến phổi.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B24CF17-2A8E-8A9E-52E2-BCE9A945A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83" y="1956426"/>
              <a:ext cx="494738" cy="54287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9C9105-ABE0-4AE6-75DC-D1153426AEFD}"/>
              </a:ext>
            </a:extLst>
          </p:cNvPr>
          <p:cNvGrpSpPr/>
          <p:nvPr/>
        </p:nvGrpSpPr>
        <p:grpSpPr>
          <a:xfrm>
            <a:off x="152246" y="3458072"/>
            <a:ext cx="10963987" cy="1070265"/>
            <a:chOff x="168268" y="1714500"/>
            <a:chExt cx="10963987" cy="107026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12C6EB4-9E26-B793-BEED-FA6E96D899AA}"/>
                </a:ext>
              </a:extLst>
            </p:cNvPr>
            <p:cNvSpPr/>
            <p:nvPr/>
          </p:nvSpPr>
          <p:spPr>
            <a:xfrm>
              <a:off x="685800" y="1714500"/>
              <a:ext cx="10446455" cy="1070265"/>
            </a:xfrm>
            <a:custGeom>
              <a:avLst/>
              <a:gdLst>
                <a:gd name="connsiteX0" fmla="*/ 0 w 10446455"/>
                <a:gd name="connsiteY0" fmla="*/ 406979 h 1070265"/>
                <a:gd name="connsiteX1" fmla="*/ 406979 w 10446455"/>
                <a:gd name="connsiteY1" fmla="*/ 0 h 1070265"/>
                <a:gd name="connsiteX2" fmla="*/ 1166246 w 10446455"/>
                <a:gd name="connsiteY2" fmla="*/ 0 h 1070265"/>
                <a:gd name="connsiteX3" fmla="*/ 1636539 w 10446455"/>
                <a:gd name="connsiteY3" fmla="*/ 0 h 1070265"/>
                <a:gd name="connsiteX4" fmla="*/ 2395806 w 10446455"/>
                <a:gd name="connsiteY4" fmla="*/ 0 h 1070265"/>
                <a:gd name="connsiteX5" fmla="*/ 3155074 w 10446455"/>
                <a:gd name="connsiteY5" fmla="*/ 0 h 1070265"/>
                <a:gd name="connsiteX6" fmla="*/ 3818016 w 10446455"/>
                <a:gd name="connsiteY6" fmla="*/ 0 h 1070265"/>
                <a:gd name="connsiteX7" fmla="*/ 4480959 w 10446455"/>
                <a:gd name="connsiteY7" fmla="*/ 0 h 1070265"/>
                <a:gd name="connsiteX8" fmla="*/ 5047576 w 10446455"/>
                <a:gd name="connsiteY8" fmla="*/ 0 h 1070265"/>
                <a:gd name="connsiteX9" fmla="*/ 5710519 w 10446455"/>
                <a:gd name="connsiteY9" fmla="*/ 0 h 1070265"/>
                <a:gd name="connsiteX10" fmla="*/ 6084486 w 10446455"/>
                <a:gd name="connsiteY10" fmla="*/ 0 h 1070265"/>
                <a:gd name="connsiteX11" fmla="*/ 6651104 w 10446455"/>
                <a:gd name="connsiteY11" fmla="*/ 0 h 1070265"/>
                <a:gd name="connsiteX12" fmla="*/ 7025071 w 10446455"/>
                <a:gd name="connsiteY12" fmla="*/ 0 h 1070265"/>
                <a:gd name="connsiteX13" fmla="*/ 7591689 w 10446455"/>
                <a:gd name="connsiteY13" fmla="*/ 0 h 1070265"/>
                <a:gd name="connsiteX14" fmla="*/ 8254631 w 10446455"/>
                <a:gd name="connsiteY14" fmla="*/ 0 h 1070265"/>
                <a:gd name="connsiteX15" fmla="*/ 8628598 w 10446455"/>
                <a:gd name="connsiteY15" fmla="*/ 0 h 1070265"/>
                <a:gd name="connsiteX16" fmla="*/ 9291541 w 10446455"/>
                <a:gd name="connsiteY16" fmla="*/ 0 h 1070265"/>
                <a:gd name="connsiteX17" fmla="*/ 10039476 w 10446455"/>
                <a:gd name="connsiteY17" fmla="*/ 0 h 1070265"/>
                <a:gd name="connsiteX18" fmla="*/ 10446455 w 10446455"/>
                <a:gd name="connsiteY18" fmla="*/ 406979 h 1070265"/>
                <a:gd name="connsiteX19" fmla="*/ 10446455 w 10446455"/>
                <a:gd name="connsiteY19" fmla="*/ 663286 h 1070265"/>
                <a:gd name="connsiteX20" fmla="*/ 10039476 w 10446455"/>
                <a:gd name="connsiteY20" fmla="*/ 1070265 h 1070265"/>
                <a:gd name="connsiteX21" fmla="*/ 9280209 w 10446455"/>
                <a:gd name="connsiteY21" fmla="*/ 1070265 h 1070265"/>
                <a:gd name="connsiteX22" fmla="*/ 8713591 w 10446455"/>
                <a:gd name="connsiteY22" fmla="*/ 1070265 h 1070265"/>
                <a:gd name="connsiteX23" fmla="*/ 8339624 w 10446455"/>
                <a:gd name="connsiteY23" fmla="*/ 1070265 h 1070265"/>
                <a:gd name="connsiteX24" fmla="*/ 7869331 w 10446455"/>
                <a:gd name="connsiteY24" fmla="*/ 1070265 h 1070265"/>
                <a:gd name="connsiteX25" fmla="*/ 7206389 w 10446455"/>
                <a:gd name="connsiteY25" fmla="*/ 1070265 h 1070265"/>
                <a:gd name="connsiteX26" fmla="*/ 6543446 w 10446455"/>
                <a:gd name="connsiteY26" fmla="*/ 1070265 h 1070265"/>
                <a:gd name="connsiteX27" fmla="*/ 5880504 w 10446455"/>
                <a:gd name="connsiteY27" fmla="*/ 1070265 h 1070265"/>
                <a:gd name="connsiteX28" fmla="*/ 5313886 w 10446455"/>
                <a:gd name="connsiteY28" fmla="*/ 1070265 h 1070265"/>
                <a:gd name="connsiteX29" fmla="*/ 4554619 w 10446455"/>
                <a:gd name="connsiteY29" fmla="*/ 1070265 h 1070265"/>
                <a:gd name="connsiteX30" fmla="*/ 4276976 w 10446455"/>
                <a:gd name="connsiteY30" fmla="*/ 1070265 h 1070265"/>
                <a:gd name="connsiteX31" fmla="*/ 3710359 w 10446455"/>
                <a:gd name="connsiteY31" fmla="*/ 1070265 h 1070265"/>
                <a:gd name="connsiteX32" fmla="*/ 3047416 w 10446455"/>
                <a:gd name="connsiteY32" fmla="*/ 1070265 h 1070265"/>
                <a:gd name="connsiteX33" fmla="*/ 2480799 w 10446455"/>
                <a:gd name="connsiteY33" fmla="*/ 1070265 h 1070265"/>
                <a:gd name="connsiteX34" fmla="*/ 1721532 w 10446455"/>
                <a:gd name="connsiteY34" fmla="*/ 1070265 h 1070265"/>
                <a:gd name="connsiteX35" fmla="*/ 962264 w 10446455"/>
                <a:gd name="connsiteY35" fmla="*/ 1070265 h 1070265"/>
                <a:gd name="connsiteX36" fmla="*/ 406979 w 10446455"/>
                <a:gd name="connsiteY36" fmla="*/ 1070265 h 1070265"/>
                <a:gd name="connsiteX37" fmla="*/ 0 w 10446455"/>
                <a:gd name="connsiteY37" fmla="*/ 663286 h 1070265"/>
                <a:gd name="connsiteX38" fmla="*/ 0 w 10446455"/>
                <a:gd name="connsiteY38" fmla="*/ 406979 h 107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46455" h="1070265" fill="none" extrusionOk="0">
                  <a:moveTo>
                    <a:pt x="0" y="406979"/>
                  </a:moveTo>
                  <a:cubicBezTo>
                    <a:pt x="-66818" y="173962"/>
                    <a:pt x="221108" y="31301"/>
                    <a:pt x="406979" y="0"/>
                  </a:cubicBezTo>
                  <a:cubicBezTo>
                    <a:pt x="783925" y="-19934"/>
                    <a:pt x="976251" y="32980"/>
                    <a:pt x="1166246" y="0"/>
                  </a:cubicBezTo>
                  <a:cubicBezTo>
                    <a:pt x="1356241" y="-32980"/>
                    <a:pt x="1501243" y="34008"/>
                    <a:pt x="1636539" y="0"/>
                  </a:cubicBezTo>
                  <a:cubicBezTo>
                    <a:pt x="1771835" y="-34008"/>
                    <a:pt x="2106625" y="63468"/>
                    <a:pt x="2395806" y="0"/>
                  </a:cubicBezTo>
                  <a:cubicBezTo>
                    <a:pt x="2684987" y="-63468"/>
                    <a:pt x="2941075" y="12741"/>
                    <a:pt x="3155074" y="0"/>
                  </a:cubicBezTo>
                  <a:cubicBezTo>
                    <a:pt x="3369073" y="-12741"/>
                    <a:pt x="3494467" y="9540"/>
                    <a:pt x="3818016" y="0"/>
                  </a:cubicBezTo>
                  <a:cubicBezTo>
                    <a:pt x="4141565" y="-9540"/>
                    <a:pt x="4290781" y="48595"/>
                    <a:pt x="4480959" y="0"/>
                  </a:cubicBezTo>
                  <a:cubicBezTo>
                    <a:pt x="4671137" y="-48595"/>
                    <a:pt x="4880892" y="49652"/>
                    <a:pt x="5047576" y="0"/>
                  </a:cubicBezTo>
                  <a:cubicBezTo>
                    <a:pt x="5214260" y="-49652"/>
                    <a:pt x="5466452" y="18131"/>
                    <a:pt x="5710519" y="0"/>
                  </a:cubicBezTo>
                  <a:cubicBezTo>
                    <a:pt x="5954586" y="-18131"/>
                    <a:pt x="5933486" y="24745"/>
                    <a:pt x="6084486" y="0"/>
                  </a:cubicBezTo>
                  <a:cubicBezTo>
                    <a:pt x="6235486" y="-24745"/>
                    <a:pt x="6537035" y="22618"/>
                    <a:pt x="6651104" y="0"/>
                  </a:cubicBezTo>
                  <a:cubicBezTo>
                    <a:pt x="6765173" y="-22618"/>
                    <a:pt x="6848966" y="8138"/>
                    <a:pt x="7025071" y="0"/>
                  </a:cubicBezTo>
                  <a:cubicBezTo>
                    <a:pt x="7201176" y="-8138"/>
                    <a:pt x="7466151" y="26770"/>
                    <a:pt x="7591689" y="0"/>
                  </a:cubicBezTo>
                  <a:cubicBezTo>
                    <a:pt x="7717227" y="-26770"/>
                    <a:pt x="8116494" y="39944"/>
                    <a:pt x="8254631" y="0"/>
                  </a:cubicBezTo>
                  <a:cubicBezTo>
                    <a:pt x="8392768" y="-39944"/>
                    <a:pt x="8514547" y="19344"/>
                    <a:pt x="8628598" y="0"/>
                  </a:cubicBezTo>
                  <a:cubicBezTo>
                    <a:pt x="8742649" y="-19344"/>
                    <a:pt x="9115320" y="38909"/>
                    <a:pt x="9291541" y="0"/>
                  </a:cubicBezTo>
                  <a:cubicBezTo>
                    <a:pt x="9467762" y="-38909"/>
                    <a:pt x="9703284" y="55806"/>
                    <a:pt x="10039476" y="0"/>
                  </a:cubicBezTo>
                  <a:cubicBezTo>
                    <a:pt x="10243101" y="-63848"/>
                    <a:pt x="10503795" y="195377"/>
                    <a:pt x="10446455" y="406979"/>
                  </a:cubicBezTo>
                  <a:cubicBezTo>
                    <a:pt x="10467214" y="479664"/>
                    <a:pt x="10437030" y="539029"/>
                    <a:pt x="10446455" y="663286"/>
                  </a:cubicBezTo>
                  <a:cubicBezTo>
                    <a:pt x="10436289" y="850863"/>
                    <a:pt x="10252293" y="1117768"/>
                    <a:pt x="10039476" y="1070265"/>
                  </a:cubicBezTo>
                  <a:cubicBezTo>
                    <a:pt x="9836717" y="1155300"/>
                    <a:pt x="9481627" y="1004825"/>
                    <a:pt x="9280209" y="1070265"/>
                  </a:cubicBezTo>
                  <a:cubicBezTo>
                    <a:pt x="9078791" y="1135705"/>
                    <a:pt x="8961630" y="1052665"/>
                    <a:pt x="8713591" y="1070265"/>
                  </a:cubicBezTo>
                  <a:cubicBezTo>
                    <a:pt x="8465552" y="1087865"/>
                    <a:pt x="8424474" y="1042464"/>
                    <a:pt x="8339624" y="1070265"/>
                  </a:cubicBezTo>
                  <a:cubicBezTo>
                    <a:pt x="8254774" y="1098066"/>
                    <a:pt x="7992415" y="1039277"/>
                    <a:pt x="7869331" y="1070265"/>
                  </a:cubicBezTo>
                  <a:cubicBezTo>
                    <a:pt x="7746247" y="1101253"/>
                    <a:pt x="7518659" y="1021126"/>
                    <a:pt x="7206389" y="1070265"/>
                  </a:cubicBezTo>
                  <a:cubicBezTo>
                    <a:pt x="6894119" y="1119404"/>
                    <a:pt x="6679743" y="1030247"/>
                    <a:pt x="6543446" y="1070265"/>
                  </a:cubicBezTo>
                  <a:cubicBezTo>
                    <a:pt x="6407149" y="1110283"/>
                    <a:pt x="6153383" y="1027191"/>
                    <a:pt x="5880504" y="1070265"/>
                  </a:cubicBezTo>
                  <a:cubicBezTo>
                    <a:pt x="5607625" y="1113339"/>
                    <a:pt x="5547401" y="1064915"/>
                    <a:pt x="5313886" y="1070265"/>
                  </a:cubicBezTo>
                  <a:cubicBezTo>
                    <a:pt x="5080371" y="1075615"/>
                    <a:pt x="4772662" y="1068761"/>
                    <a:pt x="4554619" y="1070265"/>
                  </a:cubicBezTo>
                  <a:cubicBezTo>
                    <a:pt x="4336576" y="1071769"/>
                    <a:pt x="4409823" y="1041647"/>
                    <a:pt x="4276976" y="1070265"/>
                  </a:cubicBezTo>
                  <a:cubicBezTo>
                    <a:pt x="4144129" y="1098883"/>
                    <a:pt x="3990518" y="1014911"/>
                    <a:pt x="3710359" y="1070265"/>
                  </a:cubicBezTo>
                  <a:cubicBezTo>
                    <a:pt x="3430200" y="1125619"/>
                    <a:pt x="3347820" y="1001860"/>
                    <a:pt x="3047416" y="1070265"/>
                  </a:cubicBezTo>
                  <a:cubicBezTo>
                    <a:pt x="2747012" y="1138670"/>
                    <a:pt x="2708430" y="1039088"/>
                    <a:pt x="2480799" y="1070265"/>
                  </a:cubicBezTo>
                  <a:cubicBezTo>
                    <a:pt x="2253168" y="1101442"/>
                    <a:pt x="1898591" y="1015185"/>
                    <a:pt x="1721532" y="1070265"/>
                  </a:cubicBezTo>
                  <a:cubicBezTo>
                    <a:pt x="1544473" y="1125345"/>
                    <a:pt x="1170259" y="1027781"/>
                    <a:pt x="962264" y="1070265"/>
                  </a:cubicBezTo>
                  <a:cubicBezTo>
                    <a:pt x="754269" y="1112749"/>
                    <a:pt x="639017" y="1017414"/>
                    <a:pt x="406979" y="1070265"/>
                  </a:cubicBezTo>
                  <a:cubicBezTo>
                    <a:pt x="170795" y="1091825"/>
                    <a:pt x="-40661" y="939765"/>
                    <a:pt x="0" y="663286"/>
                  </a:cubicBezTo>
                  <a:cubicBezTo>
                    <a:pt x="-603" y="535315"/>
                    <a:pt x="20795" y="481421"/>
                    <a:pt x="0" y="406979"/>
                  </a:cubicBezTo>
                  <a:close/>
                </a:path>
                <a:path w="10446455" h="1070265" stroke="0" extrusionOk="0">
                  <a:moveTo>
                    <a:pt x="0" y="406979"/>
                  </a:moveTo>
                  <a:cubicBezTo>
                    <a:pt x="-10809" y="191088"/>
                    <a:pt x="174628" y="61090"/>
                    <a:pt x="406979" y="0"/>
                  </a:cubicBezTo>
                  <a:cubicBezTo>
                    <a:pt x="538157" y="-24994"/>
                    <a:pt x="558711" y="11436"/>
                    <a:pt x="684622" y="0"/>
                  </a:cubicBezTo>
                  <a:cubicBezTo>
                    <a:pt x="810533" y="-11436"/>
                    <a:pt x="1184535" y="41021"/>
                    <a:pt x="1443889" y="0"/>
                  </a:cubicBezTo>
                  <a:cubicBezTo>
                    <a:pt x="1703243" y="-41021"/>
                    <a:pt x="1852351" y="75698"/>
                    <a:pt x="2106831" y="0"/>
                  </a:cubicBezTo>
                  <a:cubicBezTo>
                    <a:pt x="2361311" y="-75698"/>
                    <a:pt x="2474281" y="36792"/>
                    <a:pt x="2673449" y="0"/>
                  </a:cubicBezTo>
                  <a:cubicBezTo>
                    <a:pt x="2872617" y="-36792"/>
                    <a:pt x="3099771" y="58112"/>
                    <a:pt x="3432716" y="0"/>
                  </a:cubicBezTo>
                  <a:cubicBezTo>
                    <a:pt x="3765661" y="-58112"/>
                    <a:pt x="3875180" y="6030"/>
                    <a:pt x="3999334" y="0"/>
                  </a:cubicBezTo>
                  <a:cubicBezTo>
                    <a:pt x="4123488" y="-6030"/>
                    <a:pt x="4286822" y="21596"/>
                    <a:pt x="4373301" y="0"/>
                  </a:cubicBezTo>
                  <a:cubicBezTo>
                    <a:pt x="4459780" y="-21596"/>
                    <a:pt x="4563367" y="29534"/>
                    <a:pt x="4650944" y="0"/>
                  </a:cubicBezTo>
                  <a:cubicBezTo>
                    <a:pt x="4738521" y="-29534"/>
                    <a:pt x="5216009" y="75869"/>
                    <a:pt x="5410211" y="0"/>
                  </a:cubicBezTo>
                  <a:cubicBezTo>
                    <a:pt x="5604413" y="-75869"/>
                    <a:pt x="5814237" y="49827"/>
                    <a:pt x="6169479" y="0"/>
                  </a:cubicBezTo>
                  <a:cubicBezTo>
                    <a:pt x="6524721" y="-49827"/>
                    <a:pt x="6581638" y="25307"/>
                    <a:pt x="6832421" y="0"/>
                  </a:cubicBezTo>
                  <a:cubicBezTo>
                    <a:pt x="7083204" y="-25307"/>
                    <a:pt x="7203455" y="50825"/>
                    <a:pt x="7399039" y="0"/>
                  </a:cubicBezTo>
                  <a:cubicBezTo>
                    <a:pt x="7594623" y="-50825"/>
                    <a:pt x="7542415" y="20476"/>
                    <a:pt x="7676681" y="0"/>
                  </a:cubicBezTo>
                  <a:cubicBezTo>
                    <a:pt x="7810947" y="-20476"/>
                    <a:pt x="8005400" y="411"/>
                    <a:pt x="8243299" y="0"/>
                  </a:cubicBezTo>
                  <a:cubicBezTo>
                    <a:pt x="8481198" y="-411"/>
                    <a:pt x="8671081" y="16432"/>
                    <a:pt x="8906241" y="0"/>
                  </a:cubicBezTo>
                  <a:cubicBezTo>
                    <a:pt x="9141401" y="-16432"/>
                    <a:pt x="9710007" y="57274"/>
                    <a:pt x="10039476" y="0"/>
                  </a:cubicBezTo>
                  <a:cubicBezTo>
                    <a:pt x="10197372" y="-8261"/>
                    <a:pt x="10458264" y="227457"/>
                    <a:pt x="10446455" y="406979"/>
                  </a:cubicBezTo>
                  <a:cubicBezTo>
                    <a:pt x="10456022" y="461991"/>
                    <a:pt x="10415888" y="549573"/>
                    <a:pt x="10446455" y="663286"/>
                  </a:cubicBezTo>
                  <a:cubicBezTo>
                    <a:pt x="10408817" y="859218"/>
                    <a:pt x="10228297" y="1027494"/>
                    <a:pt x="10039476" y="1070265"/>
                  </a:cubicBezTo>
                  <a:cubicBezTo>
                    <a:pt x="9880265" y="1089699"/>
                    <a:pt x="9697392" y="1016664"/>
                    <a:pt x="9472859" y="1070265"/>
                  </a:cubicBezTo>
                  <a:cubicBezTo>
                    <a:pt x="9248326" y="1123866"/>
                    <a:pt x="9247957" y="1028226"/>
                    <a:pt x="9098891" y="1070265"/>
                  </a:cubicBezTo>
                  <a:cubicBezTo>
                    <a:pt x="8949825" y="1112304"/>
                    <a:pt x="8704994" y="1010026"/>
                    <a:pt x="8339624" y="1070265"/>
                  </a:cubicBezTo>
                  <a:cubicBezTo>
                    <a:pt x="7974254" y="1130504"/>
                    <a:pt x="8055449" y="1013669"/>
                    <a:pt x="7773006" y="1070265"/>
                  </a:cubicBezTo>
                  <a:cubicBezTo>
                    <a:pt x="7490563" y="1126861"/>
                    <a:pt x="7396729" y="1054375"/>
                    <a:pt x="7206389" y="1070265"/>
                  </a:cubicBezTo>
                  <a:cubicBezTo>
                    <a:pt x="7016049" y="1086155"/>
                    <a:pt x="6967324" y="1067887"/>
                    <a:pt x="6832421" y="1070265"/>
                  </a:cubicBezTo>
                  <a:cubicBezTo>
                    <a:pt x="6697518" y="1072643"/>
                    <a:pt x="6689403" y="1038301"/>
                    <a:pt x="6554779" y="1070265"/>
                  </a:cubicBezTo>
                  <a:cubicBezTo>
                    <a:pt x="6420155" y="1102229"/>
                    <a:pt x="6359594" y="1047278"/>
                    <a:pt x="6277136" y="1070265"/>
                  </a:cubicBezTo>
                  <a:cubicBezTo>
                    <a:pt x="6194678" y="1093252"/>
                    <a:pt x="6136588" y="1047692"/>
                    <a:pt x="5999493" y="1070265"/>
                  </a:cubicBezTo>
                  <a:cubicBezTo>
                    <a:pt x="5862398" y="1092838"/>
                    <a:pt x="5801820" y="1037459"/>
                    <a:pt x="5721851" y="1070265"/>
                  </a:cubicBezTo>
                  <a:cubicBezTo>
                    <a:pt x="5641882" y="1103071"/>
                    <a:pt x="5512030" y="1046801"/>
                    <a:pt x="5347883" y="1070265"/>
                  </a:cubicBezTo>
                  <a:cubicBezTo>
                    <a:pt x="5183736" y="1093729"/>
                    <a:pt x="5060767" y="1052269"/>
                    <a:pt x="4973916" y="1070265"/>
                  </a:cubicBezTo>
                  <a:cubicBezTo>
                    <a:pt x="4887065" y="1088261"/>
                    <a:pt x="4659943" y="1034620"/>
                    <a:pt x="4503623" y="1070265"/>
                  </a:cubicBezTo>
                  <a:cubicBezTo>
                    <a:pt x="4347303" y="1105910"/>
                    <a:pt x="4219863" y="1049621"/>
                    <a:pt x="4033331" y="1070265"/>
                  </a:cubicBezTo>
                  <a:cubicBezTo>
                    <a:pt x="3846799" y="1090909"/>
                    <a:pt x="3823175" y="1054738"/>
                    <a:pt x="3755688" y="1070265"/>
                  </a:cubicBezTo>
                  <a:cubicBezTo>
                    <a:pt x="3688201" y="1085792"/>
                    <a:pt x="3375685" y="1048582"/>
                    <a:pt x="3092746" y="1070265"/>
                  </a:cubicBezTo>
                  <a:cubicBezTo>
                    <a:pt x="2809807" y="1091948"/>
                    <a:pt x="2832354" y="1020023"/>
                    <a:pt x="2622453" y="1070265"/>
                  </a:cubicBezTo>
                  <a:cubicBezTo>
                    <a:pt x="2412552" y="1120507"/>
                    <a:pt x="2457613" y="1052943"/>
                    <a:pt x="2344811" y="1070265"/>
                  </a:cubicBezTo>
                  <a:cubicBezTo>
                    <a:pt x="2232009" y="1087587"/>
                    <a:pt x="2049284" y="1058565"/>
                    <a:pt x="1874518" y="1070265"/>
                  </a:cubicBezTo>
                  <a:cubicBezTo>
                    <a:pt x="1699752" y="1081965"/>
                    <a:pt x="1633129" y="1056107"/>
                    <a:pt x="1500551" y="1070265"/>
                  </a:cubicBezTo>
                  <a:cubicBezTo>
                    <a:pt x="1367973" y="1084423"/>
                    <a:pt x="908776" y="1048917"/>
                    <a:pt x="406979" y="1070265"/>
                  </a:cubicBezTo>
                  <a:cubicBezTo>
                    <a:pt x="154348" y="1100459"/>
                    <a:pt x="25928" y="886272"/>
                    <a:pt x="0" y="663286"/>
                  </a:cubicBezTo>
                  <a:cubicBezTo>
                    <a:pt x="-14128" y="611728"/>
                    <a:pt x="2472" y="522650"/>
                    <a:pt x="0" y="406979"/>
                  </a:cubicBezTo>
                  <a:close/>
                </a:path>
              </a:pathLst>
            </a:custGeom>
            <a:solidFill>
              <a:srgbClr val="CCEC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739255763">
                    <a:prstGeom prst="roundRect">
                      <a:avLst>
                        <a:gd name="adj" fmla="val 3802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>
                  <a:solidFill>
                    <a:schemeClr val="tx1"/>
                  </a:solidFill>
                </a:rPr>
                <a:t>Gây mưa axit, làm chết nhiều thực vật.</a:t>
              </a: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D04CB1E1-2A21-1BAA-3145-B262FB126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68" y="1990146"/>
              <a:ext cx="544287" cy="54428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11287C-D636-8BD5-3715-802568040339}"/>
              </a:ext>
            </a:extLst>
          </p:cNvPr>
          <p:cNvGrpSpPr/>
          <p:nvPr/>
        </p:nvGrpSpPr>
        <p:grpSpPr>
          <a:xfrm>
            <a:off x="167346" y="4652968"/>
            <a:ext cx="10893031" cy="1070265"/>
            <a:chOff x="183368" y="1714500"/>
            <a:chExt cx="10893031" cy="107026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B03C18F-6AE3-3DB0-D216-6F8B9875798D}"/>
                </a:ext>
              </a:extLst>
            </p:cNvPr>
            <p:cNvSpPr/>
            <p:nvPr/>
          </p:nvSpPr>
          <p:spPr>
            <a:xfrm>
              <a:off x="685801" y="1714500"/>
              <a:ext cx="10390598" cy="1070265"/>
            </a:xfrm>
            <a:custGeom>
              <a:avLst/>
              <a:gdLst>
                <a:gd name="connsiteX0" fmla="*/ 0 w 10390598"/>
                <a:gd name="connsiteY0" fmla="*/ 406979 h 1070265"/>
                <a:gd name="connsiteX1" fmla="*/ 406979 w 10390598"/>
                <a:gd name="connsiteY1" fmla="*/ 0 h 1070265"/>
                <a:gd name="connsiteX2" fmla="*/ 1101285 w 10390598"/>
                <a:gd name="connsiteY2" fmla="*/ 0 h 1070265"/>
                <a:gd name="connsiteX3" fmla="*/ 1795592 w 10390598"/>
                <a:gd name="connsiteY3" fmla="*/ 0 h 1070265"/>
                <a:gd name="connsiteX4" fmla="*/ 2298365 w 10390598"/>
                <a:gd name="connsiteY4" fmla="*/ 0 h 1070265"/>
                <a:gd name="connsiteX5" fmla="*/ 3088438 w 10390598"/>
                <a:gd name="connsiteY5" fmla="*/ 0 h 1070265"/>
                <a:gd name="connsiteX6" fmla="*/ 3878511 w 10390598"/>
                <a:gd name="connsiteY6" fmla="*/ 0 h 1070265"/>
                <a:gd name="connsiteX7" fmla="*/ 4572817 w 10390598"/>
                <a:gd name="connsiteY7" fmla="*/ 0 h 1070265"/>
                <a:gd name="connsiteX8" fmla="*/ 5267124 w 10390598"/>
                <a:gd name="connsiteY8" fmla="*/ 0 h 1070265"/>
                <a:gd name="connsiteX9" fmla="*/ 5865664 w 10390598"/>
                <a:gd name="connsiteY9" fmla="*/ 0 h 1070265"/>
                <a:gd name="connsiteX10" fmla="*/ 6559970 w 10390598"/>
                <a:gd name="connsiteY10" fmla="*/ 0 h 1070265"/>
                <a:gd name="connsiteX11" fmla="*/ 6966977 w 10390598"/>
                <a:gd name="connsiteY11" fmla="*/ 0 h 1070265"/>
                <a:gd name="connsiteX12" fmla="*/ 7565517 w 10390598"/>
                <a:gd name="connsiteY12" fmla="*/ 0 h 1070265"/>
                <a:gd name="connsiteX13" fmla="*/ 7972525 w 10390598"/>
                <a:gd name="connsiteY13" fmla="*/ 0 h 1070265"/>
                <a:gd name="connsiteX14" fmla="*/ 8571065 w 10390598"/>
                <a:gd name="connsiteY14" fmla="*/ 0 h 1070265"/>
                <a:gd name="connsiteX15" fmla="*/ 9265371 w 10390598"/>
                <a:gd name="connsiteY15" fmla="*/ 0 h 1070265"/>
                <a:gd name="connsiteX16" fmla="*/ 9983619 w 10390598"/>
                <a:gd name="connsiteY16" fmla="*/ 0 h 1070265"/>
                <a:gd name="connsiteX17" fmla="*/ 10390598 w 10390598"/>
                <a:gd name="connsiteY17" fmla="*/ 406979 h 1070265"/>
                <a:gd name="connsiteX18" fmla="*/ 10390598 w 10390598"/>
                <a:gd name="connsiteY18" fmla="*/ 663286 h 1070265"/>
                <a:gd name="connsiteX19" fmla="*/ 9983619 w 10390598"/>
                <a:gd name="connsiteY19" fmla="*/ 1070265 h 1070265"/>
                <a:gd name="connsiteX20" fmla="*/ 9289313 w 10390598"/>
                <a:gd name="connsiteY20" fmla="*/ 1070265 h 1070265"/>
                <a:gd name="connsiteX21" fmla="*/ 8882305 w 10390598"/>
                <a:gd name="connsiteY21" fmla="*/ 1070265 h 1070265"/>
                <a:gd name="connsiteX22" fmla="*/ 8571065 w 10390598"/>
                <a:gd name="connsiteY22" fmla="*/ 1070265 h 1070265"/>
                <a:gd name="connsiteX23" fmla="*/ 7972525 w 10390598"/>
                <a:gd name="connsiteY23" fmla="*/ 1070265 h 1070265"/>
                <a:gd name="connsiteX24" fmla="*/ 7565517 w 10390598"/>
                <a:gd name="connsiteY24" fmla="*/ 1070265 h 1070265"/>
                <a:gd name="connsiteX25" fmla="*/ 7062744 w 10390598"/>
                <a:gd name="connsiteY25" fmla="*/ 1070265 h 1070265"/>
                <a:gd name="connsiteX26" fmla="*/ 6368437 w 10390598"/>
                <a:gd name="connsiteY26" fmla="*/ 1070265 h 1070265"/>
                <a:gd name="connsiteX27" fmla="*/ 5674131 w 10390598"/>
                <a:gd name="connsiteY27" fmla="*/ 1070265 h 1070265"/>
                <a:gd name="connsiteX28" fmla="*/ 4979825 w 10390598"/>
                <a:gd name="connsiteY28" fmla="*/ 1070265 h 1070265"/>
                <a:gd name="connsiteX29" fmla="*/ 4381285 w 10390598"/>
                <a:gd name="connsiteY29" fmla="*/ 1070265 h 1070265"/>
                <a:gd name="connsiteX30" fmla="*/ 3591212 w 10390598"/>
                <a:gd name="connsiteY30" fmla="*/ 1070265 h 1070265"/>
                <a:gd name="connsiteX31" fmla="*/ 3279971 w 10390598"/>
                <a:gd name="connsiteY31" fmla="*/ 1070265 h 1070265"/>
                <a:gd name="connsiteX32" fmla="*/ 2681431 w 10390598"/>
                <a:gd name="connsiteY32" fmla="*/ 1070265 h 1070265"/>
                <a:gd name="connsiteX33" fmla="*/ 1987125 w 10390598"/>
                <a:gd name="connsiteY33" fmla="*/ 1070265 h 1070265"/>
                <a:gd name="connsiteX34" fmla="*/ 1388585 w 10390598"/>
                <a:gd name="connsiteY34" fmla="*/ 1070265 h 1070265"/>
                <a:gd name="connsiteX35" fmla="*/ 406979 w 10390598"/>
                <a:gd name="connsiteY35" fmla="*/ 1070265 h 1070265"/>
                <a:gd name="connsiteX36" fmla="*/ 0 w 10390598"/>
                <a:gd name="connsiteY36" fmla="*/ 663286 h 1070265"/>
                <a:gd name="connsiteX37" fmla="*/ 0 w 10390598"/>
                <a:gd name="connsiteY37" fmla="*/ 406979 h 107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390598" h="1070265" fill="none" extrusionOk="0">
                  <a:moveTo>
                    <a:pt x="0" y="406979"/>
                  </a:moveTo>
                  <a:cubicBezTo>
                    <a:pt x="41491" y="191575"/>
                    <a:pt x="142468" y="34132"/>
                    <a:pt x="406979" y="0"/>
                  </a:cubicBezTo>
                  <a:cubicBezTo>
                    <a:pt x="584124" y="-37231"/>
                    <a:pt x="856937" y="81159"/>
                    <a:pt x="1101285" y="0"/>
                  </a:cubicBezTo>
                  <a:cubicBezTo>
                    <a:pt x="1345633" y="-81159"/>
                    <a:pt x="1458537" y="25525"/>
                    <a:pt x="1795592" y="0"/>
                  </a:cubicBezTo>
                  <a:cubicBezTo>
                    <a:pt x="2132647" y="-25525"/>
                    <a:pt x="2050226" y="50462"/>
                    <a:pt x="2298365" y="0"/>
                  </a:cubicBezTo>
                  <a:cubicBezTo>
                    <a:pt x="2546504" y="-50462"/>
                    <a:pt x="2699187" y="51178"/>
                    <a:pt x="3088438" y="0"/>
                  </a:cubicBezTo>
                  <a:cubicBezTo>
                    <a:pt x="3477689" y="-51178"/>
                    <a:pt x="3545038" y="33081"/>
                    <a:pt x="3878511" y="0"/>
                  </a:cubicBezTo>
                  <a:cubicBezTo>
                    <a:pt x="4211984" y="-33081"/>
                    <a:pt x="4241489" y="68027"/>
                    <a:pt x="4572817" y="0"/>
                  </a:cubicBezTo>
                  <a:cubicBezTo>
                    <a:pt x="4904145" y="-68027"/>
                    <a:pt x="5101625" y="55140"/>
                    <a:pt x="5267124" y="0"/>
                  </a:cubicBezTo>
                  <a:cubicBezTo>
                    <a:pt x="5432623" y="-55140"/>
                    <a:pt x="5575002" y="52921"/>
                    <a:pt x="5865664" y="0"/>
                  </a:cubicBezTo>
                  <a:cubicBezTo>
                    <a:pt x="6156326" y="-52921"/>
                    <a:pt x="6315311" y="77075"/>
                    <a:pt x="6559970" y="0"/>
                  </a:cubicBezTo>
                  <a:cubicBezTo>
                    <a:pt x="6804629" y="-77075"/>
                    <a:pt x="6798988" y="24736"/>
                    <a:pt x="6966977" y="0"/>
                  </a:cubicBezTo>
                  <a:cubicBezTo>
                    <a:pt x="7134966" y="-24736"/>
                    <a:pt x="7282905" y="65607"/>
                    <a:pt x="7565517" y="0"/>
                  </a:cubicBezTo>
                  <a:cubicBezTo>
                    <a:pt x="7848129" y="-65607"/>
                    <a:pt x="7822454" y="46270"/>
                    <a:pt x="7972525" y="0"/>
                  </a:cubicBezTo>
                  <a:cubicBezTo>
                    <a:pt x="8122596" y="-46270"/>
                    <a:pt x="8413092" y="66897"/>
                    <a:pt x="8571065" y="0"/>
                  </a:cubicBezTo>
                  <a:cubicBezTo>
                    <a:pt x="8729038" y="-66897"/>
                    <a:pt x="9107304" y="62996"/>
                    <a:pt x="9265371" y="0"/>
                  </a:cubicBezTo>
                  <a:cubicBezTo>
                    <a:pt x="9423438" y="-62996"/>
                    <a:pt x="9795219" y="36608"/>
                    <a:pt x="9983619" y="0"/>
                  </a:cubicBezTo>
                  <a:cubicBezTo>
                    <a:pt x="10208901" y="-20371"/>
                    <a:pt x="10378334" y="159424"/>
                    <a:pt x="10390598" y="406979"/>
                  </a:cubicBezTo>
                  <a:cubicBezTo>
                    <a:pt x="10402868" y="516072"/>
                    <a:pt x="10371568" y="594075"/>
                    <a:pt x="10390598" y="663286"/>
                  </a:cubicBezTo>
                  <a:cubicBezTo>
                    <a:pt x="10399586" y="897330"/>
                    <a:pt x="10212507" y="1064740"/>
                    <a:pt x="9983619" y="1070265"/>
                  </a:cubicBezTo>
                  <a:cubicBezTo>
                    <a:pt x="9667416" y="1111123"/>
                    <a:pt x="9465252" y="1067901"/>
                    <a:pt x="9289313" y="1070265"/>
                  </a:cubicBezTo>
                  <a:cubicBezTo>
                    <a:pt x="9113374" y="1072629"/>
                    <a:pt x="9004871" y="1032179"/>
                    <a:pt x="8882305" y="1070265"/>
                  </a:cubicBezTo>
                  <a:cubicBezTo>
                    <a:pt x="8759739" y="1108351"/>
                    <a:pt x="8650827" y="1068820"/>
                    <a:pt x="8571065" y="1070265"/>
                  </a:cubicBezTo>
                  <a:cubicBezTo>
                    <a:pt x="8491303" y="1071710"/>
                    <a:pt x="8233874" y="1015809"/>
                    <a:pt x="7972525" y="1070265"/>
                  </a:cubicBezTo>
                  <a:cubicBezTo>
                    <a:pt x="7711176" y="1124721"/>
                    <a:pt x="7677302" y="1063208"/>
                    <a:pt x="7565517" y="1070265"/>
                  </a:cubicBezTo>
                  <a:cubicBezTo>
                    <a:pt x="7453732" y="1077322"/>
                    <a:pt x="7182304" y="1011079"/>
                    <a:pt x="7062744" y="1070265"/>
                  </a:cubicBezTo>
                  <a:cubicBezTo>
                    <a:pt x="6943184" y="1129451"/>
                    <a:pt x="6632410" y="1014808"/>
                    <a:pt x="6368437" y="1070265"/>
                  </a:cubicBezTo>
                  <a:cubicBezTo>
                    <a:pt x="6104464" y="1125722"/>
                    <a:pt x="5959822" y="1044543"/>
                    <a:pt x="5674131" y="1070265"/>
                  </a:cubicBezTo>
                  <a:cubicBezTo>
                    <a:pt x="5388440" y="1095987"/>
                    <a:pt x="5227687" y="1006481"/>
                    <a:pt x="4979825" y="1070265"/>
                  </a:cubicBezTo>
                  <a:cubicBezTo>
                    <a:pt x="4731963" y="1134049"/>
                    <a:pt x="4555659" y="1054914"/>
                    <a:pt x="4381285" y="1070265"/>
                  </a:cubicBezTo>
                  <a:cubicBezTo>
                    <a:pt x="4206911" y="1085616"/>
                    <a:pt x="3794219" y="1037224"/>
                    <a:pt x="3591212" y="1070265"/>
                  </a:cubicBezTo>
                  <a:cubicBezTo>
                    <a:pt x="3388205" y="1103306"/>
                    <a:pt x="3355811" y="1043395"/>
                    <a:pt x="3279971" y="1070265"/>
                  </a:cubicBezTo>
                  <a:cubicBezTo>
                    <a:pt x="3204131" y="1097135"/>
                    <a:pt x="2890299" y="1014988"/>
                    <a:pt x="2681431" y="1070265"/>
                  </a:cubicBezTo>
                  <a:cubicBezTo>
                    <a:pt x="2472563" y="1125542"/>
                    <a:pt x="2260473" y="1062280"/>
                    <a:pt x="1987125" y="1070265"/>
                  </a:cubicBezTo>
                  <a:cubicBezTo>
                    <a:pt x="1713777" y="1078250"/>
                    <a:pt x="1599105" y="1002980"/>
                    <a:pt x="1388585" y="1070265"/>
                  </a:cubicBezTo>
                  <a:cubicBezTo>
                    <a:pt x="1178065" y="1137550"/>
                    <a:pt x="634168" y="1040591"/>
                    <a:pt x="406979" y="1070265"/>
                  </a:cubicBezTo>
                  <a:cubicBezTo>
                    <a:pt x="190524" y="1021177"/>
                    <a:pt x="27276" y="941161"/>
                    <a:pt x="0" y="663286"/>
                  </a:cubicBezTo>
                  <a:cubicBezTo>
                    <a:pt x="-11993" y="587516"/>
                    <a:pt x="11875" y="510671"/>
                    <a:pt x="0" y="406979"/>
                  </a:cubicBezTo>
                  <a:close/>
                </a:path>
                <a:path w="10390598" h="1070265" stroke="0" extrusionOk="0">
                  <a:moveTo>
                    <a:pt x="0" y="406979"/>
                  </a:moveTo>
                  <a:cubicBezTo>
                    <a:pt x="-10809" y="191088"/>
                    <a:pt x="174628" y="61090"/>
                    <a:pt x="406979" y="0"/>
                  </a:cubicBezTo>
                  <a:cubicBezTo>
                    <a:pt x="525953" y="-34950"/>
                    <a:pt x="638888" y="26947"/>
                    <a:pt x="718220" y="0"/>
                  </a:cubicBezTo>
                  <a:cubicBezTo>
                    <a:pt x="797552" y="-26947"/>
                    <a:pt x="1128186" y="62754"/>
                    <a:pt x="1508293" y="0"/>
                  </a:cubicBezTo>
                  <a:cubicBezTo>
                    <a:pt x="1888400" y="-62754"/>
                    <a:pt x="2056582" y="3305"/>
                    <a:pt x="2202599" y="0"/>
                  </a:cubicBezTo>
                  <a:cubicBezTo>
                    <a:pt x="2348616" y="-3305"/>
                    <a:pt x="2582800" y="4280"/>
                    <a:pt x="2801139" y="0"/>
                  </a:cubicBezTo>
                  <a:cubicBezTo>
                    <a:pt x="3019478" y="-4280"/>
                    <a:pt x="3338900" y="57369"/>
                    <a:pt x="3591212" y="0"/>
                  </a:cubicBezTo>
                  <a:cubicBezTo>
                    <a:pt x="3843524" y="-57369"/>
                    <a:pt x="4049205" y="64335"/>
                    <a:pt x="4189752" y="0"/>
                  </a:cubicBezTo>
                  <a:cubicBezTo>
                    <a:pt x="4330299" y="-64335"/>
                    <a:pt x="4428529" y="31344"/>
                    <a:pt x="4596759" y="0"/>
                  </a:cubicBezTo>
                  <a:cubicBezTo>
                    <a:pt x="4764989" y="-31344"/>
                    <a:pt x="4808036" y="20937"/>
                    <a:pt x="4908000" y="0"/>
                  </a:cubicBezTo>
                  <a:cubicBezTo>
                    <a:pt x="5007964" y="-20937"/>
                    <a:pt x="5474968" y="67354"/>
                    <a:pt x="5698073" y="0"/>
                  </a:cubicBezTo>
                  <a:cubicBezTo>
                    <a:pt x="5921178" y="-67354"/>
                    <a:pt x="6099718" y="58279"/>
                    <a:pt x="6488145" y="0"/>
                  </a:cubicBezTo>
                  <a:cubicBezTo>
                    <a:pt x="6876572" y="-58279"/>
                    <a:pt x="7032259" y="21193"/>
                    <a:pt x="7182452" y="0"/>
                  </a:cubicBezTo>
                  <a:cubicBezTo>
                    <a:pt x="7332645" y="-21193"/>
                    <a:pt x="7656049" y="71540"/>
                    <a:pt x="7780992" y="0"/>
                  </a:cubicBezTo>
                  <a:cubicBezTo>
                    <a:pt x="7905935" y="-71540"/>
                    <a:pt x="7970339" y="8926"/>
                    <a:pt x="8092233" y="0"/>
                  </a:cubicBezTo>
                  <a:cubicBezTo>
                    <a:pt x="8214127" y="-8926"/>
                    <a:pt x="8523438" y="20689"/>
                    <a:pt x="8690773" y="0"/>
                  </a:cubicBezTo>
                  <a:cubicBezTo>
                    <a:pt x="8858108" y="-20689"/>
                    <a:pt x="9080630" y="82500"/>
                    <a:pt x="9385079" y="0"/>
                  </a:cubicBezTo>
                  <a:cubicBezTo>
                    <a:pt x="9689528" y="-82500"/>
                    <a:pt x="9812064" y="68512"/>
                    <a:pt x="9983619" y="0"/>
                  </a:cubicBezTo>
                  <a:cubicBezTo>
                    <a:pt x="10141515" y="-8261"/>
                    <a:pt x="10402407" y="227457"/>
                    <a:pt x="10390598" y="406979"/>
                  </a:cubicBezTo>
                  <a:cubicBezTo>
                    <a:pt x="10400165" y="461991"/>
                    <a:pt x="10360031" y="549573"/>
                    <a:pt x="10390598" y="663286"/>
                  </a:cubicBezTo>
                  <a:cubicBezTo>
                    <a:pt x="10352960" y="859218"/>
                    <a:pt x="10172440" y="1027494"/>
                    <a:pt x="9983619" y="1070265"/>
                  </a:cubicBezTo>
                  <a:cubicBezTo>
                    <a:pt x="9684474" y="1077909"/>
                    <a:pt x="9668542" y="1051249"/>
                    <a:pt x="9385079" y="1070265"/>
                  </a:cubicBezTo>
                  <a:cubicBezTo>
                    <a:pt x="9101616" y="1089281"/>
                    <a:pt x="9076516" y="1027611"/>
                    <a:pt x="8978072" y="1070265"/>
                  </a:cubicBezTo>
                  <a:cubicBezTo>
                    <a:pt x="8879628" y="1112919"/>
                    <a:pt x="8396246" y="1037661"/>
                    <a:pt x="8187999" y="1070265"/>
                  </a:cubicBezTo>
                  <a:cubicBezTo>
                    <a:pt x="7979752" y="1102869"/>
                    <a:pt x="7858720" y="1009557"/>
                    <a:pt x="7589459" y="1070265"/>
                  </a:cubicBezTo>
                  <a:cubicBezTo>
                    <a:pt x="7320198" y="1130973"/>
                    <a:pt x="7248371" y="1048102"/>
                    <a:pt x="6990919" y="1070265"/>
                  </a:cubicBezTo>
                  <a:cubicBezTo>
                    <a:pt x="6733467" y="1092428"/>
                    <a:pt x="6732595" y="1065759"/>
                    <a:pt x="6583912" y="1070265"/>
                  </a:cubicBezTo>
                  <a:cubicBezTo>
                    <a:pt x="6435229" y="1074771"/>
                    <a:pt x="6364013" y="1067621"/>
                    <a:pt x="6272671" y="1070265"/>
                  </a:cubicBezTo>
                  <a:cubicBezTo>
                    <a:pt x="6181329" y="1072909"/>
                    <a:pt x="6077054" y="1065015"/>
                    <a:pt x="5961430" y="1070265"/>
                  </a:cubicBezTo>
                  <a:cubicBezTo>
                    <a:pt x="5845806" y="1075515"/>
                    <a:pt x="5778751" y="1035398"/>
                    <a:pt x="5650189" y="1070265"/>
                  </a:cubicBezTo>
                  <a:cubicBezTo>
                    <a:pt x="5521627" y="1105132"/>
                    <a:pt x="5469430" y="1039548"/>
                    <a:pt x="5338949" y="1070265"/>
                  </a:cubicBezTo>
                  <a:cubicBezTo>
                    <a:pt x="5208468" y="1100982"/>
                    <a:pt x="5085341" y="1058763"/>
                    <a:pt x="4931941" y="1070265"/>
                  </a:cubicBezTo>
                  <a:cubicBezTo>
                    <a:pt x="4778541" y="1081767"/>
                    <a:pt x="4619371" y="1066502"/>
                    <a:pt x="4524934" y="1070265"/>
                  </a:cubicBezTo>
                  <a:cubicBezTo>
                    <a:pt x="4430497" y="1074028"/>
                    <a:pt x="4171860" y="1012063"/>
                    <a:pt x="4022161" y="1070265"/>
                  </a:cubicBezTo>
                  <a:cubicBezTo>
                    <a:pt x="3872462" y="1128467"/>
                    <a:pt x="3768003" y="1052458"/>
                    <a:pt x="3519387" y="1070265"/>
                  </a:cubicBezTo>
                  <a:cubicBezTo>
                    <a:pt x="3270771" y="1088072"/>
                    <a:pt x="3332727" y="1048061"/>
                    <a:pt x="3208146" y="1070265"/>
                  </a:cubicBezTo>
                  <a:cubicBezTo>
                    <a:pt x="3083565" y="1092469"/>
                    <a:pt x="2803913" y="1044307"/>
                    <a:pt x="2513840" y="1070265"/>
                  </a:cubicBezTo>
                  <a:cubicBezTo>
                    <a:pt x="2223767" y="1096223"/>
                    <a:pt x="2215276" y="1023147"/>
                    <a:pt x="2011066" y="1070265"/>
                  </a:cubicBezTo>
                  <a:cubicBezTo>
                    <a:pt x="1806856" y="1117383"/>
                    <a:pt x="1773049" y="1043774"/>
                    <a:pt x="1699825" y="1070265"/>
                  </a:cubicBezTo>
                  <a:cubicBezTo>
                    <a:pt x="1626601" y="1096756"/>
                    <a:pt x="1386677" y="1036035"/>
                    <a:pt x="1197052" y="1070265"/>
                  </a:cubicBezTo>
                  <a:cubicBezTo>
                    <a:pt x="1007427" y="1104495"/>
                    <a:pt x="745382" y="995767"/>
                    <a:pt x="406979" y="1070265"/>
                  </a:cubicBezTo>
                  <a:cubicBezTo>
                    <a:pt x="181221" y="1091010"/>
                    <a:pt x="-17788" y="904524"/>
                    <a:pt x="0" y="663286"/>
                  </a:cubicBezTo>
                  <a:cubicBezTo>
                    <a:pt x="-7275" y="563265"/>
                    <a:pt x="8261" y="488320"/>
                    <a:pt x="0" y="406979"/>
                  </a:cubicBezTo>
                  <a:close/>
                </a:path>
              </a:pathLst>
            </a:custGeom>
            <a:solidFill>
              <a:srgbClr val="CCEC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739255763">
                    <a:prstGeom prst="roundRect">
                      <a:avLst>
                        <a:gd name="adj" fmla="val 3802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>
                  <a:solidFill>
                    <a:schemeClr val="tx1"/>
                  </a:solidFill>
                </a:rPr>
                <a:t>Hủy diệt đời sống của các sinh vật ở dưới nước.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58D2CD46-076E-7F9B-88D9-22FA3B14B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368" y="1895230"/>
              <a:ext cx="542876" cy="54287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669FFB-BB01-8BF9-85A8-2283C91A4805}"/>
              </a:ext>
            </a:extLst>
          </p:cNvPr>
          <p:cNvGrpSpPr/>
          <p:nvPr/>
        </p:nvGrpSpPr>
        <p:grpSpPr>
          <a:xfrm>
            <a:off x="124673" y="5766855"/>
            <a:ext cx="10935704" cy="997626"/>
            <a:chOff x="140695" y="1714500"/>
            <a:chExt cx="10935704" cy="107026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5430F5D-E59C-8266-80D3-99888D860888}"/>
                </a:ext>
              </a:extLst>
            </p:cNvPr>
            <p:cNvSpPr/>
            <p:nvPr/>
          </p:nvSpPr>
          <p:spPr>
            <a:xfrm>
              <a:off x="685801" y="1714500"/>
              <a:ext cx="10390598" cy="1070265"/>
            </a:xfrm>
            <a:custGeom>
              <a:avLst/>
              <a:gdLst>
                <a:gd name="connsiteX0" fmla="*/ 0 w 10390598"/>
                <a:gd name="connsiteY0" fmla="*/ 406979 h 1070265"/>
                <a:gd name="connsiteX1" fmla="*/ 406979 w 10390598"/>
                <a:gd name="connsiteY1" fmla="*/ 0 h 1070265"/>
                <a:gd name="connsiteX2" fmla="*/ 1101285 w 10390598"/>
                <a:gd name="connsiteY2" fmla="*/ 0 h 1070265"/>
                <a:gd name="connsiteX3" fmla="*/ 1795592 w 10390598"/>
                <a:gd name="connsiteY3" fmla="*/ 0 h 1070265"/>
                <a:gd name="connsiteX4" fmla="*/ 2298365 w 10390598"/>
                <a:gd name="connsiteY4" fmla="*/ 0 h 1070265"/>
                <a:gd name="connsiteX5" fmla="*/ 3088438 w 10390598"/>
                <a:gd name="connsiteY5" fmla="*/ 0 h 1070265"/>
                <a:gd name="connsiteX6" fmla="*/ 3878511 w 10390598"/>
                <a:gd name="connsiteY6" fmla="*/ 0 h 1070265"/>
                <a:gd name="connsiteX7" fmla="*/ 4572817 w 10390598"/>
                <a:gd name="connsiteY7" fmla="*/ 0 h 1070265"/>
                <a:gd name="connsiteX8" fmla="*/ 5267124 w 10390598"/>
                <a:gd name="connsiteY8" fmla="*/ 0 h 1070265"/>
                <a:gd name="connsiteX9" fmla="*/ 5865664 w 10390598"/>
                <a:gd name="connsiteY9" fmla="*/ 0 h 1070265"/>
                <a:gd name="connsiteX10" fmla="*/ 6559970 w 10390598"/>
                <a:gd name="connsiteY10" fmla="*/ 0 h 1070265"/>
                <a:gd name="connsiteX11" fmla="*/ 6966977 w 10390598"/>
                <a:gd name="connsiteY11" fmla="*/ 0 h 1070265"/>
                <a:gd name="connsiteX12" fmla="*/ 7565517 w 10390598"/>
                <a:gd name="connsiteY12" fmla="*/ 0 h 1070265"/>
                <a:gd name="connsiteX13" fmla="*/ 7972525 w 10390598"/>
                <a:gd name="connsiteY13" fmla="*/ 0 h 1070265"/>
                <a:gd name="connsiteX14" fmla="*/ 8571065 w 10390598"/>
                <a:gd name="connsiteY14" fmla="*/ 0 h 1070265"/>
                <a:gd name="connsiteX15" fmla="*/ 9265371 w 10390598"/>
                <a:gd name="connsiteY15" fmla="*/ 0 h 1070265"/>
                <a:gd name="connsiteX16" fmla="*/ 9983619 w 10390598"/>
                <a:gd name="connsiteY16" fmla="*/ 0 h 1070265"/>
                <a:gd name="connsiteX17" fmla="*/ 10390598 w 10390598"/>
                <a:gd name="connsiteY17" fmla="*/ 406979 h 1070265"/>
                <a:gd name="connsiteX18" fmla="*/ 10390598 w 10390598"/>
                <a:gd name="connsiteY18" fmla="*/ 663286 h 1070265"/>
                <a:gd name="connsiteX19" fmla="*/ 9983619 w 10390598"/>
                <a:gd name="connsiteY19" fmla="*/ 1070265 h 1070265"/>
                <a:gd name="connsiteX20" fmla="*/ 9289313 w 10390598"/>
                <a:gd name="connsiteY20" fmla="*/ 1070265 h 1070265"/>
                <a:gd name="connsiteX21" fmla="*/ 8882305 w 10390598"/>
                <a:gd name="connsiteY21" fmla="*/ 1070265 h 1070265"/>
                <a:gd name="connsiteX22" fmla="*/ 8571065 w 10390598"/>
                <a:gd name="connsiteY22" fmla="*/ 1070265 h 1070265"/>
                <a:gd name="connsiteX23" fmla="*/ 7972525 w 10390598"/>
                <a:gd name="connsiteY23" fmla="*/ 1070265 h 1070265"/>
                <a:gd name="connsiteX24" fmla="*/ 7565517 w 10390598"/>
                <a:gd name="connsiteY24" fmla="*/ 1070265 h 1070265"/>
                <a:gd name="connsiteX25" fmla="*/ 7062744 w 10390598"/>
                <a:gd name="connsiteY25" fmla="*/ 1070265 h 1070265"/>
                <a:gd name="connsiteX26" fmla="*/ 6368437 w 10390598"/>
                <a:gd name="connsiteY26" fmla="*/ 1070265 h 1070265"/>
                <a:gd name="connsiteX27" fmla="*/ 5674131 w 10390598"/>
                <a:gd name="connsiteY27" fmla="*/ 1070265 h 1070265"/>
                <a:gd name="connsiteX28" fmla="*/ 4979825 w 10390598"/>
                <a:gd name="connsiteY28" fmla="*/ 1070265 h 1070265"/>
                <a:gd name="connsiteX29" fmla="*/ 4381285 w 10390598"/>
                <a:gd name="connsiteY29" fmla="*/ 1070265 h 1070265"/>
                <a:gd name="connsiteX30" fmla="*/ 3591212 w 10390598"/>
                <a:gd name="connsiteY30" fmla="*/ 1070265 h 1070265"/>
                <a:gd name="connsiteX31" fmla="*/ 3279971 w 10390598"/>
                <a:gd name="connsiteY31" fmla="*/ 1070265 h 1070265"/>
                <a:gd name="connsiteX32" fmla="*/ 2681431 w 10390598"/>
                <a:gd name="connsiteY32" fmla="*/ 1070265 h 1070265"/>
                <a:gd name="connsiteX33" fmla="*/ 1987125 w 10390598"/>
                <a:gd name="connsiteY33" fmla="*/ 1070265 h 1070265"/>
                <a:gd name="connsiteX34" fmla="*/ 1388585 w 10390598"/>
                <a:gd name="connsiteY34" fmla="*/ 1070265 h 1070265"/>
                <a:gd name="connsiteX35" fmla="*/ 406979 w 10390598"/>
                <a:gd name="connsiteY35" fmla="*/ 1070265 h 1070265"/>
                <a:gd name="connsiteX36" fmla="*/ 0 w 10390598"/>
                <a:gd name="connsiteY36" fmla="*/ 663286 h 1070265"/>
                <a:gd name="connsiteX37" fmla="*/ 0 w 10390598"/>
                <a:gd name="connsiteY37" fmla="*/ 406979 h 107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390598" h="1070265" fill="none" extrusionOk="0">
                  <a:moveTo>
                    <a:pt x="0" y="406979"/>
                  </a:moveTo>
                  <a:cubicBezTo>
                    <a:pt x="41491" y="191575"/>
                    <a:pt x="142468" y="34132"/>
                    <a:pt x="406979" y="0"/>
                  </a:cubicBezTo>
                  <a:cubicBezTo>
                    <a:pt x="584124" y="-37231"/>
                    <a:pt x="856937" y="81159"/>
                    <a:pt x="1101285" y="0"/>
                  </a:cubicBezTo>
                  <a:cubicBezTo>
                    <a:pt x="1345633" y="-81159"/>
                    <a:pt x="1458537" y="25525"/>
                    <a:pt x="1795592" y="0"/>
                  </a:cubicBezTo>
                  <a:cubicBezTo>
                    <a:pt x="2132647" y="-25525"/>
                    <a:pt x="2050226" y="50462"/>
                    <a:pt x="2298365" y="0"/>
                  </a:cubicBezTo>
                  <a:cubicBezTo>
                    <a:pt x="2546504" y="-50462"/>
                    <a:pt x="2699187" y="51178"/>
                    <a:pt x="3088438" y="0"/>
                  </a:cubicBezTo>
                  <a:cubicBezTo>
                    <a:pt x="3477689" y="-51178"/>
                    <a:pt x="3545038" y="33081"/>
                    <a:pt x="3878511" y="0"/>
                  </a:cubicBezTo>
                  <a:cubicBezTo>
                    <a:pt x="4211984" y="-33081"/>
                    <a:pt x="4241489" y="68027"/>
                    <a:pt x="4572817" y="0"/>
                  </a:cubicBezTo>
                  <a:cubicBezTo>
                    <a:pt x="4904145" y="-68027"/>
                    <a:pt x="5101625" y="55140"/>
                    <a:pt x="5267124" y="0"/>
                  </a:cubicBezTo>
                  <a:cubicBezTo>
                    <a:pt x="5432623" y="-55140"/>
                    <a:pt x="5575002" y="52921"/>
                    <a:pt x="5865664" y="0"/>
                  </a:cubicBezTo>
                  <a:cubicBezTo>
                    <a:pt x="6156326" y="-52921"/>
                    <a:pt x="6315311" y="77075"/>
                    <a:pt x="6559970" y="0"/>
                  </a:cubicBezTo>
                  <a:cubicBezTo>
                    <a:pt x="6804629" y="-77075"/>
                    <a:pt x="6798988" y="24736"/>
                    <a:pt x="6966977" y="0"/>
                  </a:cubicBezTo>
                  <a:cubicBezTo>
                    <a:pt x="7134966" y="-24736"/>
                    <a:pt x="7282905" y="65607"/>
                    <a:pt x="7565517" y="0"/>
                  </a:cubicBezTo>
                  <a:cubicBezTo>
                    <a:pt x="7848129" y="-65607"/>
                    <a:pt x="7822454" y="46270"/>
                    <a:pt x="7972525" y="0"/>
                  </a:cubicBezTo>
                  <a:cubicBezTo>
                    <a:pt x="8122596" y="-46270"/>
                    <a:pt x="8413092" y="66897"/>
                    <a:pt x="8571065" y="0"/>
                  </a:cubicBezTo>
                  <a:cubicBezTo>
                    <a:pt x="8729038" y="-66897"/>
                    <a:pt x="9107304" y="62996"/>
                    <a:pt x="9265371" y="0"/>
                  </a:cubicBezTo>
                  <a:cubicBezTo>
                    <a:pt x="9423438" y="-62996"/>
                    <a:pt x="9795219" y="36608"/>
                    <a:pt x="9983619" y="0"/>
                  </a:cubicBezTo>
                  <a:cubicBezTo>
                    <a:pt x="10208901" y="-20371"/>
                    <a:pt x="10378334" y="159424"/>
                    <a:pt x="10390598" y="406979"/>
                  </a:cubicBezTo>
                  <a:cubicBezTo>
                    <a:pt x="10402868" y="516072"/>
                    <a:pt x="10371568" y="594075"/>
                    <a:pt x="10390598" y="663286"/>
                  </a:cubicBezTo>
                  <a:cubicBezTo>
                    <a:pt x="10399586" y="897330"/>
                    <a:pt x="10212507" y="1064740"/>
                    <a:pt x="9983619" y="1070265"/>
                  </a:cubicBezTo>
                  <a:cubicBezTo>
                    <a:pt x="9667416" y="1111123"/>
                    <a:pt x="9465252" y="1067901"/>
                    <a:pt x="9289313" y="1070265"/>
                  </a:cubicBezTo>
                  <a:cubicBezTo>
                    <a:pt x="9113374" y="1072629"/>
                    <a:pt x="9004871" y="1032179"/>
                    <a:pt x="8882305" y="1070265"/>
                  </a:cubicBezTo>
                  <a:cubicBezTo>
                    <a:pt x="8759739" y="1108351"/>
                    <a:pt x="8650827" y="1068820"/>
                    <a:pt x="8571065" y="1070265"/>
                  </a:cubicBezTo>
                  <a:cubicBezTo>
                    <a:pt x="8491303" y="1071710"/>
                    <a:pt x="8233874" y="1015809"/>
                    <a:pt x="7972525" y="1070265"/>
                  </a:cubicBezTo>
                  <a:cubicBezTo>
                    <a:pt x="7711176" y="1124721"/>
                    <a:pt x="7677302" y="1063208"/>
                    <a:pt x="7565517" y="1070265"/>
                  </a:cubicBezTo>
                  <a:cubicBezTo>
                    <a:pt x="7453732" y="1077322"/>
                    <a:pt x="7182304" y="1011079"/>
                    <a:pt x="7062744" y="1070265"/>
                  </a:cubicBezTo>
                  <a:cubicBezTo>
                    <a:pt x="6943184" y="1129451"/>
                    <a:pt x="6632410" y="1014808"/>
                    <a:pt x="6368437" y="1070265"/>
                  </a:cubicBezTo>
                  <a:cubicBezTo>
                    <a:pt x="6104464" y="1125722"/>
                    <a:pt x="5959822" y="1044543"/>
                    <a:pt x="5674131" y="1070265"/>
                  </a:cubicBezTo>
                  <a:cubicBezTo>
                    <a:pt x="5388440" y="1095987"/>
                    <a:pt x="5227687" y="1006481"/>
                    <a:pt x="4979825" y="1070265"/>
                  </a:cubicBezTo>
                  <a:cubicBezTo>
                    <a:pt x="4731963" y="1134049"/>
                    <a:pt x="4555659" y="1054914"/>
                    <a:pt x="4381285" y="1070265"/>
                  </a:cubicBezTo>
                  <a:cubicBezTo>
                    <a:pt x="4206911" y="1085616"/>
                    <a:pt x="3794219" y="1037224"/>
                    <a:pt x="3591212" y="1070265"/>
                  </a:cubicBezTo>
                  <a:cubicBezTo>
                    <a:pt x="3388205" y="1103306"/>
                    <a:pt x="3355811" y="1043395"/>
                    <a:pt x="3279971" y="1070265"/>
                  </a:cubicBezTo>
                  <a:cubicBezTo>
                    <a:pt x="3204131" y="1097135"/>
                    <a:pt x="2890299" y="1014988"/>
                    <a:pt x="2681431" y="1070265"/>
                  </a:cubicBezTo>
                  <a:cubicBezTo>
                    <a:pt x="2472563" y="1125542"/>
                    <a:pt x="2260473" y="1062280"/>
                    <a:pt x="1987125" y="1070265"/>
                  </a:cubicBezTo>
                  <a:cubicBezTo>
                    <a:pt x="1713777" y="1078250"/>
                    <a:pt x="1599105" y="1002980"/>
                    <a:pt x="1388585" y="1070265"/>
                  </a:cubicBezTo>
                  <a:cubicBezTo>
                    <a:pt x="1178065" y="1137550"/>
                    <a:pt x="634168" y="1040591"/>
                    <a:pt x="406979" y="1070265"/>
                  </a:cubicBezTo>
                  <a:cubicBezTo>
                    <a:pt x="190524" y="1021177"/>
                    <a:pt x="27276" y="941161"/>
                    <a:pt x="0" y="663286"/>
                  </a:cubicBezTo>
                  <a:cubicBezTo>
                    <a:pt x="-11993" y="587516"/>
                    <a:pt x="11875" y="510671"/>
                    <a:pt x="0" y="406979"/>
                  </a:cubicBezTo>
                  <a:close/>
                </a:path>
                <a:path w="10390598" h="1070265" stroke="0" extrusionOk="0">
                  <a:moveTo>
                    <a:pt x="0" y="406979"/>
                  </a:moveTo>
                  <a:cubicBezTo>
                    <a:pt x="-10809" y="191088"/>
                    <a:pt x="174628" y="61090"/>
                    <a:pt x="406979" y="0"/>
                  </a:cubicBezTo>
                  <a:cubicBezTo>
                    <a:pt x="525953" y="-34950"/>
                    <a:pt x="638888" y="26947"/>
                    <a:pt x="718220" y="0"/>
                  </a:cubicBezTo>
                  <a:cubicBezTo>
                    <a:pt x="797552" y="-26947"/>
                    <a:pt x="1128186" y="62754"/>
                    <a:pt x="1508293" y="0"/>
                  </a:cubicBezTo>
                  <a:cubicBezTo>
                    <a:pt x="1888400" y="-62754"/>
                    <a:pt x="2056582" y="3305"/>
                    <a:pt x="2202599" y="0"/>
                  </a:cubicBezTo>
                  <a:cubicBezTo>
                    <a:pt x="2348616" y="-3305"/>
                    <a:pt x="2582800" y="4280"/>
                    <a:pt x="2801139" y="0"/>
                  </a:cubicBezTo>
                  <a:cubicBezTo>
                    <a:pt x="3019478" y="-4280"/>
                    <a:pt x="3338900" y="57369"/>
                    <a:pt x="3591212" y="0"/>
                  </a:cubicBezTo>
                  <a:cubicBezTo>
                    <a:pt x="3843524" y="-57369"/>
                    <a:pt x="4049205" y="64335"/>
                    <a:pt x="4189752" y="0"/>
                  </a:cubicBezTo>
                  <a:cubicBezTo>
                    <a:pt x="4330299" y="-64335"/>
                    <a:pt x="4428529" y="31344"/>
                    <a:pt x="4596759" y="0"/>
                  </a:cubicBezTo>
                  <a:cubicBezTo>
                    <a:pt x="4764989" y="-31344"/>
                    <a:pt x="4808036" y="20937"/>
                    <a:pt x="4908000" y="0"/>
                  </a:cubicBezTo>
                  <a:cubicBezTo>
                    <a:pt x="5007964" y="-20937"/>
                    <a:pt x="5474968" y="67354"/>
                    <a:pt x="5698073" y="0"/>
                  </a:cubicBezTo>
                  <a:cubicBezTo>
                    <a:pt x="5921178" y="-67354"/>
                    <a:pt x="6099718" y="58279"/>
                    <a:pt x="6488145" y="0"/>
                  </a:cubicBezTo>
                  <a:cubicBezTo>
                    <a:pt x="6876572" y="-58279"/>
                    <a:pt x="7032259" y="21193"/>
                    <a:pt x="7182452" y="0"/>
                  </a:cubicBezTo>
                  <a:cubicBezTo>
                    <a:pt x="7332645" y="-21193"/>
                    <a:pt x="7656049" y="71540"/>
                    <a:pt x="7780992" y="0"/>
                  </a:cubicBezTo>
                  <a:cubicBezTo>
                    <a:pt x="7905935" y="-71540"/>
                    <a:pt x="7970339" y="8926"/>
                    <a:pt x="8092233" y="0"/>
                  </a:cubicBezTo>
                  <a:cubicBezTo>
                    <a:pt x="8214127" y="-8926"/>
                    <a:pt x="8523438" y="20689"/>
                    <a:pt x="8690773" y="0"/>
                  </a:cubicBezTo>
                  <a:cubicBezTo>
                    <a:pt x="8858108" y="-20689"/>
                    <a:pt x="9080630" y="82500"/>
                    <a:pt x="9385079" y="0"/>
                  </a:cubicBezTo>
                  <a:cubicBezTo>
                    <a:pt x="9689528" y="-82500"/>
                    <a:pt x="9812064" y="68512"/>
                    <a:pt x="9983619" y="0"/>
                  </a:cubicBezTo>
                  <a:cubicBezTo>
                    <a:pt x="10141515" y="-8261"/>
                    <a:pt x="10402407" y="227457"/>
                    <a:pt x="10390598" y="406979"/>
                  </a:cubicBezTo>
                  <a:cubicBezTo>
                    <a:pt x="10400165" y="461991"/>
                    <a:pt x="10360031" y="549573"/>
                    <a:pt x="10390598" y="663286"/>
                  </a:cubicBezTo>
                  <a:cubicBezTo>
                    <a:pt x="10352960" y="859218"/>
                    <a:pt x="10172440" y="1027494"/>
                    <a:pt x="9983619" y="1070265"/>
                  </a:cubicBezTo>
                  <a:cubicBezTo>
                    <a:pt x="9684474" y="1077909"/>
                    <a:pt x="9668542" y="1051249"/>
                    <a:pt x="9385079" y="1070265"/>
                  </a:cubicBezTo>
                  <a:cubicBezTo>
                    <a:pt x="9101616" y="1089281"/>
                    <a:pt x="9076516" y="1027611"/>
                    <a:pt x="8978072" y="1070265"/>
                  </a:cubicBezTo>
                  <a:cubicBezTo>
                    <a:pt x="8879628" y="1112919"/>
                    <a:pt x="8396246" y="1037661"/>
                    <a:pt x="8187999" y="1070265"/>
                  </a:cubicBezTo>
                  <a:cubicBezTo>
                    <a:pt x="7979752" y="1102869"/>
                    <a:pt x="7858720" y="1009557"/>
                    <a:pt x="7589459" y="1070265"/>
                  </a:cubicBezTo>
                  <a:cubicBezTo>
                    <a:pt x="7320198" y="1130973"/>
                    <a:pt x="7248371" y="1048102"/>
                    <a:pt x="6990919" y="1070265"/>
                  </a:cubicBezTo>
                  <a:cubicBezTo>
                    <a:pt x="6733467" y="1092428"/>
                    <a:pt x="6732595" y="1065759"/>
                    <a:pt x="6583912" y="1070265"/>
                  </a:cubicBezTo>
                  <a:cubicBezTo>
                    <a:pt x="6435229" y="1074771"/>
                    <a:pt x="6364013" y="1067621"/>
                    <a:pt x="6272671" y="1070265"/>
                  </a:cubicBezTo>
                  <a:cubicBezTo>
                    <a:pt x="6181329" y="1072909"/>
                    <a:pt x="6077054" y="1065015"/>
                    <a:pt x="5961430" y="1070265"/>
                  </a:cubicBezTo>
                  <a:cubicBezTo>
                    <a:pt x="5845806" y="1075515"/>
                    <a:pt x="5778751" y="1035398"/>
                    <a:pt x="5650189" y="1070265"/>
                  </a:cubicBezTo>
                  <a:cubicBezTo>
                    <a:pt x="5521627" y="1105132"/>
                    <a:pt x="5469430" y="1039548"/>
                    <a:pt x="5338949" y="1070265"/>
                  </a:cubicBezTo>
                  <a:cubicBezTo>
                    <a:pt x="5208468" y="1100982"/>
                    <a:pt x="5085341" y="1058763"/>
                    <a:pt x="4931941" y="1070265"/>
                  </a:cubicBezTo>
                  <a:cubicBezTo>
                    <a:pt x="4778541" y="1081767"/>
                    <a:pt x="4619371" y="1066502"/>
                    <a:pt x="4524934" y="1070265"/>
                  </a:cubicBezTo>
                  <a:cubicBezTo>
                    <a:pt x="4430497" y="1074028"/>
                    <a:pt x="4171860" y="1012063"/>
                    <a:pt x="4022161" y="1070265"/>
                  </a:cubicBezTo>
                  <a:cubicBezTo>
                    <a:pt x="3872462" y="1128467"/>
                    <a:pt x="3768003" y="1052458"/>
                    <a:pt x="3519387" y="1070265"/>
                  </a:cubicBezTo>
                  <a:cubicBezTo>
                    <a:pt x="3270771" y="1088072"/>
                    <a:pt x="3332727" y="1048061"/>
                    <a:pt x="3208146" y="1070265"/>
                  </a:cubicBezTo>
                  <a:cubicBezTo>
                    <a:pt x="3083565" y="1092469"/>
                    <a:pt x="2803913" y="1044307"/>
                    <a:pt x="2513840" y="1070265"/>
                  </a:cubicBezTo>
                  <a:cubicBezTo>
                    <a:pt x="2223767" y="1096223"/>
                    <a:pt x="2215276" y="1023147"/>
                    <a:pt x="2011066" y="1070265"/>
                  </a:cubicBezTo>
                  <a:cubicBezTo>
                    <a:pt x="1806856" y="1117383"/>
                    <a:pt x="1773049" y="1043774"/>
                    <a:pt x="1699825" y="1070265"/>
                  </a:cubicBezTo>
                  <a:cubicBezTo>
                    <a:pt x="1626601" y="1096756"/>
                    <a:pt x="1386677" y="1036035"/>
                    <a:pt x="1197052" y="1070265"/>
                  </a:cubicBezTo>
                  <a:cubicBezTo>
                    <a:pt x="1007427" y="1104495"/>
                    <a:pt x="745382" y="995767"/>
                    <a:pt x="406979" y="1070265"/>
                  </a:cubicBezTo>
                  <a:cubicBezTo>
                    <a:pt x="181221" y="1091010"/>
                    <a:pt x="-17788" y="904524"/>
                    <a:pt x="0" y="663286"/>
                  </a:cubicBezTo>
                  <a:cubicBezTo>
                    <a:pt x="-7275" y="563265"/>
                    <a:pt x="8261" y="488320"/>
                    <a:pt x="0" y="406979"/>
                  </a:cubicBezTo>
                  <a:close/>
                </a:path>
              </a:pathLst>
            </a:custGeom>
            <a:solidFill>
              <a:srgbClr val="CCEC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739255763">
                    <a:prstGeom prst="roundRect">
                      <a:avLst>
                        <a:gd name="adj" fmla="val 3802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>
                  <a:solidFill>
                    <a:schemeClr val="tx1"/>
                  </a:solidFill>
                </a:rPr>
                <a:t>Nước sinh hoạt bị ô nhiễm.</a:t>
              </a:r>
              <a:endParaRPr lang="en-US" sz="3000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E20D04B9-AA49-00AC-7F29-64D85089C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95" y="1977489"/>
              <a:ext cx="544287" cy="544287"/>
            </a:xfrm>
            <a:prstGeom prst="rect">
              <a:avLst/>
            </a:prstGeom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3EA4C1FC-4D11-1207-6697-3C902C0E44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46706" y="3165602"/>
            <a:ext cx="3593683" cy="37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11111E-6 L -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7150">
          <a:solidFill>
            <a:srgbClr val="FF0000"/>
          </a:solidFill>
        </a:ln>
      </a:spPr>
      <a:bodyPr/>
      <a:lstStyle/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477</Words>
  <Application>Microsoft Office PowerPoint</Application>
  <PresentationFormat>Widescreen</PresentationFormat>
  <Paragraphs>60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#9Slide05 Phobia</vt:lpstr>
      <vt:lpstr>#9Slide05 SVNClementine</vt:lpstr>
      <vt:lpstr>#9Slide07 IcielLa Chic Pro Shad</vt:lpstr>
      <vt:lpstr>Arial</vt:lpstr>
      <vt:lpstr>Calibri</vt:lpstr>
      <vt:lpstr>Calibri Light</vt:lpstr>
      <vt:lpstr>iCiel Ciaobella</vt:lpstr>
      <vt:lpstr>LNTH-Hoa Nho LNTH</vt:lpstr>
      <vt:lpstr>SVN-Hole Hearted</vt:lpstr>
      <vt:lpstr>SVN-Kitten</vt:lpstr>
      <vt:lpstr>SVN-Poky's</vt:lpstr>
      <vt:lpstr>Times New Roman</vt:lpstr>
      <vt:lpstr>UTM Duepuntozero</vt:lpstr>
      <vt:lpstr>UTM Edwardian</vt:lpstr>
      <vt:lpstr>UTM French Vanilla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THI TRIEU VI</dc:creator>
  <cp:lastModifiedBy>Thương Phạm</cp:lastModifiedBy>
  <cp:revision>41</cp:revision>
  <dcterms:created xsi:type="dcterms:W3CDTF">2022-08-10T05:39:30Z</dcterms:created>
  <dcterms:modified xsi:type="dcterms:W3CDTF">2025-04-10T04:14:43Z</dcterms:modified>
</cp:coreProperties>
</file>