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14" r:id="rId2"/>
    <p:sldId id="256" r:id="rId3"/>
    <p:sldId id="258" r:id="rId4"/>
    <p:sldId id="278" r:id="rId5"/>
    <p:sldId id="290" r:id="rId6"/>
    <p:sldId id="291" r:id="rId7"/>
    <p:sldId id="292" r:id="rId8"/>
    <p:sldId id="305" r:id="rId9"/>
    <p:sldId id="313" r:id="rId10"/>
    <p:sldId id="300" r:id="rId11"/>
  </p:sldIdLst>
  <p:sldSz cx="18288000" cy="10287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5"/>
    <a:srgbClr val="ED9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644" y="4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96B93-C75B-40B8-8D10-E2EE926674A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AD975-B325-4EB7-8EA2-3CEADFB80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3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D975-B325-4EB7-8EA2-3CEADFB80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3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795281" y="-716292"/>
            <a:ext cx="19606554" cy="3320059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405468" y="230572"/>
            <a:ext cx="3210568" cy="3246913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2770" y="943737"/>
            <a:ext cx="2645230" cy="1957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4307" y="124090"/>
            <a:ext cx="17738893" cy="1007146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7456" y="7846661"/>
            <a:ext cx="2729593" cy="258070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9050"/>
            <a:ext cx="2694214" cy="1665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795281" y="-716292"/>
            <a:ext cx="19606554" cy="332005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2770" y="943737"/>
            <a:ext cx="2645230" cy="195747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405468" y="230572"/>
            <a:ext cx="3210568" cy="3246913"/>
            <a:chOff x="6659972" y="4046921"/>
            <a:chExt cx="3627120" cy="3627120"/>
          </a:xfrm>
        </p:grpSpPr>
        <p:sp>
          <p:nvSpPr>
            <p:cNvPr id="13" name="Oval 12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Mẫu  Tình Bạn  Âm Nhạc Lớp 2  Sách Cánh Diều_720pHF">
            <a:hlinkClick r:id="" action="ppaction://media"/>
            <a:extLst>
              <a:ext uri="{FF2B5EF4-FFF2-40B4-BE49-F238E27FC236}">
                <a16:creationId xmlns:a16="http://schemas.microsoft.com/office/drawing/2014/main" id="{1ED8ED11-53DC-7541-36FB-6DFF68A45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2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3" t="17730"/>
          <a:stretch>
            <a:fillRect/>
          </a:stretch>
        </p:blipFill>
        <p:spPr>
          <a:xfrm>
            <a:off x="1761892" y="1048216"/>
            <a:ext cx="3464062" cy="1510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433" t="-9991" r="433" b="9991"/>
          <a:stretch>
            <a:fillRect/>
          </a:stretch>
        </p:blipFill>
        <p:spPr>
          <a:xfrm>
            <a:off x="1761892" y="1803594"/>
            <a:ext cx="15434885" cy="62504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9" y="552247"/>
            <a:ext cx="2855972" cy="28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4971645" y="257211"/>
            <a:ext cx="9872134" cy="9872134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F8E5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56"/>
          <a:stretch>
            <a:fillRect/>
          </a:stretch>
        </p:blipFill>
        <p:spPr>
          <a:xfrm>
            <a:off x="6076722" y="2167467"/>
            <a:ext cx="7851167" cy="7022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062151" y="1842098"/>
            <a:ext cx="10160000" cy="81295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XỬ LÍ BẤT HÒA VỚI BẠN BÈ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180" y="1490645"/>
            <a:ext cx="26827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8973" y="3068914"/>
            <a:ext cx="11972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LÝ BẤT HÒA VỚI BẠN BÈ</a:t>
            </a:r>
          </a:p>
        </p:txBody>
      </p:sp>
      <p:pic>
        <p:nvPicPr>
          <p:cNvPr id="15" name="Picture 4" descr="Cloud Umbrella Sun The Sun Is Hiding Behind The Clouds, Cloud Clipart, Sun,  Frame PNG Transparent Clipart Image and PSD File for Free Download |  ดวงอาทิตย์, ภาพประกอบ, กรอบ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9" b="100000" l="0" r="100000">
                        <a14:foregroundMark x1="55000" y1="30691" x2="55000" y2="30691"/>
                        <a14:foregroundMark x1="62500" y1="23657" x2="63021" y2="23785"/>
                        <a14:foregroundMark x1="73646" y1="22123" x2="73646" y2="22123"/>
                        <a14:foregroundMark x1="83646" y1="30691" x2="83646" y2="30691"/>
                        <a14:foregroundMark x1="88750" y1="44629" x2="88750" y2="44629"/>
                        <a14:foregroundMark x1="81667" y1="29028" x2="85729" y2="274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46" b="19549"/>
          <a:stretch>
            <a:fillRect/>
          </a:stretch>
        </p:blipFill>
        <p:spPr bwMode="auto">
          <a:xfrm flipH="1">
            <a:off x="5835419" y="3959093"/>
            <a:ext cx="6902385" cy="47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97473" y="6652146"/>
            <a:ext cx="4178275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034" r="1252"/>
          <a:stretch>
            <a:fillRect/>
          </a:stretch>
        </p:blipFill>
        <p:spPr>
          <a:xfrm>
            <a:off x="1717170" y="1026671"/>
            <a:ext cx="4744801" cy="1422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507" y="2449344"/>
            <a:ext cx="850604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940" y="2101226"/>
            <a:ext cx="8515450" cy="55219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43" t="14237"/>
          <a:stretch>
            <a:fillRect/>
          </a:stretch>
        </p:blipFill>
        <p:spPr>
          <a:xfrm>
            <a:off x="1855734" y="1095787"/>
            <a:ext cx="3916830" cy="1755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9663" y="1600086"/>
            <a:ext cx="10714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88650" y="1443523"/>
            <a:ext cx="1021013" cy="1021013"/>
            <a:chOff x="3231906" y="5706544"/>
            <a:chExt cx="1021013" cy="1021013"/>
          </a:xfrm>
        </p:grpSpPr>
        <p:sp>
          <p:nvSpPr>
            <p:cNvPr id="5" name="Oval 4"/>
            <p:cNvSpPr/>
            <p:nvPr/>
          </p:nvSpPr>
          <p:spPr>
            <a:xfrm>
              <a:off x="3231906" y="5706544"/>
              <a:ext cx="1021013" cy="102101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9902" y="5755385"/>
              <a:ext cx="665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92856" y="2653164"/>
            <a:ext cx="1236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257" r="5632"/>
          <a:stretch>
            <a:fillRect/>
          </a:stretch>
        </p:blipFill>
        <p:spPr>
          <a:xfrm>
            <a:off x="268014" y="3896965"/>
            <a:ext cx="3546135" cy="2730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68" r="3365"/>
          <a:stretch>
            <a:fillRect/>
          </a:stretch>
        </p:blipFill>
        <p:spPr>
          <a:xfrm>
            <a:off x="3910468" y="3913882"/>
            <a:ext cx="3440576" cy="2714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5134"/>
          <a:stretch>
            <a:fillRect/>
          </a:stretch>
        </p:blipFill>
        <p:spPr>
          <a:xfrm>
            <a:off x="7651302" y="3913882"/>
            <a:ext cx="3400965" cy="2725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2228" r="15850"/>
          <a:stretch>
            <a:fillRect/>
          </a:stretch>
        </p:blipFill>
        <p:spPr>
          <a:xfrm>
            <a:off x="11052267" y="3913882"/>
            <a:ext cx="3214363" cy="2714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21050" r="5735"/>
          <a:stretch>
            <a:fillRect/>
          </a:stretch>
        </p:blipFill>
        <p:spPr>
          <a:xfrm>
            <a:off x="14604971" y="4146330"/>
            <a:ext cx="3079991" cy="24815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10521" y="6950966"/>
            <a:ext cx="3403628" cy="1904248"/>
            <a:chOff x="410521" y="6950966"/>
            <a:chExt cx="3068992" cy="1904248"/>
          </a:xfrm>
        </p:grpSpPr>
        <p:sp>
          <p:nvSpPr>
            <p:cNvPr id="16" name="TextBox 15"/>
            <p:cNvSpPr txBox="1"/>
            <p:nvPr/>
          </p:nvSpPr>
          <p:spPr>
            <a:xfrm>
              <a:off x="597376" y="7100888"/>
              <a:ext cx="28821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tĩnh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10521" y="6950966"/>
              <a:ext cx="792848" cy="792848"/>
              <a:chOff x="4128931" y="7351334"/>
              <a:chExt cx="1111962" cy="1111966"/>
            </a:xfrm>
          </p:grpSpPr>
          <p:sp>
            <p:nvSpPr>
              <p:cNvPr id="18" name="Diamond 17"/>
              <p:cNvSpPr/>
              <p:nvPr/>
            </p:nvSpPr>
            <p:spPr>
              <a:xfrm>
                <a:off x="4128931" y="7351334"/>
                <a:ext cx="1111962" cy="1111966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72339" y="7512604"/>
                <a:ext cx="665020" cy="90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3947479" y="7017053"/>
            <a:ext cx="3403565" cy="1838161"/>
            <a:chOff x="446551" y="7017053"/>
            <a:chExt cx="3032962" cy="1838161"/>
          </a:xfrm>
        </p:grpSpPr>
        <p:sp>
          <p:nvSpPr>
            <p:cNvPr id="22" name="TextBox 21"/>
            <p:cNvSpPr txBox="1"/>
            <p:nvPr/>
          </p:nvSpPr>
          <p:spPr>
            <a:xfrm>
              <a:off x="597376" y="7100888"/>
              <a:ext cx="28821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46551" y="7017053"/>
              <a:ext cx="699411" cy="792848"/>
              <a:chOff x="4179467" y="7444003"/>
              <a:chExt cx="980918" cy="1111962"/>
            </a:xfrm>
          </p:grpSpPr>
          <p:sp>
            <p:nvSpPr>
              <p:cNvPr id="24" name="Diamond 23"/>
              <p:cNvSpPr/>
              <p:nvPr/>
            </p:nvSpPr>
            <p:spPr>
              <a:xfrm>
                <a:off x="4179467" y="7444003"/>
                <a:ext cx="980918" cy="1111962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357436" y="7523064"/>
                <a:ext cx="665020" cy="90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489683" y="7017051"/>
            <a:ext cx="3343969" cy="1838163"/>
            <a:chOff x="489351" y="7017051"/>
            <a:chExt cx="3774806" cy="1838163"/>
          </a:xfrm>
        </p:grpSpPr>
        <p:sp>
          <p:nvSpPr>
            <p:cNvPr id="27" name="TextBox 26"/>
            <p:cNvSpPr txBox="1"/>
            <p:nvPr/>
          </p:nvSpPr>
          <p:spPr>
            <a:xfrm>
              <a:off x="597376" y="7100888"/>
              <a:ext cx="36667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tĩnh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89351" y="7017051"/>
              <a:ext cx="792848" cy="792848"/>
              <a:chOff x="4239491" y="7443997"/>
              <a:chExt cx="1111962" cy="1111962"/>
            </a:xfrm>
          </p:grpSpPr>
          <p:sp>
            <p:nvSpPr>
              <p:cNvPr id="29" name="Diamond 28"/>
              <p:cNvSpPr/>
              <p:nvPr/>
            </p:nvSpPr>
            <p:spPr>
              <a:xfrm>
                <a:off x="4239491" y="7443997"/>
                <a:ext cx="1111962" cy="1111962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495364" y="7523065"/>
                <a:ext cx="665020" cy="906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1144282" y="7077103"/>
            <a:ext cx="3328116" cy="1778111"/>
            <a:chOff x="442053" y="7077103"/>
            <a:chExt cx="3328116" cy="1778111"/>
          </a:xfrm>
        </p:grpSpPr>
        <p:sp>
          <p:nvSpPr>
            <p:cNvPr id="32" name="TextBox 31"/>
            <p:cNvSpPr txBox="1"/>
            <p:nvPr/>
          </p:nvSpPr>
          <p:spPr>
            <a:xfrm>
              <a:off x="597376" y="7100888"/>
              <a:ext cx="317279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42053" y="7077103"/>
              <a:ext cx="792848" cy="792848"/>
              <a:chOff x="4173155" y="7528230"/>
              <a:chExt cx="1111962" cy="1111964"/>
            </a:xfrm>
          </p:grpSpPr>
          <p:sp>
            <p:nvSpPr>
              <p:cNvPr id="34" name="Diamond 33"/>
              <p:cNvSpPr/>
              <p:nvPr/>
            </p:nvSpPr>
            <p:spPr>
              <a:xfrm>
                <a:off x="4173155" y="7528230"/>
                <a:ext cx="1111962" cy="1111964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395593" y="7660920"/>
                <a:ext cx="665020" cy="90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4583821" y="7045579"/>
            <a:ext cx="2990162" cy="1809635"/>
            <a:chOff x="489351" y="7045579"/>
            <a:chExt cx="2990162" cy="1809635"/>
          </a:xfrm>
        </p:grpSpPr>
        <p:sp>
          <p:nvSpPr>
            <p:cNvPr id="37" name="TextBox 36"/>
            <p:cNvSpPr txBox="1"/>
            <p:nvPr/>
          </p:nvSpPr>
          <p:spPr>
            <a:xfrm>
              <a:off x="597376" y="7100888"/>
              <a:ext cx="28821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89351" y="7045579"/>
              <a:ext cx="792848" cy="792850"/>
              <a:chOff x="4239491" y="7484006"/>
              <a:chExt cx="1111962" cy="1111965"/>
            </a:xfrm>
          </p:grpSpPr>
          <p:sp>
            <p:nvSpPr>
              <p:cNvPr id="39" name="Diamond 38"/>
              <p:cNvSpPr/>
              <p:nvPr/>
            </p:nvSpPr>
            <p:spPr>
              <a:xfrm>
                <a:off x="4239491" y="7484006"/>
                <a:ext cx="1111962" cy="1111965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495364" y="7633622"/>
                <a:ext cx="665020" cy="906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43" t="14237"/>
          <a:stretch>
            <a:fillRect/>
          </a:stretch>
        </p:blipFill>
        <p:spPr>
          <a:xfrm>
            <a:off x="1805119" y="1076453"/>
            <a:ext cx="3305684" cy="1755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9744" y="1613966"/>
            <a:ext cx="105859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35065" y="1443523"/>
            <a:ext cx="1021013" cy="1021013"/>
            <a:chOff x="3231906" y="5706544"/>
            <a:chExt cx="1021013" cy="1021013"/>
          </a:xfrm>
        </p:grpSpPr>
        <p:sp>
          <p:nvSpPr>
            <p:cNvPr id="5" name="Oval 4"/>
            <p:cNvSpPr/>
            <p:nvPr/>
          </p:nvSpPr>
          <p:spPr>
            <a:xfrm>
              <a:off x="3231906" y="5706544"/>
              <a:ext cx="1021013" cy="102101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9902" y="5755385"/>
              <a:ext cx="665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10816" y="3564738"/>
            <a:ext cx="15677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ổng hợp những câu hỏi test sự sáng tạo siêu hay - BYTUO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7273" r="51306" b="6909"/>
          <a:stretch>
            <a:fillRect/>
          </a:stretch>
        </p:blipFill>
        <p:spPr bwMode="auto">
          <a:xfrm>
            <a:off x="640267" y="3016407"/>
            <a:ext cx="1655245" cy="18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43" t="14237"/>
          <a:stretch>
            <a:fillRect/>
          </a:stretch>
        </p:blipFill>
        <p:spPr>
          <a:xfrm>
            <a:off x="1805119" y="1076453"/>
            <a:ext cx="3305684" cy="1755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0542" y="1076453"/>
            <a:ext cx="16214697" cy="1184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4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20347" y="1378412"/>
            <a:ext cx="1021013" cy="1021013"/>
            <a:chOff x="3231906" y="5706544"/>
            <a:chExt cx="1021013" cy="1021013"/>
          </a:xfrm>
        </p:grpSpPr>
        <p:sp>
          <p:nvSpPr>
            <p:cNvPr id="5" name="Oval 4"/>
            <p:cNvSpPr/>
            <p:nvPr/>
          </p:nvSpPr>
          <p:spPr>
            <a:xfrm>
              <a:off x="3231906" y="5706544"/>
              <a:ext cx="1021013" cy="102101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9902" y="5755385"/>
              <a:ext cx="665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>
            <a:fillRect/>
          </a:stretch>
        </p:blipFill>
        <p:spPr bwMode="auto">
          <a:xfrm>
            <a:off x="527384" y="2612451"/>
            <a:ext cx="1148097" cy="9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05119" y="2260880"/>
            <a:ext cx="12363134" cy="113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281" y="3445307"/>
            <a:ext cx="14761810" cy="5057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2801" y="8403904"/>
            <a:ext cx="14664607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10000"/>
              </a:lnSpc>
              <a:buFont typeface="Symbol" panose="05050102010706020507" pitchFamily="18" charset="2"/>
              <a:buChar char="Þ"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3" t="17730"/>
          <a:stretch>
            <a:fillRect/>
          </a:stretch>
        </p:blipFill>
        <p:spPr>
          <a:xfrm>
            <a:off x="1761892" y="1048216"/>
            <a:ext cx="3464062" cy="1510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9738" y="2241102"/>
            <a:ext cx="162146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9738" y="4823703"/>
            <a:ext cx="16214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Qua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ùng bạn xử lí bất hòa - Đạo đức 3 _ Hoc10">
            <a:hlinkClick r:id="" action="ppaction://media"/>
            <a:extLst>
              <a:ext uri="{FF2B5EF4-FFF2-40B4-BE49-F238E27FC236}">
                <a16:creationId xmlns:a16="http://schemas.microsoft.com/office/drawing/2014/main" id="{0BF8C869-1EA1-F85A-EAA9-5F51D01F9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425" end="5952.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5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FF9E604-716D-45B7-9632-5072C8CA58D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Xu li bat hoa voi ban be  Tie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16BF5-82B3-44C2-9F6B-9C0F8511E969}:3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A2B07-E37E-4694-991F-E9E20F0A2E3F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28BDBB-EEF3-405D-84C1-23ED1B04BF57}:3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04B6E1-D7DD-49E8-9C89-2AFFDF33B9F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35733-F4B1-4808-ACA7-5FB01C321A4F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21EC3D-BAE5-45A0-B9F2-2DEA6213A3EF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D485F3-C192-4470-9C83-8E77D0E0DC9C}:2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73A00E-8D67-4B09-9BBC-56929861072C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39BB8-917E-4043-BC03-B37F2AA9D5F8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17677-094B-43A5-B32B-477C44CB50B7}:30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232</Words>
  <Application>Microsoft Office PowerPoint</Application>
  <PresentationFormat>Custom</PresentationFormat>
  <Paragraphs>29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Symbol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Xu li bat hoa voi ban be  Tiet 2</dc:title>
  <dc:creator>ADMIN</dc:creator>
  <cp:lastModifiedBy>Admin</cp:lastModifiedBy>
  <cp:revision>78</cp:revision>
  <dcterms:created xsi:type="dcterms:W3CDTF">2022-06-02T13:51:00Z</dcterms:created>
  <dcterms:modified xsi:type="dcterms:W3CDTF">2025-03-28T15:29:11Z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026697D1390648FCA00E3BCB2C3C0CEE</vt:lpwstr>
  </property>
  <property fmtid="{D5CDD505-2E9C-101B-9397-08002B2CF9AE}" pid="3" name="KSOProductBuildVer">
    <vt:lpwstr>1033-11.2.0.11516</vt:lpwstr>
  </property>
</Properties>
</file>