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07" r:id="rId3"/>
    <p:sldId id="427" r:id="rId4"/>
    <p:sldId id="440" r:id="rId5"/>
    <p:sldId id="441" r:id="rId6"/>
    <p:sldId id="442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0" d="100"/>
          <a:sy n="60" d="100"/>
        </p:scale>
        <p:origin x="68" y="30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BÁT TRANG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21: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rông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40079" y="1408114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20" name="Group 19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5432836" y="4667071"/>
            <a:ext cx="37112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uôn hay uôt:</a:t>
            </a:r>
          </a:p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tuồn t……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17" t="37026" r="35556" b="28738"/>
          <a:stretch/>
        </p:blipFill>
        <p:spPr bwMode="auto">
          <a:xfrm>
            <a:off x="11006109" y="2590579"/>
            <a:ext cx="4340436" cy="4251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11213494" y="4716507"/>
            <a:ext cx="3869843" cy="3519323"/>
            <a:chOff x="11024286" y="5326290"/>
            <a:chExt cx="3804547" cy="3519323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12954000" y="5326290"/>
              <a:ext cx="0" cy="2446074"/>
            </a:xfrm>
            <a:prstGeom prst="line">
              <a:avLst/>
            </a:prstGeom>
            <a:ln w="254000">
              <a:solidFill>
                <a:srgbClr val="7030A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11024286" y="7893601"/>
              <a:ext cx="3804547" cy="0"/>
            </a:xfrm>
            <a:prstGeom prst="line">
              <a:avLst/>
            </a:prstGeom>
            <a:ln w="254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11125201" y="7772365"/>
              <a:ext cx="0" cy="1073248"/>
            </a:xfrm>
            <a:prstGeom prst="line">
              <a:avLst/>
            </a:prstGeom>
            <a:ln w="254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14706601" y="7772365"/>
              <a:ext cx="0" cy="1073248"/>
            </a:xfrm>
            <a:prstGeom prst="line">
              <a:avLst/>
            </a:prstGeom>
            <a:ln w="254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 flipV="1">
              <a:off x="11353800" y="5326290"/>
              <a:ext cx="1589904" cy="7713"/>
            </a:xfrm>
            <a:prstGeom prst="line">
              <a:avLst/>
            </a:prstGeom>
            <a:ln w="254000">
              <a:solidFill>
                <a:srgbClr val="7030A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1471154" y="7442667"/>
            <a:ext cx="3332835" cy="7931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/>
              <a:t>BẮT ĐẦU NÀO</a:t>
            </a:r>
            <a:endParaRPr lang="en-US" sz="3200" b="1"/>
          </a:p>
        </p:txBody>
      </p:sp>
      <p:sp>
        <p:nvSpPr>
          <p:cNvPr id="61" name="Rectangle 95"/>
          <p:cNvSpPr>
            <a:spLocks noChangeArrowheads="1"/>
          </p:cNvSpPr>
          <p:nvPr/>
        </p:nvSpPr>
        <p:spPr bwMode="auto">
          <a:xfrm>
            <a:off x="4383544" y="1371600"/>
            <a:ext cx="7336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 algn="ctr"/>
            <a:r>
              <a:rPr lang="en-GB" sz="3600" b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TRÒ CHƠI: SẮC MÀU EM YÊU</a:t>
            </a:r>
            <a:endParaRPr lang="en-GB" sz="36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85695" y="5193230"/>
            <a:ext cx="825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uột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40882" y="4667071"/>
            <a:ext cx="36567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dấu ? hay ~:</a:t>
            </a:r>
          </a:p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lươi rìu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01498" y="4983480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~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4430" y="7035501"/>
            <a:ext cx="41344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ươn hay ương:</a:t>
            </a:r>
          </a:p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v…….. cao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07176" y="7589498"/>
            <a:ext cx="973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ươn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43960" y="7083801"/>
            <a:ext cx="31470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ât hay âc:</a:t>
            </a:r>
          </a:p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l….. ngược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37223" y="7613749"/>
            <a:ext cx="569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ật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85965" y="2590579"/>
            <a:ext cx="27796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r hay d:</a:t>
            </a:r>
          </a:p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 ….ông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253022" y="3108960"/>
            <a:ext cx="389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6919" y="2590579"/>
            <a:ext cx="40446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uôn hay uông:</a:t>
            </a:r>
          </a:p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b……. làng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13203" y="3144576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uôn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74430" y="6596556"/>
            <a:ext cx="4134465" cy="1985883"/>
          </a:xfrm>
          <a:prstGeom prst="round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5432836" y="6596555"/>
            <a:ext cx="4116049" cy="1985883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655463" y="4200288"/>
            <a:ext cx="4117186" cy="1985883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5432836" y="4274293"/>
            <a:ext cx="4116049" cy="1985883"/>
          </a:xfrm>
          <a:prstGeom prst="round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/>
          <p:cNvSpPr/>
          <p:nvPr/>
        </p:nvSpPr>
        <p:spPr>
          <a:xfrm>
            <a:off x="5432836" y="2116018"/>
            <a:ext cx="4116049" cy="1985883"/>
          </a:xfrm>
          <a:prstGeom prst="roundRect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674430" y="2116017"/>
            <a:ext cx="4134465" cy="1985883"/>
          </a:xfrm>
          <a:prstGeom prst="round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4900000">
                                      <p:cBhvr>
                                        <p:cTn id="1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1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900000">
                                      <p:cBhvr>
                                        <p:cTn id="1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0">
                                      <p:cBhvr>
                                        <p:cTn id="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9200000">
                                      <p:cBhvr>
                                        <p:cTn id="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34" grpId="0"/>
      <p:bldP spid="36" grpId="0"/>
      <p:bldP spid="38" grpId="0"/>
      <p:bldP spid="65" grpId="0" animBg="1"/>
      <p:bldP spid="66" grpId="0" animBg="1"/>
      <p:bldP spid="68" grpId="0" animBg="1"/>
      <p:bldP spid="67" grpId="0" animBg="1"/>
      <p:bldP spid="64" grpId="0" animBg="1"/>
      <p:bldP spid="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21: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rông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19" y="3124200"/>
            <a:ext cx="14935201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21: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109542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Tây Nguyên, dựng đứng, lưỡi rừu, tuồn tuột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Chọn sơ hoặc xơ thay cho ô </a:t>
            </a:r>
            <a:r>
              <a:rPr lang="nl-NL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vi-VN" sz="4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388" y="3733800"/>
            <a:ext cx="128016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22388" y="6781800"/>
            <a:ext cx="142073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sơ lược, xơ </a:t>
            </a:r>
            <a:r>
              <a:rPr lang="nl-NL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nl-NL" sz="40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sơ </a:t>
            </a:r>
            <a:r>
              <a:rPr lang="nl-NL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sài, xơ </a:t>
            </a:r>
            <a:r>
              <a:rPr lang="nl-NL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nl-NL" sz="40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sơ </a:t>
            </a:r>
            <a:r>
              <a:rPr lang="nl-NL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nl-NL" sz="40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sơ </a:t>
            </a:r>
            <a:r>
              <a:rPr lang="nl-NL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nl-NL" sz="40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xơ </a:t>
            </a:r>
            <a:r>
              <a:rPr lang="nl-NL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nl-NL" sz="40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xơ </a:t>
            </a:r>
            <a:r>
              <a:rPr lang="nl-NL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mướp.</a:t>
            </a:r>
            <a:endParaRPr lang="en-US" sz="4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21: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0" y="2828390"/>
            <a:ext cx="1432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57"/>
          <a:stretch/>
        </p:blipFill>
        <p:spPr bwMode="auto">
          <a:xfrm>
            <a:off x="1962351" y="2672596"/>
            <a:ext cx="13567209" cy="425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1868772" y="6248400"/>
            <a:ext cx="976181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2230204" y="7391400"/>
            <a:ext cx="11658599" cy="883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cảng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rẽ,cũng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khỏe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giãy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9992</TotalTime>
  <Words>286</Words>
  <Application>Microsoft Office PowerPoint</Application>
  <PresentationFormat>Custom</PresentationFormat>
  <Paragraphs>55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1074</cp:revision>
  <dcterms:created xsi:type="dcterms:W3CDTF">2008-09-09T22:52:10Z</dcterms:created>
  <dcterms:modified xsi:type="dcterms:W3CDTF">2025-04-13T13:43:22Z</dcterms:modified>
</cp:coreProperties>
</file>