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93" r:id="rId2"/>
    <p:sldMasterId id="2147483722" r:id="rId3"/>
    <p:sldMasterId id="2147483726" r:id="rId4"/>
    <p:sldMasterId id="2147483735" r:id="rId5"/>
  </p:sldMasterIdLst>
  <p:notesMasterIdLst>
    <p:notesMasterId r:id="rId32"/>
  </p:notesMasterIdLst>
  <p:sldIdLst>
    <p:sldId id="263" r:id="rId6"/>
    <p:sldId id="261" r:id="rId7"/>
    <p:sldId id="269" r:id="rId8"/>
    <p:sldId id="292" r:id="rId9"/>
    <p:sldId id="294" r:id="rId10"/>
    <p:sldId id="295" r:id="rId11"/>
    <p:sldId id="296" r:id="rId12"/>
    <p:sldId id="266" r:id="rId13"/>
    <p:sldId id="297" r:id="rId14"/>
    <p:sldId id="298" r:id="rId15"/>
    <p:sldId id="300" r:id="rId16"/>
    <p:sldId id="302" r:id="rId17"/>
    <p:sldId id="303" r:id="rId18"/>
    <p:sldId id="310" r:id="rId19"/>
    <p:sldId id="304" r:id="rId20"/>
    <p:sldId id="305" r:id="rId21"/>
    <p:sldId id="306" r:id="rId22"/>
    <p:sldId id="307" r:id="rId23"/>
    <p:sldId id="308" r:id="rId24"/>
    <p:sldId id="312" r:id="rId25"/>
    <p:sldId id="313" r:id="rId26"/>
    <p:sldId id="314" r:id="rId27"/>
    <p:sldId id="316" r:id="rId28"/>
    <p:sldId id="272" r:id="rId29"/>
    <p:sldId id="317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7A7"/>
    <a:srgbClr val="043A5B"/>
    <a:srgbClr val="F0F0F0"/>
    <a:srgbClr val="00545D"/>
    <a:srgbClr val="0A000B"/>
    <a:srgbClr val="9AD7F5"/>
    <a:srgbClr val="3FB1F7"/>
    <a:srgbClr val="053B5C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81" autoAdjust="0"/>
    <p:restoredTop sz="91063" autoAdjust="0"/>
  </p:normalViewPr>
  <p:slideViewPr>
    <p:cSldViewPr snapToGrid="0" showGuides="1">
      <p:cViewPr varScale="1">
        <p:scale>
          <a:sx n="71" d="100"/>
          <a:sy n="71" d="100"/>
        </p:scale>
        <p:origin x="11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DB952-FBDF-4EB1-A94A-9D2697BF72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1EB42-FA01-4E8A-8F15-52D1EEA5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1EB42-FA01-4E8A-8F15-52D1EEA534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3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32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1EB42-FA01-4E8A-8F15-52D1EEA5343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5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32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8922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98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927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049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938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58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709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935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097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0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820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1397428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56700" y="731661"/>
            <a:ext cx="61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56700" y="1698205"/>
            <a:ext cx="102788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8636767" y="-532467"/>
            <a:ext cx="4033696" cy="3446091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4782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 rot="-199848">
            <a:off x="9023662" y="4479336"/>
            <a:ext cx="775625" cy="1228801"/>
            <a:chOff x="-1904298" y="1056455"/>
            <a:chExt cx="581725" cy="921611"/>
          </a:xfrm>
        </p:grpSpPr>
        <p:sp>
          <p:nvSpPr>
            <p:cNvPr id="23" name="Google Shape;23;p5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5"/>
          <p:cNvGrpSpPr/>
          <p:nvPr/>
        </p:nvGrpSpPr>
        <p:grpSpPr>
          <a:xfrm>
            <a:off x="8074985" y="4587378"/>
            <a:ext cx="1171264" cy="1151172"/>
            <a:chOff x="-5358445" y="839844"/>
            <a:chExt cx="1391711" cy="1367837"/>
          </a:xfrm>
        </p:grpSpPr>
        <p:sp>
          <p:nvSpPr>
            <p:cNvPr id="26" name="Google Shape;26;p5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" name="Google Shape;28;p5"/>
          <p:cNvGrpSpPr/>
          <p:nvPr/>
        </p:nvGrpSpPr>
        <p:grpSpPr>
          <a:xfrm rot="-1263781">
            <a:off x="9422810" y="4715194"/>
            <a:ext cx="1187167" cy="1097247"/>
            <a:chOff x="-1855532" y="1600966"/>
            <a:chExt cx="890361" cy="822923"/>
          </a:xfrm>
        </p:grpSpPr>
        <p:sp>
          <p:nvSpPr>
            <p:cNvPr id="29" name="Google Shape;29;p5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5"/>
          <p:cNvSpPr/>
          <p:nvPr/>
        </p:nvSpPr>
        <p:spPr>
          <a:xfrm>
            <a:off x="100" y="3671699"/>
            <a:ext cx="12191773" cy="3186229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118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290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967592" y="3936400"/>
            <a:ext cx="3815200" cy="151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926641" y="2287633"/>
            <a:ext cx="2603600" cy="9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618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5894335" y="3671665"/>
            <a:ext cx="6359627" cy="3186344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13"/>
          <p:cNvGrpSpPr/>
          <p:nvPr/>
        </p:nvGrpSpPr>
        <p:grpSpPr>
          <a:xfrm rot="-1314983">
            <a:off x="10954805" y="4414979"/>
            <a:ext cx="1296391" cy="1237677"/>
            <a:chOff x="-1855532" y="1600966"/>
            <a:chExt cx="890361" cy="822923"/>
          </a:xfrm>
        </p:grpSpPr>
        <p:sp>
          <p:nvSpPr>
            <p:cNvPr id="83" name="Google Shape;83;p1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/>
          <p:nvPr/>
        </p:nvSpPr>
        <p:spPr>
          <a:xfrm>
            <a:off x="94" y="1134597"/>
            <a:ext cx="10905660" cy="546402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" name="Google Shape;86;p13"/>
          <p:cNvGrpSpPr/>
          <p:nvPr/>
        </p:nvGrpSpPr>
        <p:grpSpPr>
          <a:xfrm>
            <a:off x="615552" y="3156823"/>
            <a:ext cx="1668099" cy="1453288"/>
            <a:chOff x="2227541" y="6011760"/>
            <a:chExt cx="2864180" cy="2495343"/>
          </a:xfrm>
        </p:grpSpPr>
        <p:sp>
          <p:nvSpPr>
            <p:cNvPr id="87" name="Google Shape;87;p13"/>
            <p:cNvSpPr/>
            <p:nvPr/>
          </p:nvSpPr>
          <p:spPr>
            <a:xfrm rot="-1131582">
              <a:off x="2772277" y="6293752"/>
              <a:ext cx="2064072" cy="1922827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" name="Google Shape;88;p13"/>
            <p:cNvGrpSpPr/>
            <p:nvPr/>
          </p:nvGrpSpPr>
          <p:grpSpPr>
            <a:xfrm>
              <a:off x="2227541" y="6635267"/>
              <a:ext cx="2250382" cy="1871835"/>
              <a:chOff x="2227541" y="6635267"/>
              <a:chExt cx="2250382" cy="1871835"/>
            </a:xfrm>
          </p:grpSpPr>
          <p:sp>
            <p:nvSpPr>
              <p:cNvPr id="89" name="Google Shape;89;p13"/>
              <p:cNvSpPr/>
              <p:nvPr/>
            </p:nvSpPr>
            <p:spPr>
              <a:xfrm rot="-1131582">
                <a:off x="2389104" y="6911337"/>
                <a:ext cx="1927256" cy="1319697"/>
              </a:xfrm>
              <a:custGeom>
                <a:avLst/>
                <a:gdLst/>
                <a:ahLst/>
                <a:cxnLst/>
                <a:rect l="l" t="t" r="r" b="b"/>
                <a:pathLst>
                  <a:path w="77898" h="53341" extrusionOk="0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 rot="-1131582">
                <a:off x="3441562" y="7628158"/>
                <a:ext cx="485043" cy="66058"/>
              </a:xfrm>
              <a:custGeom>
                <a:avLst/>
                <a:gdLst/>
                <a:ahLst/>
                <a:cxnLst/>
                <a:rect l="l" t="t" r="r" b="b"/>
                <a:pathLst>
                  <a:path w="19605" h="2670" extrusionOk="0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 rot="-1131582">
                <a:off x="3621630" y="6827655"/>
                <a:ext cx="184071" cy="404239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16339" extrusionOk="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2" name="Google Shape;92;p13"/>
          <p:cNvGrpSpPr/>
          <p:nvPr/>
        </p:nvGrpSpPr>
        <p:grpSpPr>
          <a:xfrm>
            <a:off x="254142" y="3059737"/>
            <a:ext cx="1015257" cy="1672231"/>
            <a:chOff x="1668617" y="5683195"/>
            <a:chExt cx="1743230" cy="2871275"/>
          </a:xfrm>
        </p:grpSpPr>
        <p:sp>
          <p:nvSpPr>
            <p:cNvPr id="93" name="Google Shape;93;p13"/>
            <p:cNvSpPr/>
            <p:nvPr/>
          </p:nvSpPr>
          <p:spPr>
            <a:xfrm>
              <a:off x="1668617" y="5683195"/>
              <a:ext cx="1729969" cy="2242458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" name="Google Shape;94;p13"/>
            <p:cNvGrpSpPr/>
            <p:nvPr/>
          </p:nvGrpSpPr>
          <p:grpSpPr>
            <a:xfrm>
              <a:off x="2252110" y="6027996"/>
              <a:ext cx="1159737" cy="2526474"/>
              <a:chOff x="2252110" y="6027996"/>
              <a:chExt cx="1159737" cy="2526474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2252110" y="6027996"/>
                <a:ext cx="1159737" cy="2526474"/>
              </a:xfrm>
              <a:custGeom>
                <a:avLst/>
                <a:gdLst/>
                <a:ahLst/>
                <a:cxnLst/>
                <a:rect l="l" t="t" r="r" b="b"/>
                <a:pathLst>
                  <a:path w="46877" h="102121" extrusionOk="0">
                    <a:moveTo>
                      <a:pt x="249" y="0"/>
                    </a:moveTo>
                    <a:cubicBezTo>
                      <a:pt x="0" y="0"/>
                      <a:pt x="69" y="331"/>
                      <a:pt x="644" y="817"/>
                    </a:cubicBezTo>
                    <a:cubicBezTo>
                      <a:pt x="644" y="817"/>
                      <a:pt x="1049" y="1162"/>
                      <a:pt x="1799" y="1805"/>
                    </a:cubicBezTo>
                    <a:cubicBezTo>
                      <a:pt x="2180" y="2114"/>
                      <a:pt x="2633" y="2519"/>
                      <a:pt x="3157" y="2984"/>
                    </a:cubicBezTo>
                    <a:cubicBezTo>
                      <a:pt x="3419" y="3222"/>
                      <a:pt x="3704" y="3472"/>
                      <a:pt x="4002" y="3746"/>
                    </a:cubicBezTo>
                    <a:cubicBezTo>
                      <a:pt x="4300" y="4008"/>
                      <a:pt x="4609" y="4305"/>
                      <a:pt x="4943" y="4603"/>
                    </a:cubicBezTo>
                    <a:cubicBezTo>
                      <a:pt x="6264" y="5805"/>
                      <a:pt x="7788" y="7317"/>
                      <a:pt x="9467" y="9032"/>
                    </a:cubicBezTo>
                    <a:cubicBezTo>
                      <a:pt x="11134" y="10770"/>
                      <a:pt x="12932" y="12747"/>
                      <a:pt x="14765" y="14926"/>
                    </a:cubicBezTo>
                    <a:cubicBezTo>
                      <a:pt x="18409" y="19295"/>
                      <a:pt x="22100" y="24522"/>
                      <a:pt x="25231" y="30035"/>
                    </a:cubicBezTo>
                    <a:cubicBezTo>
                      <a:pt x="26791" y="32785"/>
                      <a:pt x="28219" y="35619"/>
                      <a:pt x="29529" y="38381"/>
                    </a:cubicBezTo>
                    <a:cubicBezTo>
                      <a:pt x="29696" y="38726"/>
                      <a:pt x="29862" y="39071"/>
                      <a:pt x="30029" y="39405"/>
                    </a:cubicBezTo>
                    <a:cubicBezTo>
                      <a:pt x="30184" y="39750"/>
                      <a:pt x="30339" y="40095"/>
                      <a:pt x="30505" y="40441"/>
                    </a:cubicBezTo>
                    <a:cubicBezTo>
                      <a:pt x="30815" y="41131"/>
                      <a:pt x="31124" y="41798"/>
                      <a:pt x="31422" y="42477"/>
                    </a:cubicBezTo>
                    <a:cubicBezTo>
                      <a:pt x="31720" y="43143"/>
                      <a:pt x="32006" y="43810"/>
                      <a:pt x="32291" y="44465"/>
                    </a:cubicBezTo>
                    <a:cubicBezTo>
                      <a:pt x="32363" y="44632"/>
                      <a:pt x="32434" y="44798"/>
                      <a:pt x="32506" y="44953"/>
                    </a:cubicBezTo>
                    <a:cubicBezTo>
                      <a:pt x="32577" y="45120"/>
                      <a:pt x="32637" y="45286"/>
                      <a:pt x="32708" y="45453"/>
                    </a:cubicBezTo>
                    <a:cubicBezTo>
                      <a:pt x="32839" y="45775"/>
                      <a:pt x="32970" y="46096"/>
                      <a:pt x="33113" y="46418"/>
                    </a:cubicBezTo>
                    <a:cubicBezTo>
                      <a:pt x="33649" y="47691"/>
                      <a:pt x="34161" y="49025"/>
                      <a:pt x="34708" y="50394"/>
                    </a:cubicBezTo>
                    <a:cubicBezTo>
                      <a:pt x="34970" y="51085"/>
                      <a:pt x="35232" y="51787"/>
                      <a:pt x="35494" y="52490"/>
                    </a:cubicBezTo>
                    <a:cubicBezTo>
                      <a:pt x="35625" y="52835"/>
                      <a:pt x="35768" y="53192"/>
                      <a:pt x="35899" y="53549"/>
                    </a:cubicBezTo>
                    <a:cubicBezTo>
                      <a:pt x="36018" y="53907"/>
                      <a:pt x="36149" y="54264"/>
                      <a:pt x="36280" y="54621"/>
                    </a:cubicBezTo>
                    <a:cubicBezTo>
                      <a:pt x="36411" y="54990"/>
                      <a:pt x="36542" y="55347"/>
                      <a:pt x="36661" y="55716"/>
                    </a:cubicBezTo>
                    <a:cubicBezTo>
                      <a:pt x="36732" y="55895"/>
                      <a:pt x="36792" y="56073"/>
                      <a:pt x="36863" y="56252"/>
                    </a:cubicBezTo>
                    <a:cubicBezTo>
                      <a:pt x="36923" y="56443"/>
                      <a:pt x="36982" y="56621"/>
                      <a:pt x="37054" y="56812"/>
                    </a:cubicBezTo>
                    <a:cubicBezTo>
                      <a:pt x="37304" y="57550"/>
                      <a:pt x="37554" y="58288"/>
                      <a:pt x="37804" y="59026"/>
                    </a:cubicBezTo>
                    <a:cubicBezTo>
                      <a:pt x="38280" y="60526"/>
                      <a:pt x="38780" y="62027"/>
                      <a:pt x="39233" y="63551"/>
                    </a:cubicBezTo>
                    <a:cubicBezTo>
                      <a:pt x="39697" y="65075"/>
                      <a:pt x="40126" y="66599"/>
                      <a:pt x="40554" y="68123"/>
                    </a:cubicBezTo>
                    <a:cubicBezTo>
                      <a:pt x="40769" y="68885"/>
                      <a:pt x="40971" y="69647"/>
                      <a:pt x="41173" y="70409"/>
                    </a:cubicBezTo>
                    <a:cubicBezTo>
                      <a:pt x="41376" y="71159"/>
                      <a:pt x="41566" y="71921"/>
                      <a:pt x="41757" y="72671"/>
                    </a:cubicBezTo>
                    <a:cubicBezTo>
                      <a:pt x="41852" y="73052"/>
                      <a:pt x="41947" y="73421"/>
                      <a:pt x="42043" y="73802"/>
                    </a:cubicBezTo>
                    <a:cubicBezTo>
                      <a:pt x="42126" y="74171"/>
                      <a:pt x="42221" y="74540"/>
                      <a:pt x="42304" y="74921"/>
                    </a:cubicBezTo>
                    <a:cubicBezTo>
                      <a:pt x="42388" y="75290"/>
                      <a:pt x="42483" y="75659"/>
                      <a:pt x="42566" y="76028"/>
                    </a:cubicBezTo>
                    <a:cubicBezTo>
                      <a:pt x="42650" y="76397"/>
                      <a:pt x="42745" y="76766"/>
                      <a:pt x="42816" y="77124"/>
                    </a:cubicBezTo>
                    <a:cubicBezTo>
                      <a:pt x="43126" y="78588"/>
                      <a:pt x="43436" y="80029"/>
                      <a:pt x="43686" y="81422"/>
                    </a:cubicBezTo>
                    <a:cubicBezTo>
                      <a:pt x="44733" y="87018"/>
                      <a:pt x="45341" y="91995"/>
                      <a:pt x="45722" y="95554"/>
                    </a:cubicBezTo>
                    <a:cubicBezTo>
                      <a:pt x="45817" y="96447"/>
                      <a:pt x="45900" y="97257"/>
                      <a:pt x="45972" y="97960"/>
                    </a:cubicBezTo>
                    <a:cubicBezTo>
                      <a:pt x="46055" y="98650"/>
                      <a:pt x="46114" y="99257"/>
                      <a:pt x="46150" y="99745"/>
                    </a:cubicBezTo>
                    <a:cubicBezTo>
                      <a:pt x="46245" y="100734"/>
                      <a:pt x="46305" y="101269"/>
                      <a:pt x="46305" y="101269"/>
                    </a:cubicBezTo>
                    <a:cubicBezTo>
                      <a:pt x="46369" y="101838"/>
                      <a:pt x="46515" y="102121"/>
                      <a:pt x="46640" y="102121"/>
                    </a:cubicBezTo>
                    <a:cubicBezTo>
                      <a:pt x="46769" y="102121"/>
                      <a:pt x="46877" y="101820"/>
                      <a:pt x="46853" y="101222"/>
                    </a:cubicBezTo>
                    <a:cubicBezTo>
                      <a:pt x="46853" y="101222"/>
                      <a:pt x="46805" y="100686"/>
                      <a:pt x="46734" y="99698"/>
                    </a:cubicBezTo>
                    <a:cubicBezTo>
                      <a:pt x="46686" y="99210"/>
                      <a:pt x="46638" y="98602"/>
                      <a:pt x="46579" y="97900"/>
                    </a:cubicBezTo>
                    <a:cubicBezTo>
                      <a:pt x="46507" y="97198"/>
                      <a:pt x="46436" y="96388"/>
                      <a:pt x="46353" y="95495"/>
                    </a:cubicBezTo>
                    <a:cubicBezTo>
                      <a:pt x="46007" y="91923"/>
                      <a:pt x="45472" y="86922"/>
                      <a:pt x="44483" y="81279"/>
                    </a:cubicBezTo>
                    <a:cubicBezTo>
                      <a:pt x="44245" y="79874"/>
                      <a:pt x="43948" y="78421"/>
                      <a:pt x="43650" y="76945"/>
                    </a:cubicBezTo>
                    <a:cubicBezTo>
                      <a:pt x="43590" y="76576"/>
                      <a:pt x="43495" y="76207"/>
                      <a:pt x="43412" y="75838"/>
                    </a:cubicBezTo>
                    <a:cubicBezTo>
                      <a:pt x="43328" y="75469"/>
                      <a:pt x="43245" y="75088"/>
                      <a:pt x="43162" y="74719"/>
                    </a:cubicBezTo>
                    <a:cubicBezTo>
                      <a:pt x="43078" y="74338"/>
                      <a:pt x="42995" y="73969"/>
                      <a:pt x="42912" y="73588"/>
                    </a:cubicBezTo>
                    <a:cubicBezTo>
                      <a:pt x="42816" y="73218"/>
                      <a:pt x="42721" y="72837"/>
                      <a:pt x="42626" y="72456"/>
                    </a:cubicBezTo>
                    <a:cubicBezTo>
                      <a:pt x="42447" y="71694"/>
                      <a:pt x="42269" y="70932"/>
                      <a:pt x="42066" y="70170"/>
                    </a:cubicBezTo>
                    <a:cubicBezTo>
                      <a:pt x="41876" y="69408"/>
                      <a:pt x="41673" y="68646"/>
                      <a:pt x="41471" y="67873"/>
                    </a:cubicBezTo>
                    <a:cubicBezTo>
                      <a:pt x="41054" y="66337"/>
                      <a:pt x="40638" y="64801"/>
                      <a:pt x="40173" y="63265"/>
                    </a:cubicBezTo>
                    <a:cubicBezTo>
                      <a:pt x="39733" y="61741"/>
                      <a:pt x="39245" y="60217"/>
                      <a:pt x="38768" y="58717"/>
                    </a:cubicBezTo>
                    <a:cubicBezTo>
                      <a:pt x="38518" y="57967"/>
                      <a:pt x="38268" y="57216"/>
                      <a:pt x="38030" y="56478"/>
                    </a:cubicBezTo>
                    <a:cubicBezTo>
                      <a:pt x="37971" y="56288"/>
                      <a:pt x="37899" y="56109"/>
                      <a:pt x="37840" y="55919"/>
                    </a:cubicBezTo>
                    <a:cubicBezTo>
                      <a:pt x="37780" y="55740"/>
                      <a:pt x="37709" y="55550"/>
                      <a:pt x="37649" y="55371"/>
                    </a:cubicBezTo>
                    <a:cubicBezTo>
                      <a:pt x="37518" y="55002"/>
                      <a:pt x="37387" y="54633"/>
                      <a:pt x="37268" y="54276"/>
                    </a:cubicBezTo>
                    <a:cubicBezTo>
                      <a:pt x="37137" y="53907"/>
                      <a:pt x="37006" y="53549"/>
                      <a:pt x="36887" y="53192"/>
                    </a:cubicBezTo>
                    <a:cubicBezTo>
                      <a:pt x="36756" y="52823"/>
                      <a:pt x="36613" y="52478"/>
                      <a:pt x="36482" y="52121"/>
                    </a:cubicBezTo>
                    <a:cubicBezTo>
                      <a:pt x="36220" y="51406"/>
                      <a:pt x="35970" y="50704"/>
                      <a:pt x="35696" y="50013"/>
                    </a:cubicBezTo>
                    <a:cubicBezTo>
                      <a:pt x="35161" y="48644"/>
                      <a:pt x="34637" y="47287"/>
                      <a:pt x="34101" y="46013"/>
                    </a:cubicBezTo>
                    <a:cubicBezTo>
                      <a:pt x="33958" y="45679"/>
                      <a:pt x="33827" y="45358"/>
                      <a:pt x="33696" y="45036"/>
                    </a:cubicBezTo>
                    <a:cubicBezTo>
                      <a:pt x="33625" y="44870"/>
                      <a:pt x="33553" y="44703"/>
                      <a:pt x="33482" y="44536"/>
                    </a:cubicBezTo>
                    <a:cubicBezTo>
                      <a:pt x="33410" y="44382"/>
                      <a:pt x="33339" y="44215"/>
                      <a:pt x="33268" y="44048"/>
                    </a:cubicBezTo>
                    <a:cubicBezTo>
                      <a:pt x="32982" y="43393"/>
                      <a:pt x="32696" y="42715"/>
                      <a:pt x="32398" y="42036"/>
                    </a:cubicBezTo>
                    <a:cubicBezTo>
                      <a:pt x="32089" y="41369"/>
                      <a:pt x="31779" y="40691"/>
                      <a:pt x="31458" y="40000"/>
                    </a:cubicBezTo>
                    <a:cubicBezTo>
                      <a:pt x="31303" y="39655"/>
                      <a:pt x="31136" y="39309"/>
                      <a:pt x="30982" y="38964"/>
                    </a:cubicBezTo>
                    <a:cubicBezTo>
                      <a:pt x="30815" y="38619"/>
                      <a:pt x="30648" y="38274"/>
                      <a:pt x="30482" y="37928"/>
                    </a:cubicBezTo>
                    <a:cubicBezTo>
                      <a:pt x="29136" y="35142"/>
                      <a:pt x="27684" y="32309"/>
                      <a:pt x="26088" y="29546"/>
                    </a:cubicBezTo>
                    <a:cubicBezTo>
                      <a:pt x="22885" y="23998"/>
                      <a:pt x="19111" y="18759"/>
                      <a:pt x="15384" y="14414"/>
                    </a:cubicBezTo>
                    <a:cubicBezTo>
                      <a:pt x="13515" y="12235"/>
                      <a:pt x="11682" y="10258"/>
                      <a:pt x="9979" y="8532"/>
                    </a:cubicBezTo>
                    <a:cubicBezTo>
                      <a:pt x="8264" y="6829"/>
                      <a:pt x="6705" y="5329"/>
                      <a:pt x="5359" y="4139"/>
                    </a:cubicBezTo>
                    <a:cubicBezTo>
                      <a:pt x="5026" y="3841"/>
                      <a:pt x="4716" y="3555"/>
                      <a:pt x="4419" y="3281"/>
                    </a:cubicBezTo>
                    <a:cubicBezTo>
                      <a:pt x="4109" y="3019"/>
                      <a:pt x="3823" y="2769"/>
                      <a:pt x="3550" y="2543"/>
                    </a:cubicBezTo>
                    <a:cubicBezTo>
                      <a:pt x="3014" y="2079"/>
                      <a:pt x="2561" y="1674"/>
                      <a:pt x="2180" y="1364"/>
                    </a:cubicBezTo>
                    <a:cubicBezTo>
                      <a:pt x="1406" y="733"/>
                      <a:pt x="990" y="388"/>
                      <a:pt x="990" y="388"/>
                    </a:cubicBezTo>
                    <a:cubicBezTo>
                      <a:pt x="657" y="117"/>
                      <a:pt x="397" y="0"/>
                      <a:pt x="24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3112839" y="6709262"/>
                <a:ext cx="58980" cy="66330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6811" extrusionOk="0">
                    <a:moveTo>
                      <a:pt x="289" y="0"/>
                    </a:moveTo>
                    <a:cubicBezTo>
                      <a:pt x="158" y="0"/>
                      <a:pt x="25" y="72"/>
                      <a:pt x="1" y="212"/>
                    </a:cubicBezTo>
                    <a:cubicBezTo>
                      <a:pt x="1" y="212"/>
                      <a:pt x="1" y="724"/>
                      <a:pt x="13" y="1557"/>
                    </a:cubicBezTo>
                    <a:cubicBezTo>
                      <a:pt x="13" y="2390"/>
                      <a:pt x="24" y="3557"/>
                      <a:pt x="48" y="4891"/>
                    </a:cubicBezTo>
                    <a:cubicBezTo>
                      <a:pt x="84" y="7558"/>
                      <a:pt x="179" y="10868"/>
                      <a:pt x="322" y="13463"/>
                    </a:cubicBezTo>
                    <a:cubicBezTo>
                      <a:pt x="501" y="16047"/>
                      <a:pt x="798" y="19357"/>
                      <a:pt x="1156" y="22000"/>
                    </a:cubicBezTo>
                    <a:cubicBezTo>
                      <a:pt x="1239" y="22667"/>
                      <a:pt x="1310" y="23286"/>
                      <a:pt x="1394" y="23845"/>
                    </a:cubicBezTo>
                    <a:cubicBezTo>
                      <a:pt x="1477" y="24405"/>
                      <a:pt x="1560" y="24893"/>
                      <a:pt x="1620" y="25310"/>
                    </a:cubicBezTo>
                    <a:cubicBezTo>
                      <a:pt x="1751" y="26143"/>
                      <a:pt x="1822" y="26643"/>
                      <a:pt x="1822" y="26643"/>
                    </a:cubicBezTo>
                    <a:cubicBezTo>
                      <a:pt x="1848" y="26757"/>
                      <a:pt x="1960" y="26811"/>
                      <a:pt x="2076" y="26811"/>
                    </a:cubicBezTo>
                    <a:cubicBezTo>
                      <a:pt x="2226" y="26811"/>
                      <a:pt x="2383" y="26721"/>
                      <a:pt x="2370" y="26560"/>
                    </a:cubicBezTo>
                    <a:cubicBezTo>
                      <a:pt x="2370" y="26560"/>
                      <a:pt x="2322" y="26060"/>
                      <a:pt x="2251" y="25238"/>
                    </a:cubicBezTo>
                    <a:cubicBezTo>
                      <a:pt x="2203" y="24822"/>
                      <a:pt x="2156" y="24322"/>
                      <a:pt x="2108" y="23762"/>
                    </a:cubicBezTo>
                    <a:cubicBezTo>
                      <a:pt x="2048" y="23202"/>
                      <a:pt x="2013" y="22583"/>
                      <a:pt x="1953" y="21917"/>
                    </a:cubicBezTo>
                    <a:cubicBezTo>
                      <a:pt x="1727" y="19273"/>
                      <a:pt x="1560" y="15975"/>
                      <a:pt x="1394" y="13392"/>
                    </a:cubicBezTo>
                    <a:cubicBezTo>
                      <a:pt x="1072" y="8224"/>
                      <a:pt x="560" y="200"/>
                      <a:pt x="560" y="200"/>
                    </a:cubicBezTo>
                    <a:cubicBezTo>
                      <a:pt x="537" y="66"/>
                      <a:pt x="414" y="0"/>
                      <a:pt x="28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447432" y="6696496"/>
                <a:ext cx="526393" cy="233669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9445" extrusionOk="0">
                    <a:moveTo>
                      <a:pt x="1569" y="0"/>
                    </a:moveTo>
                    <a:cubicBezTo>
                      <a:pt x="1521" y="0"/>
                      <a:pt x="1475" y="1"/>
                      <a:pt x="1429" y="1"/>
                    </a:cubicBezTo>
                    <a:cubicBezTo>
                      <a:pt x="1239" y="1"/>
                      <a:pt x="1072" y="13"/>
                      <a:pt x="929" y="25"/>
                    </a:cubicBezTo>
                    <a:cubicBezTo>
                      <a:pt x="786" y="25"/>
                      <a:pt x="655" y="37"/>
                      <a:pt x="560" y="49"/>
                    </a:cubicBezTo>
                    <a:cubicBezTo>
                      <a:pt x="358" y="61"/>
                      <a:pt x="239" y="73"/>
                      <a:pt x="239" y="73"/>
                    </a:cubicBezTo>
                    <a:cubicBezTo>
                      <a:pt x="0" y="132"/>
                      <a:pt x="48" y="585"/>
                      <a:pt x="286" y="632"/>
                    </a:cubicBezTo>
                    <a:cubicBezTo>
                      <a:pt x="286" y="632"/>
                      <a:pt x="393" y="620"/>
                      <a:pt x="584" y="620"/>
                    </a:cubicBezTo>
                    <a:cubicBezTo>
                      <a:pt x="616" y="616"/>
                      <a:pt x="650" y="615"/>
                      <a:pt x="687" y="615"/>
                    </a:cubicBezTo>
                    <a:cubicBezTo>
                      <a:pt x="761" y="615"/>
                      <a:pt x="846" y="620"/>
                      <a:pt x="941" y="620"/>
                    </a:cubicBezTo>
                    <a:cubicBezTo>
                      <a:pt x="1084" y="620"/>
                      <a:pt x="1239" y="620"/>
                      <a:pt x="1417" y="632"/>
                    </a:cubicBezTo>
                    <a:cubicBezTo>
                      <a:pt x="2120" y="668"/>
                      <a:pt x="3096" y="811"/>
                      <a:pt x="4191" y="1085"/>
                    </a:cubicBezTo>
                    <a:cubicBezTo>
                      <a:pt x="5287" y="1347"/>
                      <a:pt x="6489" y="1751"/>
                      <a:pt x="7668" y="2216"/>
                    </a:cubicBezTo>
                    <a:cubicBezTo>
                      <a:pt x="8847" y="2680"/>
                      <a:pt x="9990" y="3216"/>
                      <a:pt x="10990" y="3692"/>
                    </a:cubicBezTo>
                    <a:cubicBezTo>
                      <a:pt x="12978" y="4657"/>
                      <a:pt x="15479" y="6014"/>
                      <a:pt x="17419" y="7228"/>
                    </a:cubicBezTo>
                    <a:cubicBezTo>
                      <a:pt x="19372" y="8419"/>
                      <a:pt x="20789" y="9419"/>
                      <a:pt x="20789" y="9419"/>
                    </a:cubicBezTo>
                    <a:cubicBezTo>
                      <a:pt x="20814" y="9436"/>
                      <a:pt x="20841" y="9444"/>
                      <a:pt x="20870" y="9444"/>
                    </a:cubicBezTo>
                    <a:cubicBezTo>
                      <a:pt x="21056" y="9444"/>
                      <a:pt x="21277" y="9113"/>
                      <a:pt x="21122" y="8979"/>
                    </a:cubicBezTo>
                    <a:cubicBezTo>
                      <a:pt x="21122" y="8979"/>
                      <a:pt x="19765" y="7859"/>
                      <a:pt x="17860" y="6550"/>
                    </a:cubicBezTo>
                    <a:cubicBezTo>
                      <a:pt x="16907" y="5883"/>
                      <a:pt x="15824" y="5169"/>
                      <a:pt x="14717" y="4514"/>
                    </a:cubicBezTo>
                    <a:cubicBezTo>
                      <a:pt x="13597" y="3847"/>
                      <a:pt x="12466" y="3228"/>
                      <a:pt x="11454" y="2728"/>
                    </a:cubicBezTo>
                    <a:cubicBezTo>
                      <a:pt x="10430" y="2240"/>
                      <a:pt x="9240" y="1728"/>
                      <a:pt x="8013" y="1299"/>
                    </a:cubicBezTo>
                    <a:cubicBezTo>
                      <a:pt x="6787" y="859"/>
                      <a:pt x="5513" y="513"/>
                      <a:pt x="4358" y="287"/>
                    </a:cubicBezTo>
                    <a:cubicBezTo>
                      <a:pt x="3275" y="86"/>
                      <a:pt x="2296" y="0"/>
                      <a:pt x="156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2600004" y="6126931"/>
                <a:ext cx="57644" cy="287652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627" extrusionOk="0">
                    <a:moveTo>
                      <a:pt x="372" y="0"/>
                    </a:moveTo>
                    <a:cubicBezTo>
                      <a:pt x="220" y="0"/>
                      <a:pt x="24" y="52"/>
                      <a:pt x="1" y="128"/>
                    </a:cubicBezTo>
                    <a:cubicBezTo>
                      <a:pt x="1" y="128"/>
                      <a:pt x="13" y="354"/>
                      <a:pt x="37" y="711"/>
                    </a:cubicBezTo>
                    <a:cubicBezTo>
                      <a:pt x="48" y="1080"/>
                      <a:pt x="72" y="1580"/>
                      <a:pt x="96" y="2164"/>
                    </a:cubicBezTo>
                    <a:cubicBezTo>
                      <a:pt x="144" y="3318"/>
                      <a:pt x="179" y="4771"/>
                      <a:pt x="310" y="5914"/>
                    </a:cubicBezTo>
                    <a:cubicBezTo>
                      <a:pt x="429" y="7045"/>
                      <a:pt x="703" y="8510"/>
                      <a:pt x="1060" y="9641"/>
                    </a:cubicBezTo>
                    <a:cubicBezTo>
                      <a:pt x="1156" y="9926"/>
                      <a:pt x="1227" y="10188"/>
                      <a:pt x="1322" y="10426"/>
                    </a:cubicBezTo>
                    <a:cubicBezTo>
                      <a:pt x="1406" y="10665"/>
                      <a:pt x="1477" y="10879"/>
                      <a:pt x="1549" y="11046"/>
                    </a:cubicBezTo>
                    <a:cubicBezTo>
                      <a:pt x="1703" y="11391"/>
                      <a:pt x="1787" y="11593"/>
                      <a:pt x="1787" y="11593"/>
                    </a:cubicBezTo>
                    <a:cubicBezTo>
                      <a:pt x="1800" y="11616"/>
                      <a:pt x="1832" y="11626"/>
                      <a:pt x="1876" y="11626"/>
                    </a:cubicBezTo>
                    <a:cubicBezTo>
                      <a:pt x="2033" y="11626"/>
                      <a:pt x="2329" y="11496"/>
                      <a:pt x="2311" y="11403"/>
                    </a:cubicBezTo>
                    <a:cubicBezTo>
                      <a:pt x="2311" y="11403"/>
                      <a:pt x="2251" y="11188"/>
                      <a:pt x="2156" y="10843"/>
                    </a:cubicBezTo>
                    <a:cubicBezTo>
                      <a:pt x="2108" y="10677"/>
                      <a:pt x="2061" y="10462"/>
                      <a:pt x="2001" y="10224"/>
                    </a:cubicBezTo>
                    <a:cubicBezTo>
                      <a:pt x="1942" y="9998"/>
                      <a:pt x="1906" y="9724"/>
                      <a:pt x="1846" y="9450"/>
                    </a:cubicBezTo>
                    <a:cubicBezTo>
                      <a:pt x="1632" y="8331"/>
                      <a:pt x="1489" y="6914"/>
                      <a:pt x="1370" y="5795"/>
                    </a:cubicBezTo>
                    <a:cubicBezTo>
                      <a:pt x="1251" y="4688"/>
                      <a:pt x="1072" y="3247"/>
                      <a:pt x="906" y="2092"/>
                    </a:cubicBezTo>
                    <a:cubicBezTo>
                      <a:pt x="822" y="1509"/>
                      <a:pt x="727" y="997"/>
                      <a:pt x="668" y="640"/>
                    </a:cubicBezTo>
                    <a:cubicBezTo>
                      <a:pt x="596" y="282"/>
                      <a:pt x="549" y="56"/>
                      <a:pt x="549" y="56"/>
                    </a:cubicBezTo>
                    <a:cubicBezTo>
                      <a:pt x="531" y="17"/>
                      <a:pt x="459" y="0"/>
                      <a:pt x="372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9" name="Google Shape;99;p13"/>
          <p:cNvSpPr/>
          <p:nvPr/>
        </p:nvSpPr>
        <p:spPr>
          <a:xfrm>
            <a:off x="110" y="4078113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676033" y="2110653"/>
            <a:ext cx="2826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2" hasCustomPrompt="1"/>
          </p:nvPr>
        </p:nvSpPr>
        <p:spPr>
          <a:xfrm>
            <a:off x="3433667" y="364261"/>
            <a:ext cx="13108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2676017" y="2505661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/>
          </p:nvPr>
        </p:nvSpPr>
        <p:spPr>
          <a:xfrm>
            <a:off x="6690000" y="2110653"/>
            <a:ext cx="2826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4" hasCustomPrompt="1"/>
          </p:nvPr>
        </p:nvSpPr>
        <p:spPr>
          <a:xfrm>
            <a:off x="7447600" y="364261"/>
            <a:ext cx="13108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6689984" y="2505661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/>
          </p:nvPr>
        </p:nvSpPr>
        <p:spPr>
          <a:xfrm>
            <a:off x="2676033" y="4878259"/>
            <a:ext cx="2826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7" hasCustomPrompt="1"/>
          </p:nvPr>
        </p:nvSpPr>
        <p:spPr>
          <a:xfrm>
            <a:off x="3433667" y="3131867"/>
            <a:ext cx="13108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2676017" y="5273267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/>
          </p:nvPr>
        </p:nvSpPr>
        <p:spPr>
          <a:xfrm>
            <a:off x="6690000" y="4878259"/>
            <a:ext cx="2826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3" hasCustomPrompt="1"/>
          </p:nvPr>
        </p:nvSpPr>
        <p:spPr>
          <a:xfrm>
            <a:off x="7447600" y="3131867"/>
            <a:ext cx="13108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6689984" y="5273267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445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6"/>
          <p:cNvGrpSpPr/>
          <p:nvPr/>
        </p:nvGrpSpPr>
        <p:grpSpPr>
          <a:xfrm rot="244921">
            <a:off x="862906" y="5110323"/>
            <a:ext cx="1527681" cy="1163277"/>
            <a:chOff x="3077675" y="6690087"/>
            <a:chExt cx="2525088" cy="1922768"/>
          </a:xfrm>
        </p:grpSpPr>
        <p:sp>
          <p:nvSpPr>
            <p:cNvPr id="136" name="Google Shape;136;p16"/>
            <p:cNvSpPr/>
            <p:nvPr/>
          </p:nvSpPr>
          <p:spPr>
            <a:xfrm>
              <a:off x="3538754" y="6690087"/>
              <a:ext cx="2064009" cy="1922768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077675" y="7144734"/>
              <a:ext cx="1927197" cy="1319656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083257" y="7963826"/>
              <a:ext cx="485028" cy="66056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465836" y="7206782"/>
              <a:ext cx="184066" cy="404227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16"/>
          <p:cNvGrpSpPr/>
          <p:nvPr/>
        </p:nvGrpSpPr>
        <p:grpSpPr>
          <a:xfrm rot="-1537546">
            <a:off x="806659" y="5018650"/>
            <a:ext cx="651725" cy="1032509"/>
            <a:chOff x="-1904298" y="1056455"/>
            <a:chExt cx="581725" cy="921611"/>
          </a:xfrm>
        </p:grpSpPr>
        <p:sp>
          <p:nvSpPr>
            <p:cNvPr id="141" name="Google Shape;141;p16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16"/>
          <p:cNvSpPr/>
          <p:nvPr/>
        </p:nvSpPr>
        <p:spPr>
          <a:xfrm>
            <a:off x="2" y="4992012"/>
            <a:ext cx="2048044" cy="1866131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3FB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6"/>
          <p:cNvSpPr/>
          <p:nvPr/>
        </p:nvSpPr>
        <p:spPr>
          <a:xfrm>
            <a:off x="3057315" y="952515"/>
            <a:ext cx="9134696" cy="5905632"/>
          </a:xfrm>
          <a:custGeom>
            <a:avLst/>
            <a:gdLst/>
            <a:ahLst/>
            <a:cxnLst/>
            <a:rect l="l" t="t" r="r" b="b"/>
            <a:pathLst>
              <a:path w="213944" h="138316" extrusionOk="0">
                <a:moveTo>
                  <a:pt x="187607" y="17884"/>
                </a:moveTo>
                <a:cubicBezTo>
                  <a:pt x="185262" y="10061"/>
                  <a:pt x="178440" y="0"/>
                  <a:pt x="158818" y="500"/>
                </a:cubicBezTo>
                <a:cubicBezTo>
                  <a:pt x="138756" y="1012"/>
                  <a:pt x="122325" y="29659"/>
                  <a:pt x="89500" y="43720"/>
                </a:cubicBezTo>
                <a:cubicBezTo>
                  <a:pt x="72260" y="51114"/>
                  <a:pt x="1" y="63092"/>
                  <a:pt x="41589" y="138315"/>
                </a:cubicBezTo>
                <a:lnTo>
                  <a:pt x="60425" y="138315"/>
                </a:lnTo>
                <a:lnTo>
                  <a:pt x="186881" y="138315"/>
                </a:lnTo>
                <a:lnTo>
                  <a:pt x="213944" y="138315"/>
                </a:lnTo>
                <a:lnTo>
                  <a:pt x="213944" y="33588"/>
                </a:lnTo>
                <a:cubicBezTo>
                  <a:pt x="211241" y="26349"/>
                  <a:pt x="204455" y="18038"/>
                  <a:pt x="187607" y="17884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6"/>
          <p:cNvSpPr/>
          <p:nvPr/>
        </p:nvSpPr>
        <p:spPr>
          <a:xfrm>
            <a:off x="3785131" y="1765877"/>
            <a:ext cx="6049085" cy="3157944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ubTitle" idx="1"/>
          </p:nvPr>
        </p:nvSpPr>
        <p:spPr>
          <a:xfrm>
            <a:off x="2038200" y="1789467"/>
            <a:ext cx="3476400" cy="13236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2"/>
          </p:nvPr>
        </p:nvSpPr>
        <p:spPr>
          <a:xfrm>
            <a:off x="6677400" y="1789467"/>
            <a:ext cx="3476400" cy="13236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 idx="3"/>
          </p:nvPr>
        </p:nvSpPr>
        <p:spPr>
          <a:xfrm>
            <a:off x="2038200" y="5077800"/>
            <a:ext cx="34764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4"/>
          </p:nvPr>
        </p:nvSpPr>
        <p:spPr>
          <a:xfrm>
            <a:off x="6677400" y="3920133"/>
            <a:ext cx="3476400" cy="13236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 idx="5"/>
          </p:nvPr>
        </p:nvSpPr>
        <p:spPr>
          <a:xfrm>
            <a:off x="2038200" y="2947133"/>
            <a:ext cx="34764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 idx="6"/>
          </p:nvPr>
        </p:nvSpPr>
        <p:spPr>
          <a:xfrm>
            <a:off x="6677400" y="2947133"/>
            <a:ext cx="34764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7"/>
          </p:nvPr>
        </p:nvSpPr>
        <p:spPr>
          <a:xfrm>
            <a:off x="2038200" y="3920133"/>
            <a:ext cx="3476400" cy="13236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8"/>
          </p:nvPr>
        </p:nvSpPr>
        <p:spPr>
          <a:xfrm>
            <a:off x="6677400" y="5077800"/>
            <a:ext cx="34764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289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title" idx="2"/>
          </p:nvPr>
        </p:nvSpPr>
        <p:spPr>
          <a:xfrm>
            <a:off x="956684" y="21445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1"/>
          </p:nvPr>
        </p:nvSpPr>
        <p:spPr>
          <a:xfrm>
            <a:off x="956684" y="2682233"/>
            <a:ext cx="2646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title" idx="3"/>
          </p:nvPr>
        </p:nvSpPr>
        <p:spPr>
          <a:xfrm>
            <a:off x="8588889" y="21445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8588889" y="2682233"/>
            <a:ext cx="2646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title" idx="5"/>
          </p:nvPr>
        </p:nvSpPr>
        <p:spPr>
          <a:xfrm>
            <a:off x="956684" y="440180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6"/>
          </p:nvPr>
        </p:nvSpPr>
        <p:spPr>
          <a:xfrm>
            <a:off x="956684" y="4939536"/>
            <a:ext cx="2646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7"/>
          </p:nvPr>
        </p:nvSpPr>
        <p:spPr>
          <a:xfrm>
            <a:off x="8588889" y="440180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8"/>
          </p:nvPr>
        </p:nvSpPr>
        <p:spPr>
          <a:xfrm>
            <a:off x="8588889" y="4939536"/>
            <a:ext cx="2646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grpSp>
        <p:nvGrpSpPr>
          <p:cNvPr id="165" name="Google Shape;165;p17"/>
          <p:cNvGrpSpPr/>
          <p:nvPr/>
        </p:nvGrpSpPr>
        <p:grpSpPr>
          <a:xfrm>
            <a:off x="10235269" y="-8"/>
            <a:ext cx="1907643" cy="1413311"/>
            <a:chOff x="7676452" y="-6"/>
            <a:chExt cx="1430732" cy="1059983"/>
          </a:xfrm>
        </p:grpSpPr>
        <p:grpSp>
          <p:nvGrpSpPr>
            <p:cNvPr id="166" name="Google Shape;166;p17"/>
            <p:cNvGrpSpPr/>
            <p:nvPr/>
          </p:nvGrpSpPr>
          <p:grpSpPr>
            <a:xfrm rot="10690018">
              <a:off x="7690194" y="79769"/>
              <a:ext cx="1152535" cy="877616"/>
              <a:chOff x="3077675" y="6690087"/>
              <a:chExt cx="2525088" cy="1922768"/>
            </a:xfrm>
          </p:grpSpPr>
          <p:sp>
            <p:nvSpPr>
              <p:cNvPr id="167" name="Google Shape;167;p17"/>
              <p:cNvSpPr/>
              <p:nvPr/>
            </p:nvSpPr>
            <p:spPr>
              <a:xfrm>
                <a:off x="3538754" y="6690087"/>
                <a:ext cx="2064009" cy="1922768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3077675" y="7144734"/>
                <a:ext cx="1927197" cy="1319656"/>
              </a:xfrm>
              <a:custGeom>
                <a:avLst/>
                <a:gdLst/>
                <a:ahLst/>
                <a:cxnLst/>
                <a:rect l="l" t="t" r="r" b="b"/>
                <a:pathLst>
                  <a:path w="77898" h="53341" extrusionOk="0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4083257" y="7963826"/>
                <a:ext cx="485028" cy="66056"/>
              </a:xfrm>
              <a:custGeom>
                <a:avLst/>
                <a:gdLst/>
                <a:ahLst/>
                <a:cxnLst/>
                <a:rect l="l" t="t" r="r" b="b"/>
                <a:pathLst>
                  <a:path w="19605" h="2670" extrusionOk="0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4465836" y="7206782"/>
                <a:ext cx="184066" cy="404227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16339" extrusionOk="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" name="Google Shape;171;p17"/>
            <p:cNvGrpSpPr/>
            <p:nvPr/>
          </p:nvGrpSpPr>
          <p:grpSpPr>
            <a:xfrm rot="8905895">
              <a:off x="8402486" y="210113"/>
              <a:ext cx="491590" cy="778812"/>
              <a:chOff x="-1904298" y="1056455"/>
              <a:chExt cx="581725" cy="921611"/>
            </a:xfrm>
          </p:grpSpPr>
          <p:sp>
            <p:nvSpPr>
              <p:cNvPr id="172" name="Google Shape;172;p17"/>
              <p:cNvSpPr/>
              <p:nvPr/>
            </p:nvSpPr>
            <p:spPr>
              <a:xfrm>
                <a:off x="-1904298" y="1056455"/>
                <a:ext cx="581725" cy="887132"/>
              </a:xfrm>
              <a:custGeom>
                <a:avLst/>
                <a:gdLst/>
                <a:ahLst/>
                <a:cxnLst/>
                <a:rect l="l" t="t" r="r" b="b"/>
                <a:pathLst>
                  <a:path w="38196" h="58249" extrusionOk="0">
                    <a:moveTo>
                      <a:pt x="34903" y="0"/>
                    </a:moveTo>
                    <a:cubicBezTo>
                      <a:pt x="34867" y="0"/>
                      <a:pt x="34830" y="5"/>
                      <a:pt x="34790" y="15"/>
                    </a:cubicBezTo>
                    <a:cubicBezTo>
                      <a:pt x="28206" y="1801"/>
                      <a:pt x="22396" y="5385"/>
                      <a:pt x="17002" y="9468"/>
                    </a:cubicBezTo>
                    <a:cubicBezTo>
                      <a:pt x="11918" y="13326"/>
                      <a:pt x="6870" y="17434"/>
                      <a:pt x="3929" y="23232"/>
                    </a:cubicBezTo>
                    <a:cubicBezTo>
                      <a:pt x="1143" y="28733"/>
                      <a:pt x="179" y="34983"/>
                      <a:pt x="83" y="41103"/>
                    </a:cubicBezTo>
                    <a:cubicBezTo>
                      <a:pt x="0" y="46771"/>
                      <a:pt x="310" y="52998"/>
                      <a:pt x="4120" y="57534"/>
                    </a:cubicBezTo>
                    <a:cubicBezTo>
                      <a:pt x="4191" y="57635"/>
                      <a:pt x="4287" y="57668"/>
                      <a:pt x="4373" y="57668"/>
                    </a:cubicBezTo>
                    <a:cubicBezTo>
                      <a:pt x="4388" y="57668"/>
                      <a:pt x="4403" y="57667"/>
                      <a:pt x="4417" y="57665"/>
                    </a:cubicBezTo>
                    <a:lnTo>
                      <a:pt x="4417" y="57665"/>
                    </a:lnTo>
                    <a:cubicBezTo>
                      <a:pt x="4322" y="57903"/>
                      <a:pt x="4429" y="58248"/>
                      <a:pt x="4774" y="58248"/>
                    </a:cubicBezTo>
                    <a:cubicBezTo>
                      <a:pt x="16324" y="58213"/>
                      <a:pt x="26372" y="48259"/>
                      <a:pt x="31444" y="38674"/>
                    </a:cubicBezTo>
                    <a:cubicBezTo>
                      <a:pt x="37648" y="26983"/>
                      <a:pt x="38195" y="13278"/>
                      <a:pt x="35874" y="467"/>
                    </a:cubicBezTo>
                    <a:cubicBezTo>
                      <a:pt x="35836" y="265"/>
                      <a:pt x="35686" y="176"/>
                      <a:pt x="35526" y="176"/>
                    </a:cubicBezTo>
                    <a:cubicBezTo>
                      <a:pt x="35432" y="176"/>
                      <a:pt x="35334" y="207"/>
                      <a:pt x="35254" y="265"/>
                    </a:cubicBezTo>
                    <a:cubicBezTo>
                      <a:pt x="35205" y="116"/>
                      <a:pt x="35081" y="0"/>
                      <a:pt x="34903" y="0"/>
                    </a:cubicBezTo>
                    <a:close/>
                  </a:path>
                </a:pathLst>
              </a:custGeom>
              <a:solidFill>
                <a:srgbClr val="74D8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-1862965" y="1216748"/>
                <a:ext cx="442995" cy="761317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49988" extrusionOk="0">
                    <a:moveTo>
                      <a:pt x="21381" y="0"/>
                    </a:moveTo>
                    <a:cubicBezTo>
                      <a:pt x="21179" y="0"/>
                      <a:pt x="20962" y="128"/>
                      <a:pt x="20932" y="384"/>
                    </a:cubicBezTo>
                    <a:cubicBezTo>
                      <a:pt x="20491" y="4468"/>
                      <a:pt x="20277" y="13386"/>
                      <a:pt x="20325" y="13540"/>
                    </a:cubicBezTo>
                    <a:cubicBezTo>
                      <a:pt x="17836" y="17624"/>
                      <a:pt x="15348" y="21696"/>
                      <a:pt x="12871" y="25780"/>
                    </a:cubicBezTo>
                    <a:cubicBezTo>
                      <a:pt x="12657" y="26137"/>
                      <a:pt x="12443" y="26494"/>
                      <a:pt x="12228" y="26852"/>
                    </a:cubicBezTo>
                    <a:cubicBezTo>
                      <a:pt x="10454" y="22565"/>
                      <a:pt x="9609" y="18065"/>
                      <a:pt x="9728" y="13433"/>
                    </a:cubicBezTo>
                    <a:cubicBezTo>
                      <a:pt x="9740" y="13171"/>
                      <a:pt x="9544" y="13040"/>
                      <a:pt x="9343" y="13040"/>
                    </a:cubicBezTo>
                    <a:cubicBezTo>
                      <a:pt x="9142" y="13040"/>
                      <a:pt x="8936" y="13171"/>
                      <a:pt x="8930" y="13433"/>
                    </a:cubicBezTo>
                    <a:cubicBezTo>
                      <a:pt x="8799" y="18196"/>
                      <a:pt x="9669" y="22839"/>
                      <a:pt x="11526" y="27245"/>
                    </a:cubicBezTo>
                    <a:cubicBezTo>
                      <a:pt x="11585" y="27387"/>
                      <a:pt x="11716" y="27471"/>
                      <a:pt x="11847" y="27495"/>
                    </a:cubicBezTo>
                    <a:cubicBezTo>
                      <a:pt x="8859" y="32483"/>
                      <a:pt x="6001" y="37567"/>
                      <a:pt x="3692" y="42889"/>
                    </a:cubicBezTo>
                    <a:cubicBezTo>
                      <a:pt x="1668" y="38996"/>
                      <a:pt x="834" y="34745"/>
                      <a:pt x="1227" y="30364"/>
                    </a:cubicBezTo>
                    <a:cubicBezTo>
                      <a:pt x="1251" y="30108"/>
                      <a:pt x="1063" y="29980"/>
                      <a:pt x="864" y="29980"/>
                    </a:cubicBezTo>
                    <a:cubicBezTo>
                      <a:pt x="664" y="29980"/>
                      <a:pt x="453" y="30108"/>
                      <a:pt x="429" y="30364"/>
                    </a:cubicBezTo>
                    <a:cubicBezTo>
                      <a:pt x="1" y="35019"/>
                      <a:pt x="953" y="39556"/>
                      <a:pt x="3180" y="43675"/>
                    </a:cubicBezTo>
                    <a:cubicBezTo>
                      <a:pt x="3215" y="43723"/>
                      <a:pt x="3251" y="43770"/>
                      <a:pt x="3299" y="43806"/>
                    </a:cubicBezTo>
                    <a:cubicBezTo>
                      <a:pt x="2513" y="45663"/>
                      <a:pt x="1799" y="47557"/>
                      <a:pt x="1167" y="49497"/>
                    </a:cubicBezTo>
                    <a:cubicBezTo>
                      <a:pt x="1074" y="49793"/>
                      <a:pt x="1320" y="49988"/>
                      <a:pt x="1563" y="49988"/>
                    </a:cubicBezTo>
                    <a:cubicBezTo>
                      <a:pt x="1722" y="49988"/>
                      <a:pt x="1880" y="49904"/>
                      <a:pt x="1941" y="49712"/>
                    </a:cubicBezTo>
                    <a:cubicBezTo>
                      <a:pt x="3323" y="45449"/>
                      <a:pt x="5132" y="41389"/>
                      <a:pt x="7168" y="37436"/>
                    </a:cubicBezTo>
                    <a:cubicBezTo>
                      <a:pt x="7216" y="37532"/>
                      <a:pt x="7287" y="37603"/>
                      <a:pt x="7430" y="37627"/>
                    </a:cubicBezTo>
                    <a:cubicBezTo>
                      <a:pt x="8398" y="37795"/>
                      <a:pt x="9366" y="37879"/>
                      <a:pt x="10324" y="37879"/>
                    </a:cubicBezTo>
                    <a:cubicBezTo>
                      <a:pt x="13834" y="37879"/>
                      <a:pt x="17225" y="36758"/>
                      <a:pt x="20087" y="34579"/>
                    </a:cubicBezTo>
                    <a:cubicBezTo>
                      <a:pt x="20431" y="34323"/>
                      <a:pt x="20214" y="33799"/>
                      <a:pt x="19894" y="33799"/>
                    </a:cubicBezTo>
                    <a:cubicBezTo>
                      <a:pt x="19826" y="33799"/>
                      <a:pt x="19754" y="33822"/>
                      <a:pt x="19682" y="33876"/>
                    </a:cubicBezTo>
                    <a:cubicBezTo>
                      <a:pt x="16937" y="35970"/>
                      <a:pt x="13691" y="37085"/>
                      <a:pt x="10318" y="37085"/>
                    </a:cubicBezTo>
                    <a:cubicBezTo>
                      <a:pt x="9433" y="37085"/>
                      <a:pt x="8540" y="37009"/>
                      <a:pt x="7644" y="36853"/>
                    </a:cubicBezTo>
                    <a:cubicBezTo>
                      <a:pt x="7615" y="36847"/>
                      <a:pt x="7585" y="36844"/>
                      <a:pt x="7557" y="36844"/>
                    </a:cubicBezTo>
                    <a:cubicBezTo>
                      <a:pt x="7528" y="36844"/>
                      <a:pt x="7502" y="36847"/>
                      <a:pt x="7478" y="36853"/>
                    </a:cubicBezTo>
                    <a:cubicBezTo>
                      <a:pt x="9478" y="33019"/>
                      <a:pt x="11693" y="29281"/>
                      <a:pt x="13943" y="25578"/>
                    </a:cubicBezTo>
                    <a:cubicBezTo>
                      <a:pt x="14872" y="24042"/>
                      <a:pt x="15812" y="22518"/>
                      <a:pt x="16741" y="20982"/>
                    </a:cubicBezTo>
                    <a:cubicBezTo>
                      <a:pt x="16788" y="21006"/>
                      <a:pt x="16848" y="21018"/>
                      <a:pt x="16919" y="21018"/>
                    </a:cubicBezTo>
                    <a:cubicBezTo>
                      <a:pt x="20956" y="20768"/>
                      <a:pt x="24861" y="19946"/>
                      <a:pt x="28659" y="18553"/>
                    </a:cubicBezTo>
                    <a:cubicBezTo>
                      <a:pt x="29087" y="18393"/>
                      <a:pt x="28967" y="17753"/>
                      <a:pt x="28585" y="17753"/>
                    </a:cubicBezTo>
                    <a:cubicBezTo>
                      <a:pt x="28542" y="17753"/>
                      <a:pt x="28495" y="17761"/>
                      <a:pt x="28445" y="17779"/>
                    </a:cubicBezTo>
                    <a:cubicBezTo>
                      <a:pt x="24813" y="19113"/>
                      <a:pt x="21087" y="19910"/>
                      <a:pt x="17229" y="20184"/>
                    </a:cubicBezTo>
                    <a:cubicBezTo>
                      <a:pt x="21075" y="13874"/>
                      <a:pt x="24944" y="7564"/>
                      <a:pt x="28790" y="1265"/>
                    </a:cubicBezTo>
                    <a:cubicBezTo>
                      <a:pt x="28979" y="953"/>
                      <a:pt x="28702" y="663"/>
                      <a:pt x="28427" y="663"/>
                    </a:cubicBezTo>
                    <a:cubicBezTo>
                      <a:pt x="28303" y="663"/>
                      <a:pt x="28180" y="721"/>
                      <a:pt x="28099" y="860"/>
                    </a:cubicBezTo>
                    <a:cubicBezTo>
                      <a:pt x="25790" y="4635"/>
                      <a:pt x="23468" y="8409"/>
                      <a:pt x="21158" y="12183"/>
                    </a:cubicBezTo>
                    <a:cubicBezTo>
                      <a:pt x="21134" y="8242"/>
                      <a:pt x="21313" y="4313"/>
                      <a:pt x="21741" y="384"/>
                    </a:cubicBezTo>
                    <a:cubicBezTo>
                      <a:pt x="21771" y="128"/>
                      <a:pt x="21584" y="0"/>
                      <a:pt x="21381" y="0"/>
                    </a:cubicBezTo>
                    <a:close/>
                  </a:path>
                </a:pathLst>
              </a:custGeom>
              <a:solidFill>
                <a:srgbClr val="449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" name="Google Shape;174;p17"/>
            <p:cNvSpPr/>
            <p:nvPr/>
          </p:nvSpPr>
          <p:spPr>
            <a:xfrm rot="10800000" flipH="1">
              <a:off x="7676500" y="-6"/>
              <a:ext cx="1430684" cy="365231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0945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8"/>
          <p:cNvGrpSpPr/>
          <p:nvPr/>
        </p:nvGrpSpPr>
        <p:grpSpPr>
          <a:xfrm rot="199848" flipH="1">
            <a:off x="1528318" y="5137490"/>
            <a:ext cx="775625" cy="1228801"/>
            <a:chOff x="-1904298" y="1056455"/>
            <a:chExt cx="581725" cy="921611"/>
          </a:xfrm>
        </p:grpSpPr>
        <p:sp>
          <p:nvSpPr>
            <p:cNvPr id="177" name="Google Shape;177;p18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18"/>
          <p:cNvGrpSpPr/>
          <p:nvPr/>
        </p:nvGrpSpPr>
        <p:grpSpPr>
          <a:xfrm flipH="1">
            <a:off x="2081353" y="5245533"/>
            <a:ext cx="1171264" cy="1151172"/>
            <a:chOff x="-5358445" y="839844"/>
            <a:chExt cx="1391711" cy="1367837"/>
          </a:xfrm>
        </p:grpSpPr>
        <p:sp>
          <p:nvSpPr>
            <p:cNvPr id="180" name="Google Shape;180;p18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" name="Google Shape;182;p18"/>
          <p:cNvGrpSpPr/>
          <p:nvPr/>
        </p:nvGrpSpPr>
        <p:grpSpPr>
          <a:xfrm rot="1263781" flipH="1">
            <a:off x="717629" y="5373350"/>
            <a:ext cx="1187167" cy="1097247"/>
            <a:chOff x="-1855532" y="1600966"/>
            <a:chExt cx="890361" cy="822923"/>
          </a:xfrm>
        </p:grpSpPr>
        <p:sp>
          <p:nvSpPr>
            <p:cNvPr id="183" name="Google Shape;183;p18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18"/>
          <p:cNvGrpSpPr/>
          <p:nvPr/>
        </p:nvGrpSpPr>
        <p:grpSpPr>
          <a:xfrm flipH="1">
            <a:off x="2" y="3805396"/>
            <a:ext cx="12192001" cy="3052608"/>
            <a:chOff x="271750" y="2423875"/>
            <a:chExt cx="7077400" cy="1772025"/>
          </a:xfrm>
        </p:grpSpPr>
        <p:sp>
          <p:nvSpPr>
            <p:cNvPr id="186" name="Google Shape;186;p18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 idx="2"/>
          </p:nvPr>
        </p:nvSpPr>
        <p:spPr>
          <a:xfrm>
            <a:off x="1449667" y="2344600"/>
            <a:ext cx="24184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1"/>
          </p:nvPr>
        </p:nvSpPr>
        <p:spPr>
          <a:xfrm>
            <a:off x="1449667" y="2983933"/>
            <a:ext cx="2418400" cy="221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 idx="3"/>
          </p:nvPr>
        </p:nvSpPr>
        <p:spPr>
          <a:xfrm>
            <a:off x="4886700" y="2344600"/>
            <a:ext cx="24184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4"/>
          </p:nvPr>
        </p:nvSpPr>
        <p:spPr>
          <a:xfrm>
            <a:off x="4886800" y="2983933"/>
            <a:ext cx="2418400" cy="221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5"/>
          </p:nvPr>
        </p:nvSpPr>
        <p:spPr>
          <a:xfrm>
            <a:off x="8323933" y="2344600"/>
            <a:ext cx="24016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6"/>
          </p:nvPr>
        </p:nvSpPr>
        <p:spPr>
          <a:xfrm>
            <a:off x="8323933" y="2983933"/>
            <a:ext cx="2418400" cy="221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0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534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2"/>
          </p:nvPr>
        </p:nvSpPr>
        <p:spPr>
          <a:xfrm>
            <a:off x="7255333" y="1250600"/>
            <a:ext cx="3609200" cy="6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1"/>
          </p:nvPr>
        </p:nvSpPr>
        <p:spPr>
          <a:xfrm>
            <a:off x="7255333" y="1768392"/>
            <a:ext cx="41128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 idx="3"/>
          </p:nvPr>
        </p:nvSpPr>
        <p:spPr>
          <a:xfrm>
            <a:off x="6066167" y="2813863"/>
            <a:ext cx="3609200" cy="6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4"/>
          </p:nvPr>
        </p:nvSpPr>
        <p:spPr>
          <a:xfrm>
            <a:off x="6066167" y="3331655"/>
            <a:ext cx="41128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5"/>
          </p:nvPr>
        </p:nvSpPr>
        <p:spPr>
          <a:xfrm>
            <a:off x="7255333" y="4596671"/>
            <a:ext cx="3609200" cy="6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6"/>
          </p:nvPr>
        </p:nvSpPr>
        <p:spPr>
          <a:xfrm>
            <a:off x="7255333" y="5114463"/>
            <a:ext cx="41128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451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0"/>
          <p:cNvGrpSpPr/>
          <p:nvPr/>
        </p:nvGrpSpPr>
        <p:grpSpPr>
          <a:xfrm>
            <a:off x="-400" y="4570539"/>
            <a:ext cx="12191605" cy="2287471"/>
            <a:chOff x="377798" y="3469600"/>
            <a:chExt cx="7110743" cy="1334165"/>
          </a:xfrm>
        </p:grpSpPr>
        <p:sp>
          <p:nvSpPr>
            <p:cNvPr id="206" name="Google Shape;206;p20"/>
            <p:cNvSpPr/>
            <p:nvPr/>
          </p:nvSpPr>
          <p:spPr>
            <a:xfrm>
              <a:off x="2934275" y="3745525"/>
              <a:ext cx="1009075" cy="526875"/>
            </a:xfrm>
            <a:custGeom>
              <a:avLst/>
              <a:gdLst/>
              <a:ahLst/>
              <a:cxnLst/>
              <a:rect l="l" t="t" r="r" b="b"/>
              <a:pathLst>
                <a:path w="40363" h="21075" extrusionOk="0">
                  <a:moveTo>
                    <a:pt x="20277" y="1"/>
                  </a:moveTo>
                  <a:cubicBezTo>
                    <a:pt x="16705" y="1"/>
                    <a:pt x="13574" y="1834"/>
                    <a:pt x="11752" y="4608"/>
                  </a:cubicBezTo>
                  <a:cubicBezTo>
                    <a:pt x="11327" y="5242"/>
                    <a:pt x="10616" y="5583"/>
                    <a:pt x="9876" y="5583"/>
                  </a:cubicBezTo>
                  <a:cubicBezTo>
                    <a:pt x="9684" y="5583"/>
                    <a:pt x="9491" y="5560"/>
                    <a:pt x="9300" y="5513"/>
                  </a:cubicBezTo>
                  <a:cubicBezTo>
                    <a:pt x="8728" y="5382"/>
                    <a:pt x="8133" y="5299"/>
                    <a:pt x="7514" y="5299"/>
                  </a:cubicBezTo>
                  <a:cubicBezTo>
                    <a:pt x="3358" y="5299"/>
                    <a:pt x="1" y="8657"/>
                    <a:pt x="1" y="12812"/>
                  </a:cubicBezTo>
                  <a:cubicBezTo>
                    <a:pt x="1" y="16955"/>
                    <a:pt x="3358" y="20313"/>
                    <a:pt x="7514" y="20313"/>
                  </a:cubicBezTo>
                  <a:cubicBezTo>
                    <a:pt x="9204" y="20313"/>
                    <a:pt x="10764" y="19753"/>
                    <a:pt x="12026" y="18813"/>
                  </a:cubicBezTo>
                  <a:cubicBezTo>
                    <a:pt x="12454" y="18488"/>
                    <a:pt x="12967" y="18320"/>
                    <a:pt x="13478" y="18320"/>
                  </a:cubicBezTo>
                  <a:cubicBezTo>
                    <a:pt x="13905" y="18320"/>
                    <a:pt x="14331" y="18438"/>
                    <a:pt x="14705" y="18682"/>
                  </a:cubicBezTo>
                  <a:cubicBezTo>
                    <a:pt x="16312" y="19729"/>
                    <a:pt x="18217" y="20337"/>
                    <a:pt x="20277" y="20337"/>
                  </a:cubicBezTo>
                  <a:cubicBezTo>
                    <a:pt x="21361" y="20337"/>
                    <a:pt x="22396" y="20170"/>
                    <a:pt x="23373" y="19860"/>
                  </a:cubicBezTo>
                  <a:cubicBezTo>
                    <a:pt x="23615" y="19784"/>
                    <a:pt x="23866" y="19745"/>
                    <a:pt x="24114" y="19745"/>
                  </a:cubicBezTo>
                  <a:cubicBezTo>
                    <a:pt x="24525" y="19745"/>
                    <a:pt x="24929" y="19852"/>
                    <a:pt x="25278" y="20075"/>
                  </a:cubicBezTo>
                  <a:cubicBezTo>
                    <a:pt x="26314" y="20706"/>
                    <a:pt x="27516" y="21075"/>
                    <a:pt x="28814" y="21075"/>
                  </a:cubicBezTo>
                  <a:cubicBezTo>
                    <a:pt x="30409" y="21075"/>
                    <a:pt x="31886" y="20515"/>
                    <a:pt x="33041" y="19575"/>
                  </a:cubicBezTo>
                  <a:cubicBezTo>
                    <a:pt x="33472" y="19231"/>
                    <a:pt x="34006" y="19037"/>
                    <a:pt x="34544" y="19037"/>
                  </a:cubicBezTo>
                  <a:cubicBezTo>
                    <a:pt x="34808" y="19037"/>
                    <a:pt x="35072" y="19084"/>
                    <a:pt x="35327" y="19182"/>
                  </a:cubicBezTo>
                  <a:cubicBezTo>
                    <a:pt x="35743" y="19360"/>
                    <a:pt x="36208" y="19444"/>
                    <a:pt x="36684" y="19444"/>
                  </a:cubicBezTo>
                  <a:cubicBezTo>
                    <a:pt x="38720" y="19444"/>
                    <a:pt x="40363" y="17801"/>
                    <a:pt x="40363" y="15776"/>
                  </a:cubicBezTo>
                  <a:cubicBezTo>
                    <a:pt x="40363" y="13741"/>
                    <a:pt x="38720" y="12097"/>
                    <a:pt x="36684" y="12097"/>
                  </a:cubicBezTo>
                  <a:lnTo>
                    <a:pt x="36672" y="12097"/>
                  </a:lnTo>
                  <a:cubicBezTo>
                    <a:pt x="35827" y="12097"/>
                    <a:pt x="35029" y="11693"/>
                    <a:pt x="34600" y="10966"/>
                  </a:cubicBezTo>
                  <a:cubicBezTo>
                    <a:pt x="33838" y="9680"/>
                    <a:pt x="32660" y="8668"/>
                    <a:pt x="31231" y="8121"/>
                  </a:cubicBezTo>
                  <a:cubicBezTo>
                    <a:pt x="30612" y="7871"/>
                    <a:pt x="30100" y="7394"/>
                    <a:pt x="29874" y="6752"/>
                  </a:cubicBezTo>
                  <a:cubicBezTo>
                    <a:pt x="28469" y="2823"/>
                    <a:pt x="24706" y="1"/>
                    <a:pt x="20277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4838100" y="3469600"/>
              <a:ext cx="2018425" cy="1053725"/>
            </a:xfrm>
            <a:custGeom>
              <a:avLst/>
              <a:gdLst/>
              <a:ahLst/>
              <a:cxnLst/>
              <a:rect l="l" t="t" r="r" b="b"/>
              <a:pathLst>
                <a:path w="80737" h="42149" extrusionOk="0">
                  <a:moveTo>
                    <a:pt x="40565" y="1"/>
                  </a:moveTo>
                  <a:cubicBezTo>
                    <a:pt x="34671" y="1"/>
                    <a:pt x="29373" y="2489"/>
                    <a:pt x="25658" y="6478"/>
                  </a:cubicBezTo>
                  <a:cubicBezTo>
                    <a:pt x="23157" y="9151"/>
                    <a:pt x="19680" y="10629"/>
                    <a:pt x="16026" y="10629"/>
                  </a:cubicBezTo>
                  <a:cubicBezTo>
                    <a:pt x="15872" y="10629"/>
                    <a:pt x="15717" y="10626"/>
                    <a:pt x="15562" y="10621"/>
                  </a:cubicBezTo>
                  <a:cubicBezTo>
                    <a:pt x="15383" y="10609"/>
                    <a:pt x="15216" y="10609"/>
                    <a:pt x="15038" y="10609"/>
                  </a:cubicBezTo>
                  <a:cubicBezTo>
                    <a:pt x="6727" y="10609"/>
                    <a:pt x="0" y="17324"/>
                    <a:pt x="0" y="25623"/>
                  </a:cubicBezTo>
                  <a:cubicBezTo>
                    <a:pt x="0" y="33910"/>
                    <a:pt x="6727" y="40625"/>
                    <a:pt x="15038" y="40625"/>
                  </a:cubicBezTo>
                  <a:cubicBezTo>
                    <a:pt x="19705" y="40625"/>
                    <a:pt x="23872" y="38505"/>
                    <a:pt x="26623" y="35184"/>
                  </a:cubicBezTo>
                  <a:cubicBezTo>
                    <a:pt x="30278" y="38589"/>
                    <a:pt x="35171" y="40684"/>
                    <a:pt x="40565" y="40684"/>
                  </a:cubicBezTo>
                  <a:cubicBezTo>
                    <a:pt x="43529" y="40684"/>
                    <a:pt x="46351" y="40053"/>
                    <a:pt x="48887" y="38910"/>
                  </a:cubicBezTo>
                  <a:cubicBezTo>
                    <a:pt x="51233" y="40922"/>
                    <a:pt x="54293" y="42149"/>
                    <a:pt x="57638" y="42149"/>
                  </a:cubicBezTo>
                  <a:cubicBezTo>
                    <a:pt x="61984" y="42149"/>
                    <a:pt x="65854" y="40077"/>
                    <a:pt x="68306" y="36874"/>
                  </a:cubicBezTo>
                  <a:cubicBezTo>
                    <a:pt x="69628" y="38124"/>
                    <a:pt x="71414" y="38898"/>
                    <a:pt x="73378" y="38898"/>
                  </a:cubicBezTo>
                  <a:cubicBezTo>
                    <a:pt x="77438" y="38898"/>
                    <a:pt x="80736" y="35600"/>
                    <a:pt x="80736" y="31540"/>
                  </a:cubicBezTo>
                  <a:cubicBezTo>
                    <a:pt x="80736" y="27480"/>
                    <a:pt x="77438" y="24194"/>
                    <a:pt x="73378" y="24194"/>
                  </a:cubicBezTo>
                  <a:lnTo>
                    <a:pt x="73343" y="24194"/>
                  </a:lnTo>
                  <a:cubicBezTo>
                    <a:pt x="73331" y="24194"/>
                    <a:pt x="73318" y="24194"/>
                    <a:pt x="73306" y="24194"/>
                  </a:cubicBezTo>
                  <a:cubicBezTo>
                    <a:pt x="71641" y="24194"/>
                    <a:pt x="70062" y="23386"/>
                    <a:pt x="69211" y="21944"/>
                  </a:cubicBezTo>
                  <a:cubicBezTo>
                    <a:pt x="67925" y="19777"/>
                    <a:pt x="66044" y="17991"/>
                    <a:pt x="63782" y="16824"/>
                  </a:cubicBezTo>
                  <a:cubicBezTo>
                    <a:pt x="61734" y="15764"/>
                    <a:pt x="60091" y="14086"/>
                    <a:pt x="59139" y="11978"/>
                  </a:cubicBezTo>
                  <a:cubicBezTo>
                    <a:pt x="55948" y="4918"/>
                    <a:pt x="48840" y="1"/>
                    <a:pt x="40565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377798" y="4155401"/>
              <a:ext cx="7110743" cy="648364"/>
            </a:xfrm>
            <a:custGeom>
              <a:avLst/>
              <a:gdLst/>
              <a:ahLst/>
              <a:cxnLst/>
              <a:rect l="l" t="t" r="r" b="b"/>
              <a:pathLst>
                <a:path w="285572" h="28409" extrusionOk="0">
                  <a:moveTo>
                    <a:pt x="1" y="1"/>
                  </a:moveTo>
                  <a:lnTo>
                    <a:pt x="1" y="28409"/>
                  </a:lnTo>
                  <a:lnTo>
                    <a:pt x="285572" y="28409"/>
                  </a:lnTo>
                  <a:lnTo>
                    <a:pt x="285572" y="1"/>
                  </a:ln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956700" y="1206867"/>
            <a:ext cx="2911200" cy="49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1"/>
          </p:nvPr>
        </p:nvSpPr>
        <p:spPr>
          <a:xfrm>
            <a:off x="4458067" y="2020067"/>
            <a:ext cx="20388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title" idx="2"/>
          </p:nvPr>
        </p:nvSpPr>
        <p:spPr>
          <a:xfrm>
            <a:off x="4458067" y="1507767"/>
            <a:ext cx="20388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3"/>
          </p:nvPr>
        </p:nvSpPr>
        <p:spPr>
          <a:xfrm>
            <a:off x="6827267" y="2020067"/>
            <a:ext cx="20388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0"/>
          <p:cNvSpPr txBox="1">
            <a:spLocks noGrp="1"/>
          </p:cNvSpPr>
          <p:nvPr>
            <p:ph type="title" idx="4"/>
          </p:nvPr>
        </p:nvSpPr>
        <p:spPr>
          <a:xfrm>
            <a:off x="6827284" y="1507767"/>
            <a:ext cx="20388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5"/>
          </p:nvPr>
        </p:nvSpPr>
        <p:spPr>
          <a:xfrm>
            <a:off x="9196500" y="2020067"/>
            <a:ext cx="20388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6"/>
          </p:nvPr>
        </p:nvSpPr>
        <p:spPr>
          <a:xfrm>
            <a:off x="9196500" y="1507767"/>
            <a:ext cx="20388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05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Three Columns 3">
    <p:bg>
      <p:bgPr>
        <a:solidFill>
          <a:schemeClr val="dk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/>
          <p:nvPr/>
        </p:nvSpPr>
        <p:spPr>
          <a:xfrm flipH="1">
            <a:off x="4296865" y="2123997"/>
            <a:ext cx="7806435" cy="3911233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1"/>
          <p:cNvSpPr/>
          <p:nvPr/>
        </p:nvSpPr>
        <p:spPr>
          <a:xfrm>
            <a:off x="94" y="1134597"/>
            <a:ext cx="10905660" cy="546402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1"/>
          <p:cNvSpPr/>
          <p:nvPr/>
        </p:nvSpPr>
        <p:spPr>
          <a:xfrm>
            <a:off x="110" y="4053513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1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subTitle" idx="1"/>
          </p:nvPr>
        </p:nvSpPr>
        <p:spPr>
          <a:xfrm>
            <a:off x="1550067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title" idx="2"/>
          </p:nvPr>
        </p:nvSpPr>
        <p:spPr>
          <a:xfrm>
            <a:off x="1550051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3"/>
          </p:nvPr>
        </p:nvSpPr>
        <p:spPr>
          <a:xfrm>
            <a:off x="4772800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title" idx="4"/>
          </p:nvPr>
        </p:nvSpPr>
        <p:spPr>
          <a:xfrm>
            <a:off x="4772784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5"/>
          </p:nvPr>
        </p:nvSpPr>
        <p:spPr>
          <a:xfrm>
            <a:off x="7995533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title" idx="6"/>
          </p:nvPr>
        </p:nvSpPr>
        <p:spPr>
          <a:xfrm>
            <a:off x="7995517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559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3"/>
          <p:cNvGrpSpPr/>
          <p:nvPr/>
        </p:nvGrpSpPr>
        <p:grpSpPr>
          <a:xfrm rot="-199848">
            <a:off x="9888062" y="5137490"/>
            <a:ext cx="775625" cy="1228801"/>
            <a:chOff x="-1904298" y="1056455"/>
            <a:chExt cx="581725" cy="921611"/>
          </a:xfrm>
        </p:grpSpPr>
        <p:sp>
          <p:nvSpPr>
            <p:cNvPr id="234" name="Google Shape;234;p23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8939385" y="5245533"/>
            <a:ext cx="1171264" cy="1151172"/>
            <a:chOff x="-5358445" y="839844"/>
            <a:chExt cx="1391711" cy="1367837"/>
          </a:xfrm>
        </p:grpSpPr>
        <p:sp>
          <p:nvSpPr>
            <p:cNvPr id="237" name="Google Shape;237;p23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23"/>
          <p:cNvGrpSpPr/>
          <p:nvPr/>
        </p:nvGrpSpPr>
        <p:grpSpPr>
          <a:xfrm rot="-1263781">
            <a:off x="10287210" y="5373350"/>
            <a:ext cx="1187167" cy="1097247"/>
            <a:chOff x="-1855532" y="1600966"/>
            <a:chExt cx="890361" cy="822923"/>
          </a:xfrm>
        </p:grpSpPr>
        <p:sp>
          <p:nvSpPr>
            <p:cNvPr id="240" name="Google Shape;240;p2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2" y="3805396"/>
            <a:ext cx="12192001" cy="3052608"/>
            <a:chOff x="271750" y="2423875"/>
            <a:chExt cx="7077400" cy="1772025"/>
          </a:xfrm>
        </p:grpSpPr>
        <p:sp>
          <p:nvSpPr>
            <p:cNvPr id="243" name="Google Shape;243;p23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title" idx="2"/>
          </p:nvPr>
        </p:nvSpPr>
        <p:spPr>
          <a:xfrm>
            <a:off x="4898167" y="2243000"/>
            <a:ext cx="24184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1"/>
          </p:nvPr>
        </p:nvSpPr>
        <p:spPr>
          <a:xfrm>
            <a:off x="4768167" y="2882333"/>
            <a:ext cx="2548400" cy="19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 idx="3"/>
          </p:nvPr>
        </p:nvSpPr>
        <p:spPr>
          <a:xfrm>
            <a:off x="8335200" y="2243000"/>
            <a:ext cx="24184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4"/>
          </p:nvPr>
        </p:nvSpPr>
        <p:spPr>
          <a:xfrm>
            <a:off x="8205367" y="2882333"/>
            <a:ext cx="2548400" cy="19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768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solidFill>
          <a:schemeClr val="dk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title" idx="2"/>
          </p:nvPr>
        </p:nvSpPr>
        <p:spPr>
          <a:xfrm>
            <a:off x="1516517" y="20429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1"/>
          </p:nvPr>
        </p:nvSpPr>
        <p:spPr>
          <a:xfrm>
            <a:off x="1516533" y="2580633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title" idx="3"/>
          </p:nvPr>
        </p:nvSpPr>
        <p:spPr>
          <a:xfrm>
            <a:off x="4772803" y="20429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4"/>
          </p:nvPr>
        </p:nvSpPr>
        <p:spPr>
          <a:xfrm>
            <a:off x="4772817" y="2580633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title" idx="5"/>
          </p:nvPr>
        </p:nvSpPr>
        <p:spPr>
          <a:xfrm>
            <a:off x="8029089" y="20429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subTitle" idx="6"/>
          </p:nvPr>
        </p:nvSpPr>
        <p:spPr>
          <a:xfrm>
            <a:off x="8029101" y="2580633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title" idx="7"/>
          </p:nvPr>
        </p:nvSpPr>
        <p:spPr>
          <a:xfrm>
            <a:off x="1516517" y="420463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8"/>
          </p:nvPr>
        </p:nvSpPr>
        <p:spPr>
          <a:xfrm>
            <a:off x="1516533" y="4742367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title" idx="9"/>
          </p:nvPr>
        </p:nvSpPr>
        <p:spPr>
          <a:xfrm>
            <a:off x="4772803" y="420463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subTitle" idx="13"/>
          </p:nvPr>
        </p:nvSpPr>
        <p:spPr>
          <a:xfrm>
            <a:off x="4772817" y="4742367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title" idx="14"/>
          </p:nvPr>
        </p:nvSpPr>
        <p:spPr>
          <a:xfrm>
            <a:off x="8029089" y="420463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subTitle" idx="15"/>
          </p:nvPr>
        </p:nvSpPr>
        <p:spPr>
          <a:xfrm>
            <a:off x="8029101" y="4742367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4"/>
          <p:cNvSpPr/>
          <p:nvPr/>
        </p:nvSpPr>
        <p:spPr>
          <a:xfrm>
            <a:off x="2" y="5453386"/>
            <a:ext cx="3232497" cy="1404620"/>
          </a:xfrm>
          <a:custGeom>
            <a:avLst/>
            <a:gdLst/>
            <a:ahLst/>
            <a:cxnLst/>
            <a:rect l="l" t="t" r="r" b="b"/>
            <a:pathLst>
              <a:path w="75058" h="32615" extrusionOk="0">
                <a:moveTo>
                  <a:pt x="26971" y="1"/>
                </a:moveTo>
                <a:cubicBezTo>
                  <a:pt x="16792" y="1"/>
                  <a:pt x="7040" y="5763"/>
                  <a:pt x="2429" y="15589"/>
                </a:cubicBezTo>
                <a:cubicBezTo>
                  <a:pt x="2382" y="15684"/>
                  <a:pt x="2358" y="15779"/>
                  <a:pt x="2310" y="15875"/>
                </a:cubicBezTo>
                <a:cubicBezTo>
                  <a:pt x="1453" y="16946"/>
                  <a:pt x="679" y="18065"/>
                  <a:pt x="0" y="19244"/>
                </a:cubicBezTo>
                <a:lnTo>
                  <a:pt x="0" y="32615"/>
                </a:lnTo>
                <a:lnTo>
                  <a:pt x="75057" y="32615"/>
                </a:lnTo>
                <a:cubicBezTo>
                  <a:pt x="73819" y="28007"/>
                  <a:pt x="70640" y="23959"/>
                  <a:pt x="65985" y="21768"/>
                </a:cubicBezTo>
                <a:cubicBezTo>
                  <a:pt x="63680" y="20692"/>
                  <a:pt x="61256" y="20183"/>
                  <a:pt x="58871" y="20183"/>
                </a:cubicBezTo>
                <a:cubicBezTo>
                  <a:pt x="56981" y="20183"/>
                  <a:pt x="55116" y="20503"/>
                  <a:pt x="53352" y="21113"/>
                </a:cubicBezTo>
                <a:cubicBezTo>
                  <a:pt x="51566" y="13255"/>
                  <a:pt x="46328" y="6266"/>
                  <a:pt x="38470" y="2575"/>
                </a:cubicBezTo>
                <a:cubicBezTo>
                  <a:pt x="34746" y="828"/>
                  <a:pt x="30828" y="1"/>
                  <a:pt x="26971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4"/>
          <p:cNvSpPr/>
          <p:nvPr/>
        </p:nvSpPr>
        <p:spPr>
          <a:xfrm>
            <a:off x="2681246" y="6190644"/>
            <a:ext cx="2583311" cy="667361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7" name="Google Shape;267;p24"/>
          <p:cNvGrpSpPr/>
          <p:nvPr/>
        </p:nvGrpSpPr>
        <p:grpSpPr>
          <a:xfrm flipH="1">
            <a:off x="10783851" y="4409901"/>
            <a:ext cx="1247333" cy="2498433"/>
            <a:chOff x="8208488" y="3307425"/>
            <a:chExt cx="935500" cy="1873825"/>
          </a:xfrm>
        </p:grpSpPr>
        <p:sp>
          <p:nvSpPr>
            <p:cNvPr id="268" name="Google Shape;268;p24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1488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 rot="-3108865">
            <a:off x="503825" y="5715485"/>
            <a:ext cx="598591" cy="948329"/>
            <a:chOff x="-1904298" y="1056455"/>
            <a:chExt cx="581725" cy="921611"/>
          </a:xfrm>
        </p:grpSpPr>
        <p:sp>
          <p:nvSpPr>
            <p:cNvPr id="293" name="Google Shape;293;p26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" name="Google Shape;295;p26"/>
          <p:cNvGrpSpPr/>
          <p:nvPr/>
        </p:nvGrpSpPr>
        <p:grpSpPr>
          <a:xfrm rot="-2014239">
            <a:off x="805384" y="5614608"/>
            <a:ext cx="916288" cy="846885"/>
            <a:chOff x="-1855532" y="1600966"/>
            <a:chExt cx="890361" cy="822923"/>
          </a:xfrm>
        </p:grpSpPr>
        <p:sp>
          <p:nvSpPr>
            <p:cNvPr id="296" name="Google Shape;296;p26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26"/>
          <p:cNvSpPr/>
          <p:nvPr/>
        </p:nvSpPr>
        <p:spPr>
          <a:xfrm flipH="1">
            <a:off x="771951" y="5922371"/>
            <a:ext cx="3756143" cy="958803"/>
          </a:xfrm>
          <a:custGeom>
            <a:avLst/>
            <a:gdLst/>
            <a:ahLst/>
            <a:cxnLst/>
            <a:rect l="l" t="t" r="r" b="b"/>
            <a:pathLst>
              <a:path w="90025" h="22980" extrusionOk="0">
                <a:moveTo>
                  <a:pt x="45816" y="1"/>
                </a:moveTo>
                <a:cubicBezTo>
                  <a:pt x="39946" y="1"/>
                  <a:pt x="34946" y="4358"/>
                  <a:pt x="32934" y="10502"/>
                </a:cubicBezTo>
                <a:cubicBezTo>
                  <a:pt x="30469" y="8097"/>
                  <a:pt x="27100" y="6609"/>
                  <a:pt x="23373" y="6609"/>
                </a:cubicBezTo>
                <a:cubicBezTo>
                  <a:pt x="16634" y="6609"/>
                  <a:pt x="11038" y="11490"/>
                  <a:pt x="9907" y="17920"/>
                </a:cubicBezTo>
                <a:cubicBezTo>
                  <a:pt x="8990" y="17467"/>
                  <a:pt x="7966" y="17193"/>
                  <a:pt x="6871" y="17193"/>
                </a:cubicBezTo>
                <a:cubicBezTo>
                  <a:pt x="3430" y="17193"/>
                  <a:pt x="584" y="19694"/>
                  <a:pt x="1" y="22980"/>
                </a:cubicBezTo>
                <a:lnTo>
                  <a:pt x="90012" y="22980"/>
                </a:lnTo>
                <a:cubicBezTo>
                  <a:pt x="90012" y="22968"/>
                  <a:pt x="90024" y="22956"/>
                  <a:pt x="90024" y="22956"/>
                </a:cubicBezTo>
                <a:cubicBezTo>
                  <a:pt x="90024" y="17574"/>
                  <a:pt x="85655" y="13205"/>
                  <a:pt x="80273" y="13205"/>
                </a:cubicBezTo>
                <a:cubicBezTo>
                  <a:pt x="78916" y="13205"/>
                  <a:pt x="77618" y="13491"/>
                  <a:pt x="76439" y="14002"/>
                </a:cubicBezTo>
                <a:cubicBezTo>
                  <a:pt x="74879" y="8407"/>
                  <a:pt x="69772" y="4299"/>
                  <a:pt x="63688" y="4299"/>
                </a:cubicBezTo>
                <a:cubicBezTo>
                  <a:pt x="61116" y="4299"/>
                  <a:pt x="58723" y="5049"/>
                  <a:pt x="56699" y="6311"/>
                </a:cubicBezTo>
                <a:cubicBezTo>
                  <a:pt x="54163" y="2477"/>
                  <a:pt x="50233" y="1"/>
                  <a:pt x="45816" y="1"/>
                </a:cubicBezTo>
                <a:close/>
              </a:path>
            </a:pathLst>
          </a:custGeom>
          <a:solidFill>
            <a:srgbClr val="9FEA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6"/>
          <p:cNvSpPr/>
          <p:nvPr/>
        </p:nvSpPr>
        <p:spPr>
          <a:xfrm flipH="1">
            <a:off x="205893" y="6422592"/>
            <a:ext cx="1796356" cy="458581"/>
          </a:xfrm>
          <a:custGeom>
            <a:avLst/>
            <a:gdLst/>
            <a:ahLst/>
            <a:cxnLst/>
            <a:rect l="l" t="t" r="r" b="b"/>
            <a:pathLst>
              <a:path w="43054" h="10991" extrusionOk="0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rgbClr val="40B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6"/>
          <p:cNvSpPr/>
          <p:nvPr/>
        </p:nvSpPr>
        <p:spPr>
          <a:xfrm flipH="1">
            <a:off x="2396896" y="6503501"/>
            <a:ext cx="1479336" cy="377651"/>
          </a:xfrm>
          <a:custGeom>
            <a:avLst/>
            <a:gdLst/>
            <a:ahLst/>
            <a:cxnLst/>
            <a:rect l="l" t="t" r="r" b="b"/>
            <a:pathLst>
              <a:path w="43054" h="10991" extrusionOk="0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rgbClr val="40B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2247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Only Title 4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303" name="Google Shape;303;p27"/>
          <p:cNvGrpSpPr/>
          <p:nvPr/>
        </p:nvGrpSpPr>
        <p:grpSpPr>
          <a:xfrm>
            <a:off x="7971392" y="5280308"/>
            <a:ext cx="4220603" cy="1572699"/>
            <a:chOff x="5978544" y="3960231"/>
            <a:chExt cx="3165452" cy="1179524"/>
          </a:xfrm>
        </p:grpSpPr>
        <p:sp>
          <p:nvSpPr>
            <p:cNvPr id="304" name="Google Shape;304;p27"/>
            <p:cNvSpPr/>
            <p:nvPr/>
          </p:nvSpPr>
          <p:spPr>
            <a:xfrm flipH="1">
              <a:off x="6326888" y="4420653"/>
              <a:ext cx="2817107" cy="719102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7325802" y="3960231"/>
              <a:ext cx="1548095" cy="1179524"/>
            </a:xfrm>
            <a:custGeom>
              <a:avLst/>
              <a:gdLst/>
              <a:ahLst/>
              <a:cxnLst/>
              <a:rect l="l" t="t" r="r" b="b"/>
              <a:pathLst>
                <a:path w="48156" h="36691" extrusionOk="0">
                  <a:moveTo>
                    <a:pt x="25980" y="13116"/>
                  </a:moveTo>
                  <a:cubicBezTo>
                    <a:pt x="26313" y="13211"/>
                    <a:pt x="26635" y="13306"/>
                    <a:pt x="26968" y="13425"/>
                  </a:cubicBezTo>
                  <a:cubicBezTo>
                    <a:pt x="27040" y="13842"/>
                    <a:pt x="27087" y="14271"/>
                    <a:pt x="27040" y="14687"/>
                  </a:cubicBezTo>
                  <a:cubicBezTo>
                    <a:pt x="27004" y="15021"/>
                    <a:pt x="26897" y="15330"/>
                    <a:pt x="26790" y="15628"/>
                  </a:cubicBezTo>
                  <a:cubicBezTo>
                    <a:pt x="26183" y="15616"/>
                    <a:pt x="25968" y="15354"/>
                    <a:pt x="25932" y="14604"/>
                  </a:cubicBezTo>
                  <a:cubicBezTo>
                    <a:pt x="25921" y="14259"/>
                    <a:pt x="25944" y="13925"/>
                    <a:pt x="25956" y="13604"/>
                  </a:cubicBezTo>
                  <a:cubicBezTo>
                    <a:pt x="25968" y="13437"/>
                    <a:pt x="25980" y="13283"/>
                    <a:pt x="25980" y="13116"/>
                  </a:cubicBezTo>
                  <a:close/>
                  <a:moveTo>
                    <a:pt x="19551" y="13854"/>
                  </a:moveTo>
                  <a:lnTo>
                    <a:pt x="19551" y="13854"/>
                  </a:lnTo>
                  <a:cubicBezTo>
                    <a:pt x="19444" y="14604"/>
                    <a:pt x="19444" y="15378"/>
                    <a:pt x="19622" y="16235"/>
                  </a:cubicBezTo>
                  <a:cubicBezTo>
                    <a:pt x="19646" y="16378"/>
                    <a:pt x="19706" y="16521"/>
                    <a:pt x="19765" y="16664"/>
                  </a:cubicBezTo>
                  <a:cubicBezTo>
                    <a:pt x="19848" y="16866"/>
                    <a:pt x="19932" y="17081"/>
                    <a:pt x="19872" y="17200"/>
                  </a:cubicBezTo>
                  <a:cubicBezTo>
                    <a:pt x="19860" y="17223"/>
                    <a:pt x="19825" y="17259"/>
                    <a:pt x="19789" y="17283"/>
                  </a:cubicBezTo>
                  <a:cubicBezTo>
                    <a:pt x="19706" y="17176"/>
                    <a:pt x="19622" y="17069"/>
                    <a:pt x="19527" y="16962"/>
                  </a:cubicBezTo>
                  <a:cubicBezTo>
                    <a:pt x="19325" y="16712"/>
                    <a:pt x="19122" y="16461"/>
                    <a:pt x="18991" y="16188"/>
                  </a:cubicBezTo>
                  <a:cubicBezTo>
                    <a:pt x="18765" y="15676"/>
                    <a:pt x="18682" y="15045"/>
                    <a:pt x="18717" y="14426"/>
                  </a:cubicBezTo>
                  <a:cubicBezTo>
                    <a:pt x="19003" y="14211"/>
                    <a:pt x="19277" y="14021"/>
                    <a:pt x="19551" y="13854"/>
                  </a:cubicBezTo>
                  <a:close/>
                  <a:moveTo>
                    <a:pt x="27409" y="13580"/>
                  </a:moveTo>
                  <a:lnTo>
                    <a:pt x="27409" y="13580"/>
                  </a:lnTo>
                  <a:cubicBezTo>
                    <a:pt x="27885" y="13747"/>
                    <a:pt x="28361" y="13937"/>
                    <a:pt x="28861" y="14140"/>
                  </a:cubicBezTo>
                  <a:cubicBezTo>
                    <a:pt x="28814" y="15188"/>
                    <a:pt x="28730" y="16223"/>
                    <a:pt x="28480" y="17152"/>
                  </a:cubicBezTo>
                  <a:cubicBezTo>
                    <a:pt x="28385" y="17485"/>
                    <a:pt x="28278" y="17747"/>
                    <a:pt x="28159" y="17974"/>
                  </a:cubicBezTo>
                  <a:cubicBezTo>
                    <a:pt x="27611" y="17950"/>
                    <a:pt x="27254" y="17819"/>
                    <a:pt x="27064" y="17593"/>
                  </a:cubicBezTo>
                  <a:cubicBezTo>
                    <a:pt x="26873" y="17354"/>
                    <a:pt x="26837" y="16985"/>
                    <a:pt x="26956" y="16473"/>
                  </a:cubicBezTo>
                  <a:cubicBezTo>
                    <a:pt x="27004" y="16247"/>
                    <a:pt x="27075" y="16033"/>
                    <a:pt x="27159" y="15807"/>
                  </a:cubicBezTo>
                  <a:cubicBezTo>
                    <a:pt x="27278" y="15473"/>
                    <a:pt x="27397" y="15128"/>
                    <a:pt x="27445" y="14735"/>
                  </a:cubicBezTo>
                  <a:cubicBezTo>
                    <a:pt x="27492" y="14342"/>
                    <a:pt x="27456" y="13949"/>
                    <a:pt x="27409" y="13580"/>
                  </a:cubicBezTo>
                  <a:close/>
                  <a:moveTo>
                    <a:pt x="24147" y="12771"/>
                  </a:moveTo>
                  <a:lnTo>
                    <a:pt x="24147" y="12771"/>
                  </a:lnTo>
                  <a:cubicBezTo>
                    <a:pt x="24623" y="12818"/>
                    <a:pt x="25099" y="12902"/>
                    <a:pt x="25575" y="13021"/>
                  </a:cubicBezTo>
                  <a:cubicBezTo>
                    <a:pt x="25575" y="13199"/>
                    <a:pt x="25563" y="13390"/>
                    <a:pt x="25551" y="13580"/>
                  </a:cubicBezTo>
                  <a:cubicBezTo>
                    <a:pt x="25528" y="13914"/>
                    <a:pt x="25516" y="14259"/>
                    <a:pt x="25528" y="14616"/>
                  </a:cubicBezTo>
                  <a:cubicBezTo>
                    <a:pt x="25551" y="15247"/>
                    <a:pt x="25718" y="15938"/>
                    <a:pt x="26659" y="16021"/>
                  </a:cubicBezTo>
                  <a:cubicBezTo>
                    <a:pt x="26611" y="16140"/>
                    <a:pt x="26587" y="16259"/>
                    <a:pt x="26552" y="16378"/>
                  </a:cubicBezTo>
                  <a:cubicBezTo>
                    <a:pt x="26409" y="17033"/>
                    <a:pt x="26480" y="17509"/>
                    <a:pt x="26754" y="17843"/>
                  </a:cubicBezTo>
                  <a:cubicBezTo>
                    <a:pt x="26992" y="18140"/>
                    <a:pt x="27361" y="18307"/>
                    <a:pt x="27921" y="18366"/>
                  </a:cubicBezTo>
                  <a:cubicBezTo>
                    <a:pt x="27754" y="18605"/>
                    <a:pt x="27564" y="18807"/>
                    <a:pt x="27361" y="19021"/>
                  </a:cubicBezTo>
                  <a:cubicBezTo>
                    <a:pt x="27111" y="19307"/>
                    <a:pt x="26849" y="19593"/>
                    <a:pt x="26587" y="19974"/>
                  </a:cubicBezTo>
                  <a:cubicBezTo>
                    <a:pt x="26575" y="19998"/>
                    <a:pt x="26564" y="20010"/>
                    <a:pt x="26552" y="20033"/>
                  </a:cubicBezTo>
                  <a:cubicBezTo>
                    <a:pt x="26538" y="20031"/>
                    <a:pt x="26524" y="20029"/>
                    <a:pt x="26510" y="20029"/>
                  </a:cubicBezTo>
                  <a:cubicBezTo>
                    <a:pt x="26461" y="20029"/>
                    <a:pt x="26410" y="20047"/>
                    <a:pt x="26373" y="20093"/>
                  </a:cubicBezTo>
                  <a:cubicBezTo>
                    <a:pt x="26244" y="20222"/>
                    <a:pt x="26077" y="20289"/>
                    <a:pt x="25873" y="20289"/>
                  </a:cubicBezTo>
                  <a:cubicBezTo>
                    <a:pt x="25795" y="20289"/>
                    <a:pt x="25712" y="20279"/>
                    <a:pt x="25623" y="20260"/>
                  </a:cubicBezTo>
                  <a:cubicBezTo>
                    <a:pt x="24932" y="20105"/>
                    <a:pt x="24194" y="19414"/>
                    <a:pt x="24051" y="18938"/>
                  </a:cubicBezTo>
                  <a:cubicBezTo>
                    <a:pt x="23885" y="18414"/>
                    <a:pt x="24004" y="17866"/>
                    <a:pt x="24123" y="17271"/>
                  </a:cubicBezTo>
                  <a:cubicBezTo>
                    <a:pt x="24194" y="16962"/>
                    <a:pt x="24254" y="16640"/>
                    <a:pt x="24278" y="16319"/>
                  </a:cubicBezTo>
                  <a:cubicBezTo>
                    <a:pt x="24349" y="15366"/>
                    <a:pt x="24385" y="13949"/>
                    <a:pt x="24147" y="12771"/>
                  </a:cubicBezTo>
                  <a:close/>
                  <a:moveTo>
                    <a:pt x="18301" y="14759"/>
                  </a:moveTo>
                  <a:cubicBezTo>
                    <a:pt x="18312" y="15342"/>
                    <a:pt x="18420" y="15914"/>
                    <a:pt x="18622" y="16366"/>
                  </a:cubicBezTo>
                  <a:cubicBezTo>
                    <a:pt x="18777" y="16688"/>
                    <a:pt x="19003" y="16962"/>
                    <a:pt x="19217" y="17223"/>
                  </a:cubicBezTo>
                  <a:cubicBezTo>
                    <a:pt x="19313" y="17331"/>
                    <a:pt x="19396" y="17438"/>
                    <a:pt x="19479" y="17557"/>
                  </a:cubicBezTo>
                  <a:cubicBezTo>
                    <a:pt x="19479" y="17581"/>
                    <a:pt x="19479" y="17616"/>
                    <a:pt x="19491" y="17640"/>
                  </a:cubicBezTo>
                  <a:cubicBezTo>
                    <a:pt x="19503" y="17700"/>
                    <a:pt x="19563" y="17735"/>
                    <a:pt x="19622" y="17759"/>
                  </a:cubicBezTo>
                  <a:cubicBezTo>
                    <a:pt x="19717" y="17914"/>
                    <a:pt x="19801" y="18069"/>
                    <a:pt x="19848" y="18236"/>
                  </a:cubicBezTo>
                  <a:cubicBezTo>
                    <a:pt x="19944" y="18628"/>
                    <a:pt x="19884" y="18998"/>
                    <a:pt x="19646" y="19367"/>
                  </a:cubicBezTo>
                  <a:cubicBezTo>
                    <a:pt x="19325" y="19867"/>
                    <a:pt x="18682" y="20271"/>
                    <a:pt x="18039" y="20402"/>
                  </a:cubicBezTo>
                  <a:cubicBezTo>
                    <a:pt x="17848" y="20283"/>
                    <a:pt x="17670" y="20141"/>
                    <a:pt x="17479" y="19962"/>
                  </a:cubicBezTo>
                  <a:cubicBezTo>
                    <a:pt x="17110" y="19605"/>
                    <a:pt x="16598" y="18164"/>
                    <a:pt x="16265" y="16676"/>
                  </a:cubicBezTo>
                  <a:cubicBezTo>
                    <a:pt x="16788" y="16152"/>
                    <a:pt x="17324" y="15628"/>
                    <a:pt x="17860" y="15140"/>
                  </a:cubicBezTo>
                  <a:cubicBezTo>
                    <a:pt x="18003" y="15009"/>
                    <a:pt x="18158" y="14878"/>
                    <a:pt x="18301" y="14759"/>
                  </a:cubicBezTo>
                  <a:close/>
                  <a:moveTo>
                    <a:pt x="29266" y="14306"/>
                  </a:moveTo>
                  <a:cubicBezTo>
                    <a:pt x="29742" y="14509"/>
                    <a:pt x="30231" y="14711"/>
                    <a:pt x="30731" y="14926"/>
                  </a:cubicBezTo>
                  <a:cubicBezTo>
                    <a:pt x="30778" y="14937"/>
                    <a:pt x="30826" y="14961"/>
                    <a:pt x="30874" y="14973"/>
                  </a:cubicBezTo>
                  <a:cubicBezTo>
                    <a:pt x="30433" y="15664"/>
                    <a:pt x="30052" y="16426"/>
                    <a:pt x="29778" y="17223"/>
                  </a:cubicBezTo>
                  <a:cubicBezTo>
                    <a:pt x="29314" y="18569"/>
                    <a:pt x="28814" y="19831"/>
                    <a:pt x="27718" y="20533"/>
                  </a:cubicBezTo>
                  <a:cubicBezTo>
                    <a:pt x="27606" y="20601"/>
                    <a:pt x="27494" y="20689"/>
                    <a:pt x="27362" y="20689"/>
                  </a:cubicBezTo>
                  <a:cubicBezTo>
                    <a:pt x="27354" y="20689"/>
                    <a:pt x="27346" y="20689"/>
                    <a:pt x="27337" y="20688"/>
                  </a:cubicBezTo>
                  <a:cubicBezTo>
                    <a:pt x="27135" y="20688"/>
                    <a:pt x="26968" y="20486"/>
                    <a:pt x="26873" y="20283"/>
                  </a:cubicBezTo>
                  <a:cubicBezTo>
                    <a:pt x="26897" y="20260"/>
                    <a:pt x="26909" y="20236"/>
                    <a:pt x="26921" y="20212"/>
                  </a:cubicBezTo>
                  <a:cubicBezTo>
                    <a:pt x="27171" y="19843"/>
                    <a:pt x="27421" y="19569"/>
                    <a:pt x="27671" y="19295"/>
                  </a:cubicBezTo>
                  <a:cubicBezTo>
                    <a:pt x="27921" y="19021"/>
                    <a:pt x="28171" y="18747"/>
                    <a:pt x="28397" y="18390"/>
                  </a:cubicBezTo>
                  <a:lnTo>
                    <a:pt x="28469" y="18390"/>
                  </a:lnTo>
                  <a:cubicBezTo>
                    <a:pt x="28588" y="18390"/>
                    <a:pt x="28671" y="18295"/>
                    <a:pt x="28671" y="18176"/>
                  </a:cubicBezTo>
                  <a:cubicBezTo>
                    <a:pt x="28671" y="18116"/>
                    <a:pt x="28635" y="18057"/>
                    <a:pt x="28588" y="18021"/>
                  </a:cubicBezTo>
                  <a:cubicBezTo>
                    <a:pt x="28695" y="17807"/>
                    <a:pt x="28790" y="17557"/>
                    <a:pt x="28873" y="17259"/>
                  </a:cubicBezTo>
                  <a:cubicBezTo>
                    <a:pt x="29123" y="16331"/>
                    <a:pt x="29207" y="15318"/>
                    <a:pt x="29266" y="14306"/>
                  </a:cubicBezTo>
                  <a:close/>
                  <a:moveTo>
                    <a:pt x="15919" y="17045"/>
                  </a:moveTo>
                  <a:cubicBezTo>
                    <a:pt x="16265" y="18497"/>
                    <a:pt x="16777" y="19867"/>
                    <a:pt x="17205" y="20260"/>
                  </a:cubicBezTo>
                  <a:cubicBezTo>
                    <a:pt x="17384" y="20438"/>
                    <a:pt x="17562" y="20581"/>
                    <a:pt x="17753" y="20712"/>
                  </a:cubicBezTo>
                  <a:cubicBezTo>
                    <a:pt x="17789" y="20783"/>
                    <a:pt x="17860" y="20843"/>
                    <a:pt x="17943" y="20843"/>
                  </a:cubicBezTo>
                  <a:lnTo>
                    <a:pt x="17955" y="20843"/>
                  </a:lnTo>
                  <a:cubicBezTo>
                    <a:pt x="18384" y="21105"/>
                    <a:pt x="18836" y="21272"/>
                    <a:pt x="19301" y="21379"/>
                  </a:cubicBezTo>
                  <a:cubicBezTo>
                    <a:pt x="18920" y="21700"/>
                    <a:pt x="18581" y="21860"/>
                    <a:pt x="18270" y="21860"/>
                  </a:cubicBezTo>
                  <a:cubicBezTo>
                    <a:pt x="18212" y="21860"/>
                    <a:pt x="18155" y="21854"/>
                    <a:pt x="18098" y="21843"/>
                  </a:cubicBezTo>
                  <a:cubicBezTo>
                    <a:pt x="17289" y="21700"/>
                    <a:pt x="16717" y="20438"/>
                    <a:pt x="16157" y="19224"/>
                  </a:cubicBezTo>
                  <a:cubicBezTo>
                    <a:pt x="15896" y="18640"/>
                    <a:pt x="15634" y="18081"/>
                    <a:pt x="15348" y="17628"/>
                  </a:cubicBezTo>
                  <a:cubicBezTo>
                    <a:pt x="15538" y="17426"/>
                    <a:pt x="15729" y="17235"/>
                    <a:pt x="15919" y="17045"/>
                  </a:cubicBezTo>
                  <a:close/>
                  <a:moveTo>
                    <a:pt x="23358" y="12738"/>
                  </a:moveTo>
                  <a:cubicBezTo>
                    <a:pt x="23478" y="12738"/>
                    <a:pt x="23598" y="12741"/>
                    <a:pt x="23718" y="12747"/>
                  </a:cubicBezTo>
                  <a:cubicBezTo>
                    <a:pt x="23992" y="14021"/>
                    <a:pt x="23920" y="15664"/>
                    <a:pt x="23873" y="16295"/>
                  </a:cubicBezTo>
                  <a:cubicBezTo>
                    <a:pt x="23849" y="16581"/>
                    <a:pt x="23789" y="16878"/>
                    <a:pt x="23730" y="17188"/>
                  </a:cubicBezTo>
                  <a:cubicBezTo>
                    <a:pt x="23599" y="17807"/>
                    <a:pt x="23468" y="18438"/>
                    <a:pt x="23658" y="19057"/>
                  </a:cubicBezTo>
                  <a:cubicBezTo>
                    <a:pt x="23861" y="19724"/>
                    <a:pt x="24754" y="20486"/>
                    <a:pt x="25528" y="20664"/>
                  </a:cubicBezTo>
                  <a:cubicBezTo>
                    <a:pt x="25659" y="20688"/>
                    <a:pt x="25766" y="20700"/>
                    <a:pt x="25885" y="20700"/>
                  </a:cubicBezTo>
                  <a:cubicBezTo>
                    <a:pt x="25980" y="20700"/>
                    <a:pt x="26075" y="20688"/>
                    <a:pt x="26171" y="20664"/>
                  </a:cubicBezTo>
                  <a:lnTo>
                    <a:pt x="26171" y="20664"/>
                  </a:lnTo>
                  <a:cubicBezTo>
                    <a:pt x="25778" y="21403"/>
                    <a:pt x="25635" y="21998"/>
                    <a:pt x="25599" y="22605"/>
                  </a:cubicBezTo>
                  <a:cubicBezTo>
                    <a:pt x="25528" y="22641"/>
                    <a:pt x="25480" y="22700"/>
                    <a:pt x="25468" y="22772"/>
                  </a:cubicBezTo>
                  <a:cubicBezTo>
                    <a:pt x="25051" y="21795"/>
                    <a:pt x="24206" y="21355"/>
                    <a:pt x="22003" y="21236"/>
                  </a:cubicBezTo>
                  <a:cubicBezTo>
                    <a:pt x="21825" y="21224"/>
                    <a:pt x="21634" y="21212"/>
                    <a:pt x="21456" y="21212"/>
                  </a:cubicBezTo>
                  <a:cubicBezTo>
                    <a:pt x="20396" y="21164"/>
                    <a:pt x="19432" y="21117"/>
                    <a:pt x="18539" y="20688"/>
                  </a:cubicBezTo>
                  <a:cubicBezTo>
                    <a:pt x="19134" y="20474"/>
                    <a:pt x="19670" y="20081"/>
                    <a:pt x="19991" y="19593"/>
                  </a:cubicBezTo>
                  <a:cubicBezTo>
                    <a:pt x="20289" y="19128"/>
                    <a:pt x="20372" y="18628"/>
                    <a:pt x="20241" y="18128"/>
                  </a:cubicBezTo>
                  <a:cubicBezTo>
                    <a:pt x="20182" y="17950"/>
                    <a:pt x="20110" y="17783"/>
                    <a:pt x="20015" y="17628"/>
                  </a:cubicBezTo>
                  <a:cubicBezTo>
                    <a:pt x="20122" y="17557"/>
                    <a:pt x="20194" y="17474"/>
                    <a:pt x="20241" y="17366"/>
                  </a:cubicBezTo>
                  <a:cubicBezTo>
                    <a:pt x="20372" y="17093"/>
                    <a:pt x="20253" y="16795"/>
                    <a:pt x="20146" y="16521"/>
                  </a:cubicBezTo>
                  <a:cubicBezTo>
                    <a:pt x="20098" y="16390"/>
                    <a:pt x="20039" y="16259"/>
                    <a:pt x="20015" y="16152"/>
                  </a:cubicBezTo>
                  <a:cubicBezTo>
                    <a:pt x="19825" y="15223"/>
                    <a:pt x="19848" y="14414"/>
                    <a:pt x="20003" y="13604"/>
                  </a:cubicBezTo>
                  <a:cubicBezTo>
                    <a:pt x="21142" y="12992"/>
                    <a:pt x="22252" y="12738"/>
                    <a:pt x="23358" y="12738"/>
                  </a:cubicBezTo>
                  <a:close/>
                  <a:moveTo>
                    <a:pt x="35065" y="1"/>
                  </a:moveTo>
                  <a:cubicBezTo>
                    <a:pt x="33061" y="1"/>
                    <a:pt x="29825" y="4743"/>
                    <a:pt x="27908" y="4743"/>
                  </a:cubicBezTo>
                  <a:cubicBezTo>
                    <a:pt x="27835" y="4743"/>
                    <a:pt x="27764" y="4736"/>
                    <a:pt x="27695" y="4722"/>
                  </a:cubicBezTo>
                  <a:cubicBezTo>
                    <a:pt x="25442" y="4255"/>
                    <a:pt x="24493" y="1437"/>
                    <a:pt x="22431" y="1437"/>
                  </a:cubicBezTo>
                  <a:cubicBezTo>
                    <a:pt x="21811" y="1437"/>
                    <a:pt x="21091" y="1691"/>
                    <a:pt x="20206" y="2341"/>
                  </a:cubicBezTo>
                  <a:cubicBezTo>
                    <a:pt x="17574" y="4281"/>
                    <a:pt x="19682" y="7056"/>
                    <a:pt x="18158" y="9068"/>
                  </a:cubicBezTo>
                  <a:cubicBezTo>
                    <a:pt x="17682" y="9692"/>
                    <a:pt x="16979" y="9932"/>
                    <a:pt x="16137" y="9932"/>
                  </a:cubicBezTo>
                  <a:cubicBezTo>
                    <a:pt x="13390" y="9932"/>
                    <a:pt x="9163" y="7384"/>
                    <a:pt x="6534" y="7384"/>
                  </a:cubicBezTo>
                  <a:cubicBezTo>
                    <a:pt x="6299" y="7384"/>
                    <a:pt x="6077" y="7404"/>
                    <a:pt x="5870" y="7448"/>
                  </a:cubicBezTo>
                  <a:cubicBezTo>
                    <a:pt x="203" y="8663"/>
                    <a:pt x="1" y="16557"/>
                    <a:pt x="3596" y="19890"/>
                  </a:cubicBezTo>
                  <a:cubicBezTo>
                    <a:pt x="5319" y="21493"/>
                    <a:pt x="6853" y="22130"/>
                    <a:pt x="8267" y="22130"/>
                  </a:cubicBezTo>
                  <a:cubicBezTo>
                    <a:pt x="10782" y="22130"/>
                    <a:pt x="12916" y="20113"/>
                    <a:pt x="15050" y="17926"/>
                  </a:cubicBezTo>
                  <a:cubicBezTo>
                    <a:pt x="15312" y="18355"/>
                    <a:pt x="15550" y="18878"/>
                    <a:pt x="15788" y="19390"/>
                  </a:cubicBezTo>
                  <a:cubicBezTo>
                    <a:pt x="16384" y="20700"/>
                    <a:pt x="17015" y="22057"/>
                    <a:pt x="18027" y="22248"/>
                  </a:cubicBezTo>
                  <a:cubicBezTo>
                    <a:pt x="18098" y="22260"/>
                    <a:pt x="18182" y="22272"/>
                    <a:pt x="18265" y="22272"/>
                  </a:cubicBezTo>
                  <a:cubicBezTo>
                    <a:pt x="18741" y="22272"/>
                    <a:pt x="19241" y="22010"/>
                    <a:pt x="19801" y="21486"/>
                  </a:cubicBezTo>
                  <a:cubicBezTo>
                    <a:pt x="20325" y="21569"/>
                    <a:pt x="20872" y="21593"/>
                    <a:pt x="21432" y="21617"/>
                  </a:cubicBezTo>
                  <a:cubicBezTo>
                    <a:pt x="21622" y="21629"/>
                    <a:pt x="21801" y="21629"/>
                    <a:pt x="21980" y="21641"/>
                  </a:cubicBezTo>
                  <a:cubicBezTo>
                    <a:pt x="24944" y="21807"/>
                    <a:pt x="25159" y="22379"/>
                    <a:pt x="25456" y="24677"/>
                  </a:cubicBezTo>
                  <a:cubicBezTo>
                    <a:pt x="25623" y="26058"/>
                    <a:pt x="25456" y="27570"/>
                    <a:pt x="25456" y="28951"/>
                  </a:cubicBezTo>
                  <a:cubicBezTo>
                    <a:pt x="25456" y="31392"/>
                    <a:pt x="25456" y="33821"/>
                    <a:pt x="25456" y="36262"/>
                  </a:cubicBezTo>
                  <a:cubicBezTo>
                    <a:pt x="25456" y="36440"/>
                    <a:pt x="25504" y="36678"/>
                    <a:pt x="25682" y="36690"/>
                  </a:cubicBezTo>
                  <a:cubicBezTo>
                    <a:pt x="25687" y="36690"/>
                    <a:pt x="25691" y="36691"/>
                    <a:pt x="25696" y="36691"/>
                  </a:cubicBezTo>
                  <a:cubicBezTo>
                    <a:pt x="25887" y="36691"/>
                    <a:pt x="25944" y="36436"/>
                    <a:pt x="25944" y="36250"/>
                  </a:cubicBezTo>
                  <a:cubicBezTo>
                    <a:pt x="25956" y="33464"/>
                    <a:pt x="25968" y="30666"/>
                    <a:pt x="25980" y="27880"/>
                  </a:cubicBezTo>
                  <a:cubicBezTo>
                    <a:pt x="25992" y="26487"/>
                    <a:pt x="26016" y="25093"/>
                    <a:pt x="26004" y="23700"/>
                  </a:cubicBezTo>
                  <a:cubicBezTo>
                    <a:pt x="25992" y="22593"/>
                    <a:pt x="26052" y="21665"/>
                    <a:pt x="26635" y="20676"/>
                  </a:cubicBezTo>
                  <a:cubicBezTo>
                    <a:pt x="26802" y="20903"/>
                    <a:pt x="27028" y="21093"/>
                    <a:pt x="27337" y="21093"/>
                  </a:cubicBezTo>
                  <a:cubicBezTo>
                    <a:pt x="27576" y="21093"/>
                    <a:pt x="27778" y="20986"/>
                    <a:pt x="27945" y="20879"/>
                  </a:cubicBezTo>
                  <a:cubicBezTo>
                    <a:pt x="29147" y="20105"/>
                    <a:pt x="29683" y="18771"/>
                    <a:pt x="30159" y="17366"/>
                  </a:cubicBezTo>
                  <a:cubicBezTo>
                    <a:pt x="30445" y="16557"/>
                    <a:pt x="30814" y="15807"/>
                    <a:pt x="31266" y="15116"/>
                  </a:cubicBezTo>
                  <a:cubicBezTo>
                    <a:pt x="32581" y="15594"/>
                    <a:pt x="33923" y="15826"/>
                    <a:pt x="35239" y="15826"/>
                  </a:cubicBezTo>
                  <a:cubicBezTo>
                    <a:pt x="38680" y="15826"/>
                    <a:pt x="41953" y="14239"/>
                    <a:pt x="44149" y="11294"/>
                  </a:cubicBezTo>
                  <a:cubicBezTo>
                    <a:pt x="48156" y="5945"/>
                    <a:pt x="43939" y="1151"/>
                    <a:pt x="38630" y="1151"/>
                  </a:cubicBezTo>
                  <a:cubicBezTo>
                    <a:pt x="37912" y="1151"/>
                    <a:pt x="37174" y="1238"/>
                    <a:pt x="36434" y="1424"/>
                  </a:cubicBezTo>
                  <a:cubicBezTo>
                    <a:pt x="36122" y="398"/>
                    <a:pt x="35645" y="1"/>
                    <a:pt x="3506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7"/>
            <p:cNvSpPr/>
            <p:nvPr/>
          </p:nvSpPr>
          <p:spPr>
            <a:xfrm flipH="1">
              <a:off x="5978544" y="4795819"/>
              <a:ext cx="1347267" cy="343936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7"/>
            <p:cNvSpPr/>
            <p:nvPr/>
          </p:nvSpPr>
          <p:spPr>
            <a:xfrm flipH="1">
              <a:off x="7621797" y="4856501"/>
              <a:ext cx="1109502" cy="283238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03087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7532767" y="841921"/>
            <a:ext cx="3702400" cy="12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subTitle" idx="1"/>
          </p:nvPr>
        </p:nvSpPr>
        <p:spPr>
          <a:xfrm>
            <a:off x="8055200" y="2833533"/>
            <a:ext cx="31800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title" idx="2"/>
          </p:nvPr>
        </p:nvSpPr>
        <p:spPr>
          <a:xfrm>
            <a:off x="7986933" y="2461900"/>
            <a:ext cx="32484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" name="Google Shape;312;p28"/>
          <p:cNvSpPr txBox="1"/>
          <p:nvPr/>
        </p:nvSpPr>
        <p:spPr>
          <a:xfrm>
            <a:off x="956700" y="723667"/>
            <a:ext cx="3768400" cy="1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 and illustrations by </a:t>
            </a:r>
            <a:r>
              <a:rPr lang="en" sz="1333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5365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337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045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65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71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141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94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50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01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549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0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51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09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1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7E3540-2BD4-426D-8602-593D6BEC0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148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725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FAF8D4B-061E-4727-A6FC-72F39FBD96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417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701" r:id="rId4"/>
    <p:sldLayoutId id="2147483705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  <p:sldLayoutId id="2147483716" r:id="rId13"/>
    <p:sldLayoutId id="2147483718" r:id="rId14"/>
    <p:sldLayoutId id="2147483719" r:id="rId15"/>
    <p:sldLayoutId id="2147483720" r:id="rId16"/>
    <p:sldLayoutId id="2147483721" r:id="rId17"/>
    <p:sldLayoutId id="214748373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D743005-EC55-43BB-9271-87DCF8F100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9AF3DB7-BEF0-40F1-9AAE-F1F3E7B7FE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BE9DFBC-C02D-4520-902E-2DB2C93CEE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5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5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45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45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6.jpeg"/><Relationship Id="rId2" Type="http://schemas.openxmlformats.org/officeDocument/2006/relationships/slideLayout" Target="../slideLayouts/slideLayout45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Hình chữ nhật: Góc Tròn 138">
            <a:extLst>
              <a:ext uri="{FF2B5EF4-FFF2-40B4-BE49-F238E27FC236}">
                <a16:creationId xmlns:a16="http://schemas.microsoft.com/office/drawing/2014/main" id="{17709B5C-C54D-4DF1-AF92-3957DBE025EC}"/>
              </a:ext>
            </a:extLst>
          </p:cNvPr>
          <p:cNvSpPr/>
          <p:nvPr/>
        </p:nvSpPr>
        <p:spPr>
          <a:xfrm>
            <a:off x="10056568" y="3295650"/>
            <a:ext cx="2179229" cy="3562350"/>
          </a:xfrm>
          <a:prstGeom prst="roundRect">
            <a:avLst/>
          </a:prstGeom>
          <a:solidFill>
            <a:srgbClr val="9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Đám mây 137">
            <a:extLst>
              <a:ext uri="{FF2B5EF4-FFF2-40B4-BE49-F238E27FC236}">
                <a16:creationId xmlns:a16="http://schemas.microsoft.com/office/drawing/2014/main" id="{8AB1791C-5D25-4B8A-9967-F597CCC262BF}"/>
              </a:ext>
            </a:extLst>
          </p:cNvPr>
          <p:cNvSpPr/>
          <p:nvPr/>
        </p:nvSpPr>
        <p:spPr>
          <a:xfrm>
            <a:off x="8806786" y="5127955"/>
            <a:ext cx="4033370" cy="2520548"/>
          </a:xfrm>
          <a:prstGeom prst="cloud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4" name="Hình ảnh 1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B95A7B-2E36-4B25-9D44-8E9D06D57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r="14352" b="15730"/>
          <a:stretch/>
        </p:blipFill>
        <p:spPr>
          <a:xfrm>
            <a:off x="593798" y="-671720"/>
            <a:ext cx="11186034" cy="7660348"/>
          </a:xfrm>
          <a:prstGeom prst="rect">
            <a:avLst/>
          </a:prstGeom>
        </p:spPr>
      </p:pic>
      <p:grpSp>
        <p:nvGrpSpPr>
          <p:cNvPr id="136" name="Nhóm 135">
            <a:extLst>
              <a:ext uri="{FF2B5EF4-FFF2-40B4-BE49-F238E27FC236}">
                <a16:creationId xmlns:a16="http://schemas.microsoft.com/office/drawing/2014/main" id="{625588FE-339F-424A-9E92-2D74D0EB0CF0}"/>
              </a:ext>
            </a:extLst>
          </p:cNvPr>
          <p:cNvGrpSpPr/>
          <p:nvPr/>
        </p:nvGrpSpPr>
        <p:grpSpPr>
          <a:xfrm>
            <a:off x="8596780" y="3752851"/>
            <a:ext cx="4017950" cy="3059746"/>
            <a:chOff x="-603249" y="3765515"/>
            <a:chExt cx="3744686" cy="2926983"/>
          </a:xfrm>
        </p:grpSpPr>
        <p:pic>
          <p:nvPicPr>
            <p:cNvPr id="134" name="Hình ảnh 133" descr="Ảnh có chứa búp bê, đồ chơi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244A8AA0-C988-44ED-9543-937F9D5C9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95" r="40305"/>
            <a:stretch/>
          </p:blipFill>
          <p:spPr>
            <a:xfrm>
              <a:off x="-603249" y="4171950"/>
              <a:ext cx="3744686" cy="2520548"/>
            </a:xfrm>
            <a:prstGeom prst="rect">
              <a:avLst/>
            </a:prstGeom>
          </p:spPr>
        </p:pic>
        <p:sp>
          <p:nvSpPr>
            <p:cNvPr id="135" name="Hình Bầu dục 134">
              <a:extLst>
                <a:ext uri="{FF2B5EF4-FFF2-40B4-BE49-F238E27FC236}">
                  <a16:creationId xmlns:a16="http://schemas.microsoft.com/office/drawing/2014/main" id="{B42C4807-7502-43A3-86F4-90BCCBEA9DB5}"/>
                </a:ext>
              </a:extLst>
            </p:cNvPr>
            <p:cNvSpPr/>
            <p:nvPr/>
          </p:nvSpPr>
          <p:spPr>
            <a:xfrm>
              <a:off x="502983" y="3765515"/>
              <a:ext cx="556560" cy="690371"/>
            </a:xfrm>
            <a:prstGeom prst="ellipse">
              <a:avLst/>
            </a:prstGeom>
            <a:solidFill>
              <a:srgbClr val="9F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14750" y="2171700"/>
            <a:ext cx="5257800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ĐỀ 8: CUỘC SỐNG XANH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TUẦN 31</a:t>
            </a:r>
          </a:p>
        </p:txBody>
      </p:sp>
    </p:spTree>
    <p:extLst>
      <p:ext uri="{BB962C8B-B14F-4D97-AF65-F5344CB8AC3E}">
        <p14:creationId xmlns:p14="http://schemas.microsoft.com/office/powerpoint/2010/main" val="4188120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2050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vi-VN" sz="4000" b="1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</a:rPr>
              <a:t>Rác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</a:rPr>
              <a:t>vô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</a:rPr>
              <a:t>cơ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những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loại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rác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không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thể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sử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dụng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nữa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cũng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không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thể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chế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mà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chỉ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thể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xử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lí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bằng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cách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mang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ra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khu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chôn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lấp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rác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thải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Nó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bắt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nguồn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từ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vật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liệu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xây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dựng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không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thể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sử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dụng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hoặc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qua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sử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dụng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bỏ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đi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;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loại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bì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bọ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bên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ngoài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hộp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chai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thực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phẩm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;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loại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túi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nilon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bỏ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đi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sau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khi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con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dựng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thực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phẩm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laoij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vậy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dụng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thiết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bị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đời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sống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hàng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ngày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con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endParaRPr lang="vi-VN" sz="4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4152900" y="247650"/>
            <a:ext cx="5276850" cy="1295400"/>
          </a:xfrm>
          <a:prstGeom prst="cloud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0"/>
            <a:ext cx="1219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vi-VN" sz="4000" b="1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en-US" sz="4000" dirty="0"/>
              <a:t>- </a:t>
            </a:r>
            <a:r>
              <a:rPr lang="en-US" sz="4000" b="1" dirty="0" err="1"/>
              <a:t>Rác</a:t>
            </a:r>
            <a:r>
              <a:rPr lang="en-US" sz="4000" b="1" dirty="0"/>
              <a:t> </a:t>
            </a:r>
            <a:r>
              <a:rPr lang="en-US" sz="4000" b="1" dirty="0" err="1"/>
              <a:t>hữu</a:t>
            </a:r>
            <a:r>
              <a:rPr lang="en-US" sz="4000" b="1" dirty="0"/>
              <a:t> </a:t>
            </a:r>
            <a:r>
              <a:rPr lang="en-US" sz="4000" b="1" dirty="0" err="1"/>
              <a:t>cơ</a:t>
            </a:r>
            <a:r>
              <a:rPr lang="en-US" sz="4000" b="1" dirty="0"/>
              <a:t>: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rác</a:t>
            </a:r>
            <a:r>
              <a:rPr lang="en-US" sz="4000" dirty="0"/>
              <a:t> </a:t>
            </a:r>
            <a:r>
              <a:rPr lang="en-US" sz="4000" dirty="0" err="1"/>
              <a:t>dễ</a:t>
            </a:r>
            <a:r>
              <a:rPr lang="en-US" sz="4000" dirty="0"/>
              <a:t> </a:t>
            </a:r>
            <a:r>
              <a:rPr lang="en-US" sz="4000" dirty="0" err="1"/>
              <a:t>phân</a:t>
            </a:r>
            <a:r>
              <a:rPr lang="en-US" sz="4000" dirty="0"/>
              <a:t> </a:t>
            </a:r>
            <a:r>
              <a:rPr lang="en-US" sz="4000" dirty="0" err="1"/>
              <a:t>hủy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tái</a:t>
            </a:r>
            <a:r>
              <a:rPr lang="en-US" sz="4000" dirty="0"/>
              <a:t> </a:t>
            </a:r>
            <a:r>
              <a:rPr lang="en-US" sz="4000" dirty="0" err="1"/>
              <a:t>chế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đưa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chăm</a:t>
            </a:r>
            <a:r>
              <a:rPr lang="en-US" sz="4000" dirty="0"/>
              <a:t> </a:t>
            </a:r>
            <a:r>
              <a:rPr lang="en-US" sz="4000" dirty="0" err="1"/>
              <a:t>bón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. </a:t>
            </a:r>
            <a:r>
              <a:rPr lang="en-US" sz="4000" dirty="0" err="1"/>
              <a:t>Nó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nguồi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bỏ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sau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lấy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chế</a:t>
            </a:r>
            <a:r>
              <a:rPr lang="en-US" sz="4000" dirty="0"/>
              <a:t> </a:t>
            </a:r>
            <a:r>
              <a:rPr lang="en-US" sz="4000" dirty="0" err="1"/>
              <a:t>biến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con </a:t>
            </a:r>
            <a:r>
              <a:rPr lang="en-US" sz="4000" dirty="0" err="1"/>
              <a:t>người</a:t>
            </a:r>
            <a:r>
              <a:rPr lang="en-US" sz="4000" dirty="0"/>
              <a:t>,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, </a:t>
            </a:r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, </a:t>
            </a:r>
            <a:r>
              <a:rPr lang="en-US" sz="4000" dirty="0" err="1"/>
              <a:t>cỏ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con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trở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rác</a:t>
            </a:r>
            <a:r>
              <a:rPr lang="en-US" sz="4000" dirty="0"/>
              <a:t> </a:t>
            </a:r>
            <a:r>
              <a:rPr lang="en-US" sz="4000" dirty="0" err="1"/>
              <a:t>thải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môi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.</a:t>
            </a:r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vi-VN" sz="4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4152900" y="247650"/>
            <a:ext cx="5276850" cy="1295400"/>
          </a:xfrm>
          <a:prstGeom prst="cloud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95500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vi-VN" sz="4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/>
              <a:t>- </a:t>
            </a:r>
            <a:r>
              <a:rPr lang="en-US" sz="4000" b="1" dirty="0" err="1"/>
              <a:t>Rác</a:t>
            </a:r>
            <a:r>
              <a:rPr lang="en-US" sz="4000" b="1" dirty="0"/>
              <a:t> </a:t>
            </a:r>
            <a:r>
              <a:rPr lang="en-US" sz="4000" b="1" dirty="0" err="1"/>
              <a:t>tái</a:t>
            </a:r>
            <a:r>
              <a:rPr lang="en-US" sz="4000" b="1" dirty="0"/>
              <a:t> </a:t>
            </a:r>
            <a:r>
              <a:rPr lang="en-US" sz="4000" b="1" dirty="0" err="1"/>
              <a:t>chế</a:t>
            </a:r>
            <a:r>
              <a:rPr lang="en-US" sz="4000" b="1" dirty="0"/>
              <a:t>: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rác</a:t>
            </a:r>
            <a:r>
              <a:rPr lang="en-US" sz="4000" dirty="0"/>
              <a:t> </a:t>
            </a:r>
            <a:r>
              <a:rPr lang="en-US" sz="4000" dirty="0" err="1"/>
              <a:t>khó</a:t>
            </a:r>
            <a:r>
              <a:rPr lang="en-US" sz="4000" dirty="0"/>
              <a:t> </a:t>
            </a:r>
            <a:r>
              <a:rPr lang="en-US" sz="4000" dirty="0" err="1"/>
              <a:t>phân</a:t>
            </a:r>
            <a:r>
              <a:rPr lang="en-US" sz="4000" dirty="0"/>
              <a:t> </a:t>
            </a:r>
            <a:r>
              <a:rPr lang="en-US" sz="4000" dirty="0" err="1"/>
              <a:t>hủy</a:t>
            </a:r>
            <a:r>
              <a:rPr lang="en-US" sz="4000" dirty="0"/>
              <a:t> </a:t>
            </a:r>
            <a:r>
              <a:rPr lang="en-US" sz="4000" dirty="0" err="1"/>
              <a:t>nhưng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đưa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tái</a:t>
            </a:r>
            <a:r>
              <a:rPr lang="en-US" sz="4000" dirty="0"/>
              <a:t> </a:t>
            </a:r>
            <a:r>
              <a:rPr lang="en-US" sz="4000" dirty="0" err="1"/>
              <a:t>chế</a:t>
            </a:r>
            <a:r>
              <a:rPr lang="en-US" sz="4000" dirty="0"/>
              <a:t> </a:t>
            </a:r>
            <a:r>
              <a:rPr lang="en-US" sz="4000" dirty="0" err="1"/>
              <a:t>tái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phục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cuộc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. VD: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giấy</a:t>
            </a:r>
            <a:r>
              <a:rPr lang="en-US" sz="4000" dirty="0"/>
              <a:t> </a:t>
            </a:r>
            <a:r>
              <a:rPr lang="en-US" sz="4000" dirty="0" err="1"/>
              <a:t>thải</a:t>
            </a:r>
            <a:r>
              <a:rPr lang="en-US" sz="4000" dirty="0"/>
              <a:t>,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hộp</a:t>
            </a:r>
            <a:r>
              <a:rPr lang="en-US" sz="4000" dirty="0"/>
              <a:t>/</a:t>
            </a:r>
            <a:r>
              <a:rPr lang="en-US" sz="4000" dirty="0" err="1"/>
              <a:t>chai</a:t>
            </a:r>
            <a:r>
              <a:rPr lang="en-US" sz="4000" dirty="0"/>
              <a:t>/ </a:t>
            </a:r>
            <a:r>
              <a:rPr lang="en-US" sz="4000" dirty="0" err="1"/>
              <a:t>vỏ</a:t>
            </a:r>
            <a:r>
              <a:rPr lang="en-US" sz="4000" dirty="0"/>
              <a:t> </a:t>
            </a:r>
            <a:r>
              <a:rPr lang="en-US" sz="4000" dirty="0" err="1"/>
              <a:t>lon</a:t>
            </a:r>
            <a:r>
              <a:rPr lang="en-US" sz="4000" dirty="0"/>
              <a:t>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bỏ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,…</a:t>
            </a:r>
          </a:p>
          <a:p>
            <a:endParaRPr lang="en-US" sz="4000" dirty="0"/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vi-VN" sz="4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4152900" y="247650"/>
            <a:ext cx="5276850" cy="1295400"/>
          </a:xfrm>
          <a:prstGeom prst="cloud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69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59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38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9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hành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phân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rác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thải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172200" y="3016607"/>
            <a:ext cx="3786430" cy="3841393"/>
          </a:xfrm>
          <a:prstGeom prst="wedgeEllipseCallout">
            <a:avLst>
              <a:gd name="adj1" fmla="val -79527"/>
              <a:gd name="adj2" fmla="val -3546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vi-VN" sz="3200" dirty="0">
                <a:solidFill>
                  <a:schemeClr val="tx1"/>
                </a:solidFill>
              </a:rPr>
              <a:t>hoàn thành 3 biển tên theo cách phân loại rác: rác vô cơ, rác hữu cơ và rác tái chế.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43250" y="1295400"/>
            <a:ext cx="8686800" cy="10096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 2: Làm biển tên các loại rác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O NGOC THUOC\Desktop\Hoạt động trải nghiệm 3 - Bản 1_081.png"/>
          <p:cNvPicPr>
            <a:picLocks noChangeAspect="1" noChangeArrowheads="1"/>
          </p:cNvPicPr>
          <p:nvPr/>
        </p:nvPicPr>
        <p:blipFill>
          <a:blip r:embed="rId7"/>
          <a:srcRect l="52000" t="79210" r="9322" b="8603"/>
          <a:stretch>
            <a:fillRect/>
          </a:stretch>
        </p:blipFill>
        <p:spPr bwMode="auto">
          <a:xfrm>
            <a:off x="-76200" y="3238500"/>
            <a:ext cx="6200078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69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59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38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9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hành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phân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rác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thải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172200" y="3016607"/>
            <a:ext cx="3786430" cy="3841393"/>
          </a:xfrm>
          <a:prstGeom prst="wedgeEllipseCallout">
            <a:avLst>
              <a:gd name="adj1" fmla="val -79527"/>
              <a:gd name="adj2" fmla="val -3546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Các em đã sẵn sàng tham gia trò chơi chưa nào?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926499" y="1604032"/>
            <a:ext cx="8686800" cy="10096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 3: Thực hành phân loại rác thông qua trò chơi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48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59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0" y="543902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4" y="2653896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3" y="4143655"/>
            <a:ext cx="2282177" cy="2457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964903" y="776853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5400" b="1" cap="none" spc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mèo</a:t>
            </a:r>
            <a:endParaRPr lang="en-US" sz="5400" b="1" cap="none" spc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end="359166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7905" y="3585606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end="174519.62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341605" y="2789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1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1237" end="83366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54256" y="3561098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759344" y="3429000"/>
            <a:ext cx="6381345" cy="2754812"/>
            <a:chOff x="2616740" y="3429001"/>
            <a:chExt cx="6381345" cy="2754812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nấp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305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40"/>
            <a:ext cx="12191999" cy="6906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4848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49" y="1085152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8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8"/>
            <a:ext cx="6616944" cy="1961751"/>
            <a:chOff x="2825250" y="4455268"/>
            <a:chExt cx="5873219" cy="1351444"/>
          </a:xfrm>
        </p:grpSpPr>
        <p:grpSp>
          <p:nvGrpSpPr>
            <p:cNvPr id="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057650" y="2095500"/>
            <a:ext cx="1752600" cy="124725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hữu cơ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143000" y="2190750"/>
            <a:ext cx="1657350" cy="112394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Rác vô cơ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838950" y="2076450"/>
            <a:ext cx="1885950" cy="120015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tái chế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  <p:pic>
        <p:nvPicPr>
          <p:cNvPr id="24" name="Picture 23" descr="rác vô cơ"/>
          <p:cNvPicPr/>
          <p:nvPr/>
        </p:nvPicPr>
        <p:blipFill>
          <a:blip r:embed="rId12"/>
          <a:srcRect l="17692" t="22010" r="57385" b="41349"/>
          <a:stretch>
            <a:fillRect/>
          </a:stretch>
        </p:blipFill>
        <p:spPr bwMode="auto">
          <a:xfrm>
            <a:off x="4457700" y="4591050"/>
            <a:ext cx="20574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316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40"/>
            <a:ext cx="12191999" cy="6906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8"/>
            <a:ext cx="6274044" cy="1809351"/>
            <a:chOff x="2825250" y="4455268"/>
            <a:chExt cx="5873219" cy="1351444"/>
          </a:xfrm>
        </p:grpSpPr>
        <p:grpSp>
          <p:nvGrpSpPr>
            <p:cNvPr id="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000501" y="2209800"/>
            <a:ext cx="2076450" cy="1143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hữu cơ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896100" y="2095500"/>
            <a:ext cx="1943100" cy="11049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tái chế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009650" y="2247900"/>
            <a:ext cx="1866900" cy="11049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vô cơ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  <p:pic>
        <p:nvPicPr>
          <p:cNvPr id="24" name="Picture 2" descr="C:\Users\DO NGOC THUOC\Desktop\rac-tai-che-1024x641.png"/>
          <p:cNvPicPr>
            <a:picLocks noChangeAspect="1" noChangeArrowheads="1"/>
          </p:cNvPicPr>
          <p:nvPr/>
        </p:nvPicPr>
        <p:blipFill>
          <a:blip r:embed="rId12"/>
          <a:srcRect l="5079" t="14119" r="69136" b="48440"/>
          <a:stretch>
            <a:fillRect/>
          </a:stretch>
        </p:blipFill>
        <p:spPr bwMode="auto">
          <a:xfrm>
            <a:off x="3467100" y="4591050"/>
            <a:ext cx="1885950" cy="17145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429250" y="4972050"/>
            <a:ext cx="150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Thùng giấy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1325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40"/>
            <a:ext cx="12191999" cy="6906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293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3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581150" y="4629150"/>
            <a:ext cx="8115300" cy="2228850"/>
            <a:chOff x="2379297" y="4455268"/>
            <a:chExt cx="6463768" cy="1337445"/>
          </a:xfrm>
        </p:grpSpPr>
        <p:grpSp>
          <p:nvGrpSpPr>
            <p:cNvPr id="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567571" y="4455268"/>
              <a:ext cx="6275494" cy="1337445"/>
              <a:chOff x="2567571" y="4455268"/>
              <a:chExt cx="6275494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567571" y="4455268"/>
                <a:ext cx="5611348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297" y="4527049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838950" y="2152650"/>
            <a:ext cx="1943100" cy="112395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tái chế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962400" y="2095500"/>
            <a:ext cx="1924049" cy="1143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hữu cơ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971550" y="2114550"/>
            <a:ext cx="1962150" cy="120015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Rác vô cơ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  <p:pic>
        <p:nvPicPr>
          <p:cNvPr id="24" name="Picture 23" descr="rác hữu cơ"/>
          <p:cNvPicPr/>
          <p:nvPr/>
        </p:nvPicPr>
        <p:blipFill>
          <a:blip r:embed="rId12"/>
          <a:srcRect l="27530" t="71646" r="53846"/>
          <a:stretch>
            <a:fillRect/>
          </a:stretch>
        </p:blipFill>
        <p:spPr bwMode="auto">
          <a:xfrm>
            <a:off x="4476750" y="4724400"/>
            <a:ext cx="2000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3518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êu đề 1">
            <a:extLst>
              <a:ext uri="{FF2B5EF4-FFF2-40B4-BE49-F238E27FC236}">
                <a16:creationId xmlns:a16="http://schemas.microsoft.com/office/drawing/2014/main" id="{E581FF0F-F0DF-413C-B31E-5EADBAA7545D}"/>
              </a:ext>
            </a:extLst>
          </p:cNvPr>
          <p:cNvSpPr txBox="1">
            <a:spLocks/>
          </p:cNvSpPr>
          <p:nvPr/>
        </p:nvSpPr>
        <p:spPr>
          <a:xfrm>
            <a:off x="1409700" y="226892"/>
            <a:ext cx="11868150" cy="3658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3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4000" b="1" kern="0" dirty="0">
                <a:ln w="28575">
                  <a:solidFill>
                    <a:schemeClr val="bg1"/>
                  </a:solidFill>
                  <a:prstDash val="sysDot"/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+mj-lt"/>
              </a:rPr>
              <a:t>KẾ HOẠCH NHỎ ĐỂ BẢO VỆ MÔI TRƯỜNG</a:t>
            </a:r>
          </a:p>
        </p:txBody>
      </p:sp>
      <p:pic>
        <p:nvPicPr>
          <p:cNvPr id="254" name="Hình ảnh 253" descr="Ảnh có chứa đồ chơi, đồ họa véc-tơ, búp bê&#10;&#10;Mô tả được tạo tự động">
            <a:extLst>
              <a:ext uri="{FF2B5EF4-FFF2-40B4-BE49-F238E27FC236}">
                <a16:creationId xmlns:a16="http://schemas.microsoft.com/office/drawing/2014/main" id="{3E293756-24F8-4E07-91E3-BAE7C8722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652" y="2588938"/>
            <a:ext cx="7704132" cy="4603398"/>
          </a:xfrm>
          <a:prstGeom prst="rect">
            <a:avLst/>
          </a:prstGeom>
        </p:spPr>
      </p:pic>
      <p:sp>
        <p:nvSpPr>
          <p:cNvPr id="246" name="Sao: 4 Cánh 245">
            <a:extLst>
              <a:ext uri="{FF2B5EF4-FFF2-40B4-BE49-F238E27FC236}">
                <a16:creationId xmlns:a16="http://schemas.microsoft.com/office/drawing/2014/main" id="{C1A6FF4D-59F2-4917-B799-0C373D655FAC}"/>
              </a:ext>
            </a:extLst>
          </p:cNvPr>
          <p:cNvSpPr/>
          <p:nvPr/>
        </p:nvSpPr>
        <p:spPr>
          <a:xfrm rot="21354558">
            <a:off x="10877688" y="740669"/>
            <a:ext cx="422729" cy="350666"/>
          </a:xfrm>
          <a:prstGeom prst="star4">
            <a:avLst>
              <a:gd name="adj" fmla="val 1993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Sao: 4 Cánh 246">
            <a:extLst>
              <a:ext uri="{FF2B5EF4-FFF2-40B4-BE49-F238E27FC236}">
                <a16:creationId xmlns:a16="http://schemas.microsoft.com/office/drawing/2014/main" id="{12ED8861-B20F-4A4A-B0D9-659E76B66921}"/>
              </a:ext>
            </a:extLst>
          </p:cNvPr>
          <p:cNvSpPr/>
          <p:nvPr/>
        </p:nvSpPr>
        <p:spPr>
          <a:xfrm rot="21354558">
            <a:off x="5017201" y="4668445"/>
            <a:ext cx="422729" cy="350666"/>
          </a:xfrm>
          <a:prstGeom prst="star4">
            <a:avLst>
              <a:gd name="adj" fmla="val 1993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ounded Rectangle 255"/>
          <p:cNvSpPr/>
          <p:nvPr/>
        </p:nvSpPr>
        <p:spPr>
          <a:xfrm>
            <a:off x="6343650" y="990600"/>
            <a:ext cx="5562600" cy="5715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/>
            <a:r>
              <a:rPr lang="en-US" sz="3800" dirty="0">
                <a:solidFill>
                  <a:srgbClr val="C00000"/>
                </a:solidFill>
              </a:rPr>
              <a:t> 1.Tập </a:t>
            </a:r>
            <a:r>
              <a:rPr lang="en-US" sz="3800" dirty="0" err="1">
                <a:solidFill>
                  <a:srgbClr val="C00000"/>
                </a:solidFill>
              </a:rPr>
              <a:t>hợp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giấy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vụn</a:t>
            </a:r>
            <a:r>
              <a:rPr lang="en-US" sz="3800" dirty="0">
                <a:solidFill>
                  <a:srgbClr val="C00000"/>
                </a:solidFill>
              </a:rPr>
              <a:t>, </a:t>
            </a:r>
            <a:r>
              <a:rPr lang="en-US" sz="3800" dirty="0" err="1">
                <a:solidFill>
                  <a:srgbClr val="C00000"/>
                </a:solidFill>
              </a:rPr>
              <a:t>vỏ</a:t>
            </a:r>
            <a:endParaRPr lang="en-US" sz="3800" dirty="0">
              <a:solidFill>
                <a:srgbClr val="C00000"/>
              </a:solidFill>
            </a:endParaRPr>
          </a:p>
          <a:p>
            <a:pPr marL="742950" indent="-742950"/>
            <a:r>
              <a:rPr lang="en-US" sz="3800" dirty="0" err="1">
                <a:solidFill>
                  <a:srgbClr val="C00000"/>
                </a:solidFill>
              </a:rPr>
              <a:t>chai</a:t>
            </a:r>
            <a:r>
              <a:rPr lang="en-US" sz="3800" dirty="0">
                <a:solidFill>
                  <a:srgbClr val="C00000"/>
                </a:solidFill>
              </a:rPr>
              <a:t>, </a:t>
            </a:r>
            <a:r>
              <a:rPr lang="en-US" sz="3800" dirty="0" err="1">
                <a:solidFill>
                  <a:srgbClr val="C00000"/>
                </a:solidFill>
              </a:rPr>
              <a:t>vỏ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lon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theo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lớp</a:t>
            </a:r>
            <a:r>
              <a:rPr lang="en-US" sz="3800" dirty="0">
                <a:solidFill>
                  <a:srgbClr val="C00000"/>
                </a:solidFill>
              </a:rPr>
              <a:t>.</a:t>
            </a:r>
          </a:p>
          <a:p>
            <a:pPr marL="742950" indent="-742950"/>
            <a:r>
              <a:rPr lang="en-US" sz="3800" dirty="0">
                <a:solidFill>
                  <a:srgbClr val="C00000"/>
                </a:solidFill>
              </a:rPr>
              <a:t>2. </a:t>
            </a:r>
            <a:r>
              <a:rPr lang="en-US" sz="3800" dirty="0" err="1">
                <a:solidFill>
                  <a:srgbClr val="C00000"/>
                </a:solidFill>
              </a:rPr>
              <a:t>Cùng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bạn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chuyển</a:t>
            </a:r>
            <a:endParaRPr lang="en-US" sz="3800" dirty="0">
              <a:solidFill>
                <a:srgbClr val="C00000"/>
              </a:solidFill>
            </a:endParaRPr>
          </a:p>
          <a:p>
            <a:pPr marL="742950" indent="-742950"/>
            <a:r>
              <a:rPr lang="en-US" sz="3800" dirty="0" err="1">
                <a:solidFill>
                  <a:srgbClr val="C00000"/>
                </a:solidFill>
              </a:rPr>
              <a:t>giấy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vụn</a:t>
            </a:r>
            <a:r>
              <a:rPr lang="en-US" sz="3800" dirty="0">
                <a:solidFill>
                  <a:srgbClr val="C00000"/>
                </a:solidFill>
              </a:rPr>
              <a:t>, </a:t>
            </a:r>
            <a:r>
              <a:rPr lang="en-US" sz="3800" dirty="0" err="1">
                <a:solidFill>
                  <a:srgbClr val="C00000"/>
                </a:solidFill>
              </a:rPr>
              <a:t>vỏ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chai</a:t>
            </a:r>
            <a:r>
              <a:rPr lang="en-US" sz="3800" dirty="0">
                <a:solidFill>
                  <a:srgbClr val="C00000"/>
                </a:solidFill>
              </a:rPr>
              <a:t>, </a:t>
            </a:r>
            <a:r>
              <a:rPr lang="en-US" sz="3800" dirty="0" err="1">
                <a:solidFill>
                  <a:srgbClr val="C00000"/>
                </a:solidFill>
              </a:rPr>
              <a:t>vỏ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lon</a:t>
            </a:r>
            <a:endParaRPr lang="en-US" sz="3800" dirty="0">
              <a:solidFill>
                <a:srgbClr val="C00000"/>
              </a:solidFill>
            </a:endParaRPr>
          </a:p>
          <a:p>
            <a:pPr marL="742950" indent="-742950"/>
            <a:r>
              <a:rPr lang="en-US" sz="3800" dirty="0" err="1">
                <a:solidFill>
                  <a:srgbClr val="C00000"/>
                </a:solidFill>
              </a:rPr>
              <a:t>đến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khu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vực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quy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định</a:t>
            </a:r>
            <a:endParaRPr lang="en-US" sz="3800" dirty="0">
              <a:solidFill>
                <a:srgbClr val="C00000"/>
              </a:solidFill>
            </a:endParaRPr>
          </a:p>
          <a:p>
            <a:pPr marL="742950" indent="-742950"/>
            <a:r>
              <a:rPr lang="en-US" sz="3800" dirty="0" err="1">
                <a:solidFill>
                  <a:srgbClr val="C00000"/>
                </a:solidFill>
              </a:rPr>
              <a:t>của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nhà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trường</a:t>
            </a:r>
            <a:r>
              <a:rPr lang="en-US" sz="3800" dirty="0">
                <a:solidFill>
                  <a:srgbClr val="C00000"/>
                </a:solidFill>
              </a:rPr>
              <a:t>.</a:t>
            </a:r>
          </a:p>
          <a:p>
            <a:pPr marL="742950" indent="-742950"/>
            <a:r>
              <a:rPr lang="en-US" sz="3800" dirty="0">
                <a:solidFill>
                  <a:srgbClr val="C00000"/>
                </a:solidFill>
              </a:rPr>
              <a:t>3. </a:t>
            </a:r>
            <a:r>
              <a:rPr lang="en-US" sz="3800" dirty="0" err="1">
                <a:solidFill>
                  <a:srgbClr val="C00000"/>
                </a:solidFill>
              </a:rPr>
              <a:t>Thông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báo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kết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quả</a:t>
            </a:r>
            <a:endParaRPr lang="en-US" sz="3800" dirty="0">
              <a:solidFill>
                <a:srgbClr val="C00000"/>
              </a:solidFill>
            </a:endParaRPr>
          </a:p>
          <a:p>
            <a:pPr marL="742950" indent="-742950"/>
            <a:r>
              <a:rPr lang="en-US" sz="3800" dirty="0" err="1">
                <a:solidFill>
                  <a:srgbClr val="C00000"/>
                </a:solidFill>
              </a:rPr>
              <a:t>làm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kế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hoạch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nhỏ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của</a:t>
            </a:r>
            <a:endParaRPr lang="en-US" sz="3800" dirty="0">
              <a:solidFill>
                <a:srgbClr val="C00000"/>
              </a:solidFill>
            </a:endParaRPr>
          </a:p>
          <a:p>
            <a:pPr marL="742950" indent="-742950"/>
            <a:r>
              <a:rPr lang="en-US" sz="3800" dirty="0" err="1">
                <a:solidFill>
                  <a:srgbClr val="C00000"/>
                </a:solidFill>
              </a:rPr>
              <a:t>các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lớp</a:t>
            </a:r>
            <a:r>
              <a:rPr lang="en-US" sz="38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2" name="Picture 2" descr="C:\Users\DO NGOC THUOC\Desktop\Hoạt động trải nghiệm 3 - Bản 1_081.png"/>
          <p:cNvPicPr>
            <a:picLocks noChangeAspect="1" noChangeArrowheads="1"/>
          </p:cNvPicPr>
          <p:nvPr/>
        </p:nvPicPr>
        <p:blipFill>
          <a:blip r:embed="rId4"/>
          <a:srcRect l="9083" t="11540" r="83671" b="84747"/>
          <a:stretch>
            <a:fillRect/>
          </a:stretch>
        </p:blipFill>
        <p:spPr bwMode="auto">
          <a:xfrm>
            <a:off x="323850" y="285750"/>
            <a:ext cx="1123950" cy="808455"/>
          </a:xfrm>
          <a:prstGeom prst="rect">
            <a:avLst/>
          </a:prstGeom>
          <a:noFill/>
        </p:spPr>
      </p:pic>
      <p:pic>
        <p:nvPicPr>
          <p:cNvPr id="10" name="Picture 2" descr="C:\Users\DO NGOC THUOC\Desktop\Hoạt động trải nghiệm 3 - Bản 1_081.png"/>
          <p:cNvPicPr>
            <a:picLocks noChangeAspect="1" noChangeArrowheads="1"/>
          </p:cNvPicPr>
          <p:nvPr/>
        </p:nvPicPr>
        <p:blipFill>
          <a:blip r:embed="rId4"/>
          <a:srcRect l="49228" t="11133" r="10193" b="71629"/>
          <a:stretch>
            <a:fillRect/>
          </a:stretch>
        </p:blipFill>
        <p:spPr bwMode="auto">
          <a:xfrm>
            <a:off x="95250" y="1600200"/>
            <a:ext cx="6153150" cy="3669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259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/>
      <p:bldP spid="2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69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59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38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9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hành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phân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rác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thải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8589220" y="2438400"/>
            <a:ext cx="4555279" cy="6007986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400050" y="2609851"/>
            <a:ext cx="6434380" cy="3943350"/>
          </a:xfrm>
          <a:prstGeom prst="wedgeEllipseCallout">
            <a:avLst>
              <a:gd name="adj1" fmla="val -92258"/>
              <a:gd name="adj2" fmla="val -296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Các con hãy về nhà sử dụng biển tên các loại rác vừa làm và cùng người thân thực hiện để bảo vệ môi trường sống của chúng ta.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43250" y="1295400"/>
            <a:ext cx="8686800" cy="10096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 4: Cùng người thân thực hiện phân loại rác hằng ngày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235584"/>
            <a:ext cx="10690453" cy="1168911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1" y="270581"/>
            <a:ext cx="909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latin typeface="Arial" panose="020B0604020202020204" pitchFamily="34" charset="0"/>
              </a:rPr>
              <a:t>Tổ chức Hội chợ đồ cũ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81E1E8B-14A9-41D1-A5A1-9DA9AB5AC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5" t="5947" r="2921" b="3047"/>
          <a:stretch/>
        </p:blipFill>
        <p:spPr>
          <a:xfrm>
            <a:off x="1943147" y="200588"/>
            <a:ext cx="966202" cy="716324"/>
          </a:xfrm>
          <a:prstGeom prst="rect">
            <a:avLst/>
          </a:prstGeom>
        </p:spPr>
      </p:pic>
      <p:pic>
        <p:nvPicPr>
          <p:cNvPr id="5122" name="Picture 2" descr="C:\Users\DO NGOC THUOC\Desktop\Hoạt động trải nghiệm 3 - Bản 1_082.png"/>
          <p:cNvPicPr>
            <a:picLocks noChangeAspect="1" noChangeArrowheads="1"/>
          </p:cNvPicPr>
          <p:nvPr/>
        </p:nvPicPr>
        <p:blipFill>
          <a:blip r:embed="rId6"/>
          <a:srcRect l="16271" t="30078" r="8866" b="40430"/>
          <a:stretch>
            <a:fillRect/>
          </a:stretch>
        </p:blipFill>
        <p:spPr bwMode="auto">
          <a:xfrm>
            <a:off x="1504950" y="1543049"/>
            <a:ext cx="9524748" cy="5268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3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43">
            <a:extLst>
              <a:ext uri="{FF2B5EF4-FFF2-40B4-BE49-F238E27FC236}">
                <a16:creationId xmlns:a16="http://schemas.microsoft.com/office/drawing/2014/main" id="{30DF7BB9-3646-467E-B8F4-E43D32E90154}"/>
              </a:ext>
            </a:extLst>
          </p:cNvPr>
          <p:cNvGrpSpPr/>
          <p:nvPr/>
        </p:nvGrpSpPr>
        <p:grpSpPr>
          <a:xfrm>
            <a:off x="4932129" y="2503000"/>
            <a:ext cx="2956142" cy="3744983"/>
            <a:chOff x="4856653" y="1874350"/>
            <a:chExt cx="3107093" cy="3744983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751D96D-C8D5-40F3-8B8B-74AC9A618F9F}"/>
                </a:ext>
              </a:extLst>
            </p:cNvPr>
            <p:cNvSpPr/>
            <p:nvPr/>
          </p:nvSpPr>
          <p:spPr>
            <a:xfrm>
              <a:off x="4856653" y="3210860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Nhóm 30">
              <a:extLst>
                <a:ext uri="{FF2B5EF4-FFF2-40B4-BE49-F238E27FC236}">
                  <a16:creationId xmlns:a16="http://schemas.microsoft.com/office/drawing/2014/main" id="{111813E6-6B38-4DA0-A918-E464FF1708E2}"/>
                </a:ext>
              </a:extLst>
            </p:cNvPr>
            <p:cNvGrpSpPr/>
            <p:nvPr/>
          </p:nvGrpSpPr>
          <p:grpSpPr>
            <a:xfrm>
              <a:off x="5612596" y="1874350"/>
              <a:ext cx="1436290" cy="1343184"/>
              <a:chOff x="5612596" y="1874350"/>
              <a:chExt cx="1436290" cy="1343184"/>
            </a:xfrm>
          </p:grpSpPr>
          <p:grpSp>
            <p:nvGrpSpPr>
              <p:cNvPr id="6" name="Nhóm 24">
                <a:extLst>
                  <a:ext uri="{FF2B5EF4-FFF2-40B4-BE49-F238E27FC236}">
                    <a16:creationId xmlns:a16="http://schemas.microsoft.com/office/drawing/2014/main" id="{CB336E45-EEFA-457E-986A-B75BA2D0A174}"/>
                  </a:ext>
                </a:extLst>
              </p:cNvPr>
              <p:cNvGrpSpPr/>
              <p:nvPr/>
            </p:nvGrpSpPr>
            <p:grpSpPr>
              <a:xfrm>
                <a:off x="5612596" y="2193857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27" name="Đường nối Thẳng 26">
                  <a:extLst>
                    <a:ext uri="{FF2B5EF4-FFF2-40B4-BE49-F238E27FC236}">
                      <a16:creationId xmlns:a16="http://schemas.microsoft.com/office/drawing/2014/main" id="{ED782EC7-1D82-4275-AD5F-8BCC72B318B8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Đường nối Thẳng 27">
                  <a:extLst>
                    <a:ext uri="{FF2B5EF4-FFF2-40B4-BE49-F238E27FC236}">
                      <a16:creationId xmlns:a16="http://schemas.microsoft.com/office/drawing/2014/main" id="{62B14EFC-E65F-4096-8FD0-E854B9DCA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4033C61A-968C-4359-B8CC-1EC6B075F8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2709" b="81137" l="65685" r="9618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872" t="49156" b="15310"/>
              <a:stretch/>
            </p:blipFill>
            <p:spPr>
              <a:xfrm>
                <a:off x="5863802" y="1874350"/>
                <a:ext cx="1053189" cy="983508"/>
              </a:xfrm>
              <a:prstGeom prst="rect">
                <a:avLst/>
              </a:prstGeom>
            </p:spPr>
          </p:pic>
        </p:grpSp>
      </p:grpSp>
      <p:grpSp>
        <p:nvGrpSpPr>
          <p:cNvPr id="8" name="Nhóm 45">
            <a:extLst>
              <a:ext uri="{FF2B5EF4-FFF2-40B4-BE49-F238E27FC236}">
                <a16:creationId xmlns:a16="http://schemas.microsoft.com/office/drawing/2014/main" id="{5D7F564F-DAA2-4F29-9B3D-3F48F4F855FB}"/>
              </a:ext>
            </a:extLst>
          </p:cNvPr>
          <p:cNvGrpSpPr/>
          <p:nvPr/>
        </p:nvGrpSpPr>
        <p:grpSpPr>
          <a:xfrm>
            <a:off x="8607895" y="2339698"/>
            <a:ext cx="3107093" cy="3864546"/>
            <a:chOff x="8607895" y="1711048"/>
            <a:chExt cx="3107093" cy="3864546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ED7BDE03-712C-41EC-92A4-A54E5384DFFE}"/>
                </a:ext>
              </a:extLst>
            </p:cNvPr>
            <p:cNvSpPr/>
            <p:nvPr/>
          </p:nvSpPr>
          <p:spPr>
            <a:xfrm>
              <a:off x="8607895" y="3167121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Nhóm 44">
              <a:extLst>
                <a:ext uri="{FF2B5EF4-FFF2-40B4-BE49-F238E27FC236}">
                  <a16:creationId xmlns:a16="http://schemas.microsoft.com/office/drawing/2014/main" id="{8854AC1A-7A91-421F-A682-B7351E4BCD8C}"/>
                </a:ext>
              </a:extLst>
            </p:cNvPr>
            <p:cNvGrpSpPr/>
            <p:nvPr/>
          </p:nvGrpSpPr>
          <p:grpSpPr>
            <a:xfrm>
              <a:off x="9412546" y="1711048"/>
              <a:ext cx="1436290" cy="1456073"/>
              <a:chOff x="8066123" y="1508875"/>
              <a:chExt cx="1436290" cy="1456073"/>
            </a:xfrm>
          </p:grpSpPr>
          <p:grpSp>
            <p:nvGrpSpPr>
              <p:cNvPr id="13" name="Nhóm 39">
                <a:extLst>
                  <a:ext uri="{FF2B5EF4-FFF2-40B4-BE49-F238E27FC236}">
                    <a16:creationId xmlns:a16="http://schemas.microsoft.com/office/drawing/2014/main" id="{20BDE3DC-EC1A-4ED2-8920-DAE6A891EF83}"/>
                  </a:ext>
                </a:extLst>
              </p:cNvPr>
              <p:cNvGrpSpPr/>
              <p:nvPr/>
            </p:nvGrpSpPr>
            <p:grpSpPr>
              <a:xfrm>
                <a:off x="8066123" y="1941271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42" name="Đường nối Thẳng 41">
                  <a:extLst>
                    <a:ext uri="{FF2B5EF4-FFF2-40B4-BE49-F238E27FC236}">
                      <a16:creationId xmlns:a16="http://schemas.microsoft.com/office/drawing/2014/main" id="{E3B4AAEA-E35D-47F6-8597-BE2758AAA623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Đường nối Thẳng 42">
                  <a:extLst>
                    <a:ext uri="{FF2B5EF4-FFF2-40B4-BE49-F238E27FC236}">
                      <a16:creationId xmlns:a16="http://schemas.microsoft.com/office/drawing/2014/main" id="{AE77500E-ABC0-4447-BB26-7D4521B25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89A9E300-1249-4E47-9BB5-BD0DCF9CB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1385" b="79646" l="37662" r="614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90" t="47852" r="35587" b="16822"/>
              <a:stretch/>
            </p:blipFill>
            <p:spPr>
              <a:xfrm>
                <a:off x="8396983" y="1508875"/>
                <a:ext cx="821015" cy="977768"/>
              </a:xfrm>
              <a:prstGeom prst="rect">
                <a:avLst/>
              </a:prstGeom>
            </p:spPr>
          </p:pic>
        </p:grpSp>
      </p:grpSp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A70F08AC-7ACD-46AD-A20D-EAE8BD537D14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62744" y="3900429"/>
            <a:ext cx="3388436" cy="1534800"/>
          </a:xfrm>
        </p:spPr>
        <p:txBody>
          <a:bodyPr/>
          <a:lstStyle/>
          <a:p>
            <a:r>
              <a:rPr lang="en-US" sz="2000" dirty="0"/>
              <a:t>     </a:t>
            </a:r>
            <a:r>
              <a:rPr lang="vi-VN" sz="2800" dirty="0">
                <a:latin typeface="+mn-lt"/>
              </a:rPr>
              <a:t>Bước 2:</a:t>
            </a:r>
          </a:p>
          <a:p>
            <a:r>
              <a:rPr lang="vi-VN" sz="2800" dirty="0">
                <a:latin typeface="+mn-lt"/>
              </a:rPr>
              <a:t>Bày các mặt hàng đã chuẩn bị vào gian hàng của tổ mình.</a:t>
            </a:r>
            <a:endParaRPr lang="en-US" sz="2800" dirty="0">
              <a:latin typeface="+mn-lt"/>
            </a:endParaRPr>
          </a:p>
        </p:txBody>
      </p:sp>
      <p:sp>
        <p:nvSpPr>
          <p:cNvPr id="7" name="Tiêu đề phụ 6">
            <a:extLst>
              <a:ext uri="{FF2B5EF4-FFF2-40B4-BE49-F238E27FC236}">
                <a16:creationId xmlns:a16="http://schemas.microsoft.com/office/drawing/2014/main" id="{A9442B26-8B8C-49FE-973B-175B6B66A45E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8440760" y="4175574"/>
            <a:ext cx="3274228" cy="2388320"/>
          </a:xfrm>
        </p:spPr>
        <p:txBody>
          <a:bodyPr/>
          <a:lstStyle/>
          <a:p>
            <a:r>
              <a:rPr lang="vi-VN" sz="2800" dirty="0">
                <a:latin typeface="+mn-lt"/>
              </a:rPr>
              <a:t>Bước 3:</a:t>
            </a:r>
          </a:p>
          <a:p>
            <a:r>
              <a:rPr lang="vi-VN" sz="2800" dirty="0">
                <a:latin typeface="+mn-lt"/>
              </a:rPr>
              <a:t>Thực hiện việc trao đổi.</a:t>
            </a:r>
            <a:endParaRPr lang="en-US" sz="2800" dirty="0">
              <a:latin typeface="+mn-lt"/>
            </a:endParaRPr>
          </a:p>
        </p:txBody>
      </p:sp>
      <p:grpSp>
        <p:nvGrpSpPr>
          <p:cNvPr id="16" name="Nhóm 28">
            <a:extLst>
              <a:ext uri="{FF2B5EF4-FFF2-40B4-BE49-F238E27FC236}">
                <a16:creationId xmlns:a16="http://schemas.microsoft.com/office/drawing/2014/main" id="{8CB14DA3-A01A-49F2-992B-71B29AD29D03}"/>
              </a:ext>
            </a:extLst>
          </p:cNvPr>
          <p:cNvGrpSpPr/>
          <p:nvPr/>
        </p:nvGrpSpPr>
        <p:grpSpPr>
          <a:xfrm>
            <a:off x="919441" y="2463365"/>
            <a:ext cx="3107093" cy="3784618"/>
            <a:chOff x="963109" y="1870032"/>
            <a:chExt cx="3107093" cy="3784618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396736A8-CCBC-421B-A569-F4C9122E98CF}"/>
                </a:ext>
              </a:extLst>
            </p:cNvPr>
            <p:cNvSpPr/>
            <p:nvPr/>
          </p:nvSpPr>
          <p:spPr>
            <a:xfrm>
              <a:off x="963109" y="3246177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Nhóm 21">
              <a:extLst>
                <a:ext uri="{FF2B5EF4-FFF2-40B4-BE49-F238E27FC236}">
                  <a16:creationId xmlns:a16="http://schemas.microsoft.com/office/drawing/2014/main" id="{9C87D29A-CE6D-4A45-A947-11109E1151E0}"/>
                </a:ext>
              </a:extLst>
            </p:cNvPr>
            <p:cNvGrpSpPr/>
            <p:nvPr/>
          </p:nvGrpSpPr>
          <p:grpSpPr>
            <a:xfrm>
              <a:off x="1766447" y="1870032"/>
              <a:ext cx="1436290" cy="1363445"/>
              <a:chOff x="1638300" y="1882732"/>
              <a:chExt cx="1436290" cy="1363445"/>
            </a:xfrm>
          </p:grpSpPr>
          <p:grpSp>
            <p:nvGrpSpPr>
              <p:cNvPr id="22" name="Nhóm 17">
                <a:extLst>
                  <a:ext uri="{FF2B5EF4-FFF2-40B4-BE49-F238E27FC236}">
                    <a16:creationId xmlns:a16="http://schemas.microsoft.com/office/drawing/2014/main" id="{592BBC15-01F1-4382-A46F-CEF8A986B4C0}"/>
                  </a:ext>
                </a:extLst>
              </p:cNvPr>
              <p:cNvGrpSpPr/>
              <p:nvPr/>
            </p:nvGrpSpPr>
            <p:grpSpPr>
              <a:xfrm>
                <a:off x="1638300" y="2222500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14" name="Đường nối Thẳng 13">
                  <a:extLst>
                    <a:ext uri="{FF2B5EF4-FFF2-40B4-BE49-F238E27FC236}">
                      <a16:creationId xmlns:a16="http://schemas.microsoft.com/office/drawing/2014/main" id="{8960216A-C4B0-4593-A9A8-28D62C09E762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Đường nối Thẳng 14">
                  <a:extLst>
                    <a:ext uri="{FF2B5EF4-FFF2-40B4-BE49-F238E27FC236}">
                      <a16:creationId xmlns:a16="http://schemas.microsoft.com/office/drawing/2014/main" id="{D9073E86-3BCB-4947-BE0D-42539C161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id="{B6FBC658-3826-47AF-9870-C72BDDAE7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3389" b="79785" l="3558" r="320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90" r="64423" b="16916"/>
              <a:stretch/>
            </p:blipFill>
            <p:spPr>
              <a:xfrm>
                <a:off x="1861535" y="1882732"/>
                <a:ext cx="982708" cy="913197"/>
              </a:xfrm>
              <a:prstGeom prst="rect">
                <a:avLst/>
              </a:prstGeom>
            </p:spPr>
          </p:pic>
        </p:grpSp>
      </p:grp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6DD852C-58C4-4CB9-92D8-3E6D2D0FC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721" y="3940994"/>
            <a:ext cx="3590902" cy="1534800"/>
          </a:xfrm>
        </p:spPr>
        <p:txBody>
          <a:bodyPr/>
          <a:lstStyle/>
          <a:p>
            <a:r>
              <a:rPr lang="en-US" sz="2400" dirty="0"/>
              <a:t>     </a:t>
            </a:r>
            <a:r>
              <a:rPr lang="vi-VN" sz="2800" dirty="0">
                <a:latin typeface="+mn-lt"/>
              </a:rPr>
              <a:t>Bước 1:</a:t>
            </a:r>
          </a:p>
          <a:p>
            <a:r>
              <a:rPr lang="vi-VN" sz="2800" dirty="0">
                <a:latin typeface="+mn-lt"/>
              </a:rPr>
              <a:t>Kê bàn ghế thành các gian hàng theo đơn vị tổ. </a:t>
            </a:r>
            <a:endParaRPr lang="en-US" sz="2400" dirty="0">
              <a:latin typeface="+mn-lt"/>
            </a:endParaRPr>
          </a:p>
        </p:txBody>
      </p:sp>
      <p:grpSp>
        <p:nvGrpSpPr>
          <p:cNvPr id="23" name="Nhóm 25">
            <a:extLst>
              <a:ext uri="{FF2B5EF4-FFF2-40B4-BE49-F238E27FC236}">
                <a16:creationId xmlns:a16="http://schemas.microsoft.com/office/drawing/2014/main" id="{3EDB32B9-B735-425E-9224-D18F8FB6375F}"/>
              </a:ext>
            </a:extLst>
          </p:cNvPr>
          <p:cNvGrpSpPr/>
          <p:nvPr/>
        </p:nvGrpSpPr>
        <p:grpSpPr>
          <a:xfrm>
            <a:off x="3616869" y="19050"/>
            <a:ext cx="4879431" cy="3143250"/>
            <a:chOff x="2831346" y="753201"/>
            <a:chExt cx="6269206" cy="3914775"/>
          </a:xfrm>
        </p:grpSpPr>
        <p:pic>
          <p:nvPicPr>
            <p:cNvPr id="17" name="Hình ảnh 1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42CEA4C-02BC-4B16-812E-585CF6544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877" y="753201"/>
              <a:ext cx="5781675" cy="3914775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E97D481F-E549-45A3-85E9-40A3798E61A9}"/>
                </a:ext>
              </a:extLst>
            </p:cNvPr>
            <p:cNvSpPr txBox="1"/>
            <p:nvPr/>
          </p:nvSpPr>
          <p:spPr>
            <a:xfrm>
              <a:off x="3045793" y="1157931"/>
              <a:ext cx="4462489" cy="80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Thảo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luận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95D95C66-DC39-406D-A417-CE006B9F8683}"/>
                </a:ext>
              </a:extLst>
            </p:cNvPr>
            <p:cNvSpPr txBox="1"/>
            <p:nvPr/>
          </p:nvSpPr>
          <p:spPr>
            <a:xfrm>
              <a:off x="2831346" y="1599519"/>
              <a:ext cx="4462490" cy="80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theo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tổ</a:t>
              </a:r>
              <a:endParaRPr lang="en-US" sz="3600" dirty="0">
                <a:ln w="0">
                  <a:solidFill>
                    <a:srgbClr val="CC8DB1"/>
                  </a:solidFill>
                </a:ln>
                <a:solidFill>
                  <a:srgbClr val="CC8DB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Title 35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itle 36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Title 3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1500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235584"/>
            <a:ext cx="10690453" cy="1168911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1" y="270581"/>
            <a:ext cx="909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latin typeface="Arial" panose="020B0604020202020204" pitchFamily="34" charset="0"/>
              </a:rPr>
              <a:t>Tổ chức Hội chợ đồ cũ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81E1E8B-14A9-41D1-A5A1-9DA9AB5AC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5" t="5947" r="2921" b="3047"/>
          <a:stretch/>
        </p:blipFill>
        <p:spPr>
          <a:xfrm>
            <a:off x="1943147" y="200588"/>
            <a:ext cx="966202" cy="716324"/>
          </a:xfrm>
          <a:prstGeom prst="rect">
            <a:avLst/>
          </a:prstGeom>
        </p:spPr>
      </p:pic>
      <p:pic>
        <p:nvPicPr>
          <p:cNvPr id="9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743700" y="2628901"/>
            <a:ext cx="3886200" cy="4229100"/>
          </a:xfrm>
          <a:prstGeom prst="wedgeEllipseCallout">
            <a:avLst>
              <a:gd name="adj1" fmla="val -54527"/>
              <a:gd name="adj2" fmla="val -206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Các em hãy nêu ý nghĩa của hoạt động Hội chợ đồ cũ với việc bảo vệ môi trường.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7CFE87-40F2-8472-7238-E3B0629F61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00" b="94258" l="0" r="52716">
                        <a14:foregroundMark x1="20927" y1="36204" x2="23802" y2="38915"/>
                        <a14:foregroundMark x1="30351" y1="35566" x2="33387" y2="39234"/>
                        <a14:foregroundMark x1="23802" y1="42584" x2="27955" y2="45614"/>
                        <a14:foregroundMark x1="23482" y1="79585" x2="22045" y2="85327"/>
                        <a14:foregroundMark x1="20927" y1="80702" x2="21246" y2="82616"/>
                        <a14:foregroundMark x1="31470" y1="78309" x2="33067" y2="84530"/>
                        <a14:foregroundMark x1="30511" y1="80064" x2="30511" y2="82935"/>
                      </a14:backgroundRemoval>
                    </a14:imgEffect>
                  </a14:imgLayer>
                </a14:imgProps>
              </a:ext>
            </a:extLst>
          </a:blip>
          <a:srcRect t="17933" r="47912"/>
          <a:stretch/>
        </p:blipFill>
        <p:spPr>
          <a:xfrm>
            <a:off x="-171450" y="2996395"/>
            <a:ext cx="2857500" cy="4509305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2057400" y="1543050"/>
            <a:ext cx="5695950" cy="3924300"/>
          </a:xfrm>
          <a:prstGeom prst="cloudCallout">
            <a:avLst>
              <a:gd name="adj1" fmla="val -55725"/>
              <a:gd name="adj2" fmla="val 55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73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51EBD4B-58FF-4A0F-BC69-424898FF8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50844" r="51489" b="4750"/>
          <a:stretch/>
        </p:blipFill>
        <p:spPr>
          <a:xfrm>
            <a:off x="-552450" y="-312860"/>
            <a:ext cx="12700345" cy="683175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8227286" y="2723042"/>
            <a:ext cx="4936560" cy="651086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38A79AC7-A014-4C43-8416-2CDC4F5F3010}"/>
              </a:ext>
            </a:extLst>
          </p:cNvPr>
          <p:cNvGrpSpPr/>
          <p:nvPr/>
        </p:nvGrpSpPr>
        <p:grpSpPr>
          <a:xfrm>
            <a:off x="1318573" y="669070"/>
            <a:ext cx="9376993" cy="5165470"/>
            <a:chOff x="1756229" y="1055991"/>
            <a:chExt cx="8345714" cy="5165470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C79B6B3-7302-4A18-832D-A328CA04A2CC}"/>
                </a:ext>
              </a:extLst>
            </p:cNvPr>
            <p:cNvSpPr txBox="1"/>
            <p:nvPr/>
          </p:nvSpPr>
          <p:spPr>
            <a:xfrm>
              <a:off x="1756229" y="1055991"/>
              <a:ext cx="83457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endParaRPr lang="en-US" sz="5400" b="1" dirty="0">
                <a:ln w="22225">
                  <a:noFill/>
                  <a:prstDash val="solid"/>
                </a:ln>
                <a:solidFill>
                  <a:srgbClr val="FFFF99"/>
                </a:solidFill>
                <a:latin typeface="+mj-lt"/>
              </a:endParaRP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229C094C-73DD-4F63-9435-A234340FF05F}"/>
                </a:ext>
              </a:extLst>
            </p:cNvPr>
            <p:cNvSpPr txBox="1"/>
            <p:nvPr/>
          </p:nvSpPr>
          <p:spPr>
            <a:xfrm>
              <a:off x="1756229" y="1204703"/>
              <a:ext cx="8345714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n w="57150">
                    <a:prstDash val="lgDashDot"/>
                  </a:ln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Các em hãy nêu cảm nghĩ của mình về Hội chợ đồ cũ theo các gợi ý: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chức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trao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thấy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endPara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vi-VN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                 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algn="ctr"/>
              <a:endParaRPr lang="en-US" sz="3200" dirty="0">
                <a:ln w="57150">
                  <a:prstDash val="lgDashDot"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956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6239" t="13778" r="27428" b="65980"/>
          <a:stretch>
            <a:fillRect/>
          </a:stretch>
        </p:blipFill>
        <p:spPr bwMode="auto">
          <a:xfrm>
            <a:off x="0" y="819150"/>
            <a:ext cx="82105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7270" t="31186" r="26437" b="41317"/>
          <a:stretch>
            <a:fillRect/>
          </a:stretch>
        </p:blipFill>
        <p:spPr bwMode="auto">
          <a:xfrm>
            <a:off x="19050" y="3360519"/>
            <a:ext cx="8153400" cy="349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DO NGOC THUOC\Desktop\Hoạt động trải nghiệm 3 - Bản 1_082.png"/>
          <p:cNvPicPr>
            <a:picLocks noChangeAspect="1" noChangeArrowheads="1"/>
          </p:cNvPicPr>
          <p:nvPr/>
        </p:nvPicPr>
        <p:blipFill>
          <a:blip r:embed="rId4"/>
          <a:srcRect l="10512" t="65983" r="58708" b="29227"/>
          <a:stretch>
            <a:fillRect/>
          </a:stretch>
        </p:blipFill>
        <p:spPr bwMode="auto">
          <a:xfrm>
            <a:off x="2438400" y="0"/>
            <a:ext cx="3600450" cy="786612"/>
          </a:xfrm>
          <a:prstGeom prst="rect">
            <a:avLst/>
          </a:prstGeom>
          <a:noFill/>
        </p:spPr>
      </p:pic>
      <p:pic>
        <p:nvPicPr>
          <p:cNvPr id="5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10208485" y="2781300"/>
            <a:ext cx="3357235" cy="4427878"/>
          </a:xfrm>
          <a:prstGeom prst="rect">
            <a:avLst/>
          </a:prstGeom>
        </p:spPr>
      </p:pic>
      <p:sp>
        <p:nvSpPr>
          <p:cNvPr id="6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8134350" y="0"/>
            <a:ext cx="3372469" cy="3940869"/>
          </a:xfrm>
          <a:prstGeom prst="wedgeEllipseCallout">
            <a:avLst>
              <a:gd name="adj1" fmla="val -37581"/>
              <a:gd name="adj2" fmla="val 4030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Các em hãy tự đánh giá mức độ thực hiện các hoạt động theo gợi ý: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BA7443-B459-4D33-B388-A44A87A3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32" y="1500958"/>
            <a:ext cx="4419568" cy="972000"/>
          </a:xfrm>
        </p:spPr>
        <p:txBody>
          <a:bodyPr/>
          <a:lstStyle/>
          <a:p>
            <a:r>
              <a:rPr lang="vi-VN" dirty="0">
                <a:latin typeface="+mj-lt"/>
              </a:rPr>
              <a:t>TẠM BIỆT VÀ 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HẸN GẶP LẠI</a:t>
            </a:r>
            <a:endParaRPr lang="en-US" dirty="0">
              <a:latin typeface="+mj-lt"/>
            </a:endParaRPr>
          </a:p>
        </p:txBody>
      </p:sp>
      <p:pic>
        <p:nvPicPr>
          <p:cNvPr id="5" name="Google Shape;156;p29">
            <a:extLst>
              <a:ext uri="{FF2B5EF4-FFF2-40B4-BE49-F238E27FC236}">
                <a16:creationId xmlns:a16="http://schemas.microsoft.com/office/drawing/2014/main" id="{BA55C993-8C10-401A-A352-337B6911D6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37850" y="1500958"/>
            <a:ext cx="4168300" cy="428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430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BF2A8917-32A9-4889-8D18-14D2E22CF4E6}"/>
              </a:ext>
            </a:extLst>
          </p:cNvPr>
          <p:cNvGrpSpPr/>
          <p:nvPr/>
        </p:nvGrpSpPr>
        <p:grpSpPr>
          <a:xfrm>
            <a:off x="5362574" y="454932"/>
            <a:ext cx="7351487" cy="4093029"/>
            <a:chOff x="5333999" y="464457"/>
            <a:chExt cx="7351487" cy="4093029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F394057E-7336-4642-BBF6-ED0FA81D8A94}"/>
                </a:ext>
              </a:extLst>
            </p:cNvPr>
            <p:cNvSpPr/>
            <p:nvPr/>
          </p:nvSpPr>
          <p:spPr>
            <a:xfrm rot="16200000">
              <a:off x="6843485" y="-529771"/>
              <a:ext cx="4093029" cy="6081486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F10A056-3B25-46CB-8C65-EB47C46A1019}"/>
                </a:ext>
              </a:extLst>
            </p:cNvPr>
            <p:cNvSpPr txBox="1"/>
            <p:nvPr/>
          </p:nvSpPr>
          <p:spPr>
            <a:xfrm>
              <a:off x="6865256" y="682172"/>
              <a:ext cx="4296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C00000"/>
                  </a:solidFill>
                  <a:latin typeface="+mj-lt"/>
                </a:rPr>
                <a:t>Khen</a:t>
              </a:r>
              <a:r>
                <a:rPr lang="en-US" sz="4000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+mj-lt"/>
                </a:rPr>
                <a:t>thưởng</a:t>
              </a:r>
              <a:endParaRPr lang="en-US" sz="4000" dirty="0">
                <a:solidFill>
                  <a:srgbClr val="C00000"/>
                </a:solidFill>
                <a:latin typeface="+mj-lt"/>
              </a:endParaRPr>
            </a:p>
          </p:txBody>
        </p:sp>
        <p:cxnSp>
          <p:nvCxnSpPr>
            <p:cNvPr id="7" name="Đường nối Thẳng 6">
              <a:extLst>
                <a:ext uri="{FF2B5EF4-FFF2-40B4-BE49-F238E27FC236}">
                  <a16:creationId xmlns:a16="http://schemas.microsoft.com/office/drawing/2014/main" id="{688C3A5C-7CC3-471D-B531-3E77AC023D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3371" y="1857829"/>
              <a:ext cx="0" cy="21771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F3C227E-65AD-4483-8124-FBE5DF1B9B73}"/>
                </a:ext>
              </a:extLst>
            </p:cNvPr>
            <p:cNvSpPr txBox="1"/>
            <p:nvPr/>
          </p:nvSpPr>
          <p:spPr>
            <a:xfrm>
              <a:off x="5333999" y="1607773"/>
              <a:ext cx="4296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+mj-lt"/>
                </a:rPr>
                <a:t>Cá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nhân</a:t>
              </a:r>
              <a:endParaRPr lang="en-US" sz="3600" dirty="0">
                <a:latin typeface="+mj-lt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BF28E44D-294D-41A3-B062-2E9E4649AACE}"/>
                </a:ext>
              </a:extLst>
            </p:cNvPr>
            <p:cNvSpPr txBox="1"/>
            <p:nvPr/>
          </p:nvSpPr>
          <p:spPr>
            <a:xfrm>
              <a:off x="8389256" y="1563136"/>
              <a:ext cx="4296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+mj-lt"/>
                </a:rPr>
                <a:t>Tập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thể</a:t>
              </a:r>
              <a:endParaRPr lang="en-US" sz="3600" dirty="0">
                <a:latin typeface="+mj-lt"/>
              </a:endParaRPr>
            </a:p>
          </p:txBody>
        </p:sp>
      </p:grpSp>
      <p:pic>
        <p:nvPicPr>
          <p:cNvPr id="10" name="Hình ảnh 9" descr="Ảnh có chứa đồ chơi, đồ họa véc-tơ, búp bê&#10;&#10;Mô tả được tạo tự động">
            <a:extLst>
              <a:ext uri="{FF2B5EF4-FFF2-40B4-BE49-F238E27FC236}">
                <a16:creationId xmlns:a16="http://schemas.microsoft.com/office/drawing/2014/main" id="{19DC106A-B2C5-41DD-9168-776C09164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54" y="2631476"/>
            <a:ext cx="7704132" cy="4603398"/>
          </a:xfrm>
          <a:prstGeom prst="rect">
            <a:avLst/>
          </a:prstGeom>
        </p:spPr>
      </p:pic>
      <p:sp>
        <p:nvSpPr>
          <p:cNvPr id="11" name="Sao: 4 Cánh 10">
            <a:extLst>
              <a:ext uri="{FF2B5EF4-FFF2-40B4-BE49-F238E27FC236}">
                <a16:creationId xmlns:a16="http://schemas.microsoft.com/office/drawing/2014/main" id="{E15B1E66-BC84-496F-8231-BE8981E05788}"/>
              </a:ext>
            </a:extLst>
          </p:cNvPr>
          <p:cNvSpPr/>
          <p:nvPr/>
        </p:nvSpPr>
        <p:spPr>
          <a:xfrm rot="21354558">
            <a:off x="9878621" y="128176"/>
            <a:ext cx="422729" cy="350666"/>
          </a:xfrm>
          <a:prstGeom prst="star4">
            <a:avLst>
              <a:gd name="adj" fmla="val 1993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ao: 4 Cánh 11">
            <a:extLst>
              <a:ext uri="{FF2B5EF4-FFF2-40B4-BE49-F238E27FC236}">
                <a16:creationId xmlns:a16="http://schemas.microsoft.com/office/drawing/2014/main" id="{B0F12D03-5E64-4FB7-BC04-3F6734B98513}"/>
              </a:ext>
            </a:extLst>
          </p:cNvPr>
          <p:cNvSpPr/>
          <p:nvPr/>
        </p:nvSpPr>
        <p:spPr>
          <a:xfrm rot="21354558">
            <a:off x="11418603" y="396695"/>
            <a:ext cx="312173" cy="269303"/>
          </a:xfrm>
          <a:prstGeom prst="star4">
            <a:avLst>
              <a:gd name="adj" fmla="val 1993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0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2355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2705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8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hiện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động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phòng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chống</a:t>
            </a:r>
            <a:r>
              <a:rPr lang="en-US" altLang="zh-CN" sz="3600" b="1" dirty="0">
                <a:latin typeface="Arial" panose="020B0604020202020204" pitchFamily="34" charset="0"/>
              </a:rPr>
              <a:t> ô </a:t>
            </a:r>
            <a:r>
              <a:rPr lang="en-US" altLang="zh-CN" sz="3600" b="1" dirty="0" err="1">
                <a:latin typeface="Arial" panose="020B0604020202020204" pitchFamily="34" charset="0"/>
              </a:rPr>
              <a:t>nhiễm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môi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trường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8227286" y="23431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3695700" y="1734443"/>
            <a:ext cx="3786430" cy="3841393"/>
          </a:xfrm>
          <a:prstGeom prst="wedgeEllipseCallout">
            <a:avLst>
              <a:gd name="adj1" fmla="val -105689"/>
              <a:gd name="adj2" fmla="val -1066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Lắng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nghe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vụ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các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em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nhé</a:t>
            </a:r>
            <a:r>
              <a:rPr lang="en-US" sz="40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2CA4724-1557-4B47-BCBA-2F183ED04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4" y="0"/>
            <a:ext cx="12473228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A84CBD-2B57-47E5-BB8B-000F978EBAA0}"/>
              </a:ext>
            </a:extLst>
          </p:cNvPr>
          <p:cNvSpPr txBox="1"/>
          <p:nvPr/>
        </p:nvSpPr>
        <p:spPr>
          <a:xfrm>
            <a:off x="2256630" y="291814"/>
            <a:ext cx="776367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>
                <a:solidFill>
                  <a:schemeClr val="bg1"/>
                </a:solidFill>
              </a:rPr>
              <a:t>1. </a:t>
            </a:r>
            <a:r>
              <a:rPr lang="en-US" sz="3200" dirty="0" err="1">
                <a:solidFill>
                  <a:schemeClr val="bg1"/>
                </a:solidFill>
              </a:rPr>
              <a:t>Lập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bảng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nghe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hướng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dẫn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theo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dõi</a:t>
            </a:r>
            <a:endParaRPr lang="en-US" sz="3200" dirty="0">
              <a:solidFill>
                <a:schemeClr val="bg1"/>
              </a:solidFill>
            </a:endParaRPr>
          </a:p>
          <a:p>
            <a:pPr marL="742950" indent="-742950"/>
            <a:r>
              <a:rPr lang="en-US" sz="3200" dirty="0" err="1">
                <a:solidFill>
                  <a:schemeClr val="bg1"/>
                </a:solidFill>
              </a:rPr>
              <a:t>việc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một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việc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phòng</a:t>
            </a:r>
            <a:endParaRPr lang="en-US" sz="3200" dirty="0">
              <a:solidFill>
                <a:schemeClr val="bg1"/>
              </a:solidFill>
            </a:endParaRPr>
          </a:p>
          <a:p>
            <a:pPr marL="742950" indent="-742950"/>
            <a:r>
              <a:rPr lang="en-US" sz="3200" dirty="0" err="1">
                <a:solidFill>
                  <a:schemeClr val="bg1"/>
                </a:solidFill>
              </a:rPr>
              <a:t>chống</a:t>
            </a:r>
            <a:r>
              <a:rPr lang="en-US" sz="3200" dirty="0">
                <a:solidFill>
                  <a:schemeClr val="bg1"/>
                </a:solidFill>
              </a:rPr>
              <a:t> ô </a:t>
            </a:r>
            <a:r>
              <a:rPr lang="en-US" sz="3200" dirty="0" err="1">
                <a:solidFill>
                  <a:schemeClr val="bg1"/>
                </a:solidFill>
              </a:rPr>
              <a:t>nhiễm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môi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trường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.</a:t>
            </a:r>
          </a:p>
          <a:p>
            <a:pPr marL="742950" indent="-742950"/>
            <a:r>
              <a:rPr lang="en-US" sz="3200" dirty="0">
                <a:solidFill>
                  <a:schemeClr val="bg1"/>
                </a:solidFill>
              </a:rPr>
              <a:t>- </a:t>
            </a:r>
            <a:r>
              <a:rPr lang="en-US" sz="3200" dirty="0" err="1">
                <a:solidFill>
                  <a:schemeClr val="bg1"/>
                </a:solidFill>
              </a:rPr>
              <a:t>Đánh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dấu</a:t>
            </a:r>
            <a:r>
              <a:rPr lang="en-US" sz="3200" dirty="0">
                <a:solidFill>
                  <a:schemeClr val="bg1"/>
                </a:solidFill>
              </a:rPr>
              <a:t> X </a:t>
            </a:r>
            <a:r>
              <a:rPr lang="en-US" sz="3200" dirty="0" err="1">
                <a:solidFill>
                  <a:schemeClr val="bg1"/>
                </a:solidFill>
              </a:rPr>
              <a:t>vào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những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ngày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thực</a:t>
            </a:r>
            <a:endParaRPr lang="en-US" sz="3200" dirty="0">
              <a:solidFill>
                <a:schemeClr val="bg1"/>
              </a:solidFill>
            </a:endParaRPr>
          </a:p>
          <a:p>
            <a:pPr marL="742950" indent="-742950"/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được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việc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đó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marL="742950" indent="-742950"/>
            <a:r>
              <a:rPr lang="en-US" sz="3200" dirty="0">
                <a:solidFill>
                  <a:schemeClr val="bg1"/>
                </a:solidFill>
              </a:rPr>
              <a:t>- </a:t>
            </a:r>
            <a:r>
              <a:rPr lang="en-US" sz="3200" dirty="0" err="1">
                <a:solidFill>
                  <a:schemeClr val="bg1"/>
                </a:solidFill>
              </a:rPr>
              <a:t>Tổng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hợp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cuối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tuần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0898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2355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2705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8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hiện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động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phòng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chống</a:t>
            </a:r>
            <a:r>
              <a:rPr lang="en-US" altLang="zh-CN" sz="3600" b="1" dirty="0">
                <a:latin typeface="Arial" panose="020B0604020202020204" pitchFamily="34" charset="0"/>
              </a:rPr>
              <a:t> ô </a:t>
            </a:r>
            <a:r>
              <a:rPr lang="en-US" altLang="zh-CN" sz="3600" b="1" dirty="0" err="1">
                <a:latin typeface="Arial" panose="020B0604020202020204" pitchFamily="34" charset="0"/>
              </a:rPr>
              <a:t>nhiễm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môi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trường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210300" y="1791593"/>
            <a:ext cx="3786430" cy="3841393"/>
          </a:xfrm>
          <a:prstGeom prst="wedgeEllipseCallout">
            <a:avLst>
              <a:gd name="adj1" fmla="val -79527"/>
              <a:gd name="adj2" fmla="val -521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việc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phòng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chống</a:t>
            </a:r>
            <a:r>
              <a:rPr lang="en-US" sz="3200" dirty="0">
                <a:solidFill>
                  <a:schemeClr val="tx1"/>
                </a:solidFill>
              </a:rPr>
              <a:t> ô </a:t>
            </a:r>
            <a:r>
              <a:rPr lang="en-US" sz="3200" dirty="0" err="1">
                <a:solidFill>
                  <a:schemeClr val="tx1"/>
                </a:solidFill>
              </a:rPr>
              <a:t>nhiễm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môi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trường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465D896-B197-2AA6-5757-E57E6B9AC7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2036864" y="4476315"/>
            <a:ext cx="1851353" cy="2374044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B62E9B-1FA7-609F-9421-F384836A9E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00862" y="4424605"/>
            <a:ext cx="1897637" cy="2433395"/>
          </a:xfrm>
          <a:prstGeom prst="rect">
            <a:avLst/>
          </a:prstGeom>
        </p:spPr>
      </p:pic>
      <p:sp>
        <p:nvSpPr>
          <p:cNvPr id="14" name="Speech Bubble: Rectangle with Corners Rounded 9">
            <a:extLst>
              <a:ext uri="{FF2B5EF4-FFF2-40B4-BE49-F238E27FC236}">
                <a16:creationId xmlns:a16="http://schemas.microsoft.com/office/drawing/2014/main" id="{1C05185E-BFF2-8BBF-E386-24C591A01B56}"/>
              </a:ext>
            </a:extLst>
          </p:cNvPr>
          <p:cNvSpPr/>
          <p:nvPr/>
        </p:nvSpPr>
        <p:spPr>
          <a:xfrm>
            <a:off x="0" y="3495780"/>
            <a:ext cx="2042160" cy="883920"/>
          </a:xfrm>
          <a:prstGeom prst="wedgeRoundRectCallout">
            <a:avLst>
              <a:gd name="adj1" fmla="val -19318"/>
              <a:gd name="adj2" fmla="val 6362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randview" panose="020B0502040204020203" pitchFamily="34" charset="0"/>
              </a:rPr>
              <a:t>THẢO LUẬN NHÓM ĐÔI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266950" y="1123950"/>
            <a:ext cx="4400550" cy="3352800"/>
          </a:xfrm>
          <a:prstGeom prst="cloudCallout">
            <a:avLst>
              <a:gd name="adj1" fmla="val -55103"/>
              <a:gd name="adj2" fmla="val 76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en-US" sz="2600" dirty="0" err="1"/>
              <a:t>Bỏ</a:t>
            </a:r>
            <a:r>
              <a:rPr lang="en-US" sz="2600" dirty="0"/>
              <a:t> </a:t>
            </a:r>
            <a:r>
              <a:rPr lang="en-US" sz="2600" dirty="0" err="1"/>
              <a:t>rác</a:t>
            </a:r>
            <a:r>
              <a:rPr lang="en-US" sz="2600" dirty="0"/>
              <a:t> </a:t>
            </a:r>
            <a:r>
              <a:rPr lang="en-US" sz="2600" dirty="0" err="1"/>
              <a:t>đúng</a:t>
            </a:r>
            <a:r>
              <a:rPr lang="en-US" sz="2600" dirty="0"/>
              <a:t> </a:t>
            </a:r>
            <a:r>
              <a:rPr lang="en-US" sz="2600" dirty="0" err="1"/>
              <a:t>nơi</a:t>
            </a:r>
            <a:r>
              <a:rPr lang="en-US" sz="2600" dirty="0"/>
              <a:t> </a:t>
            </a:r>
            <a:r>
              <a:rPr lang="en-US" sz="2600" dirty="0" err="1"/>
              <a:t>quy</a:t>
            </a:r>
            <a:r>
              <a:rPr lang="en-US" sz="2600" dirty="0"/>
              <a:t> </a:t>
            </a:r>
            <a:r>
              <a:rPr lang="en-US" sz="2600" dirty="0" err="1"/>
              <a:t>định</a:t>
            </a:r>
            <a:r>
              <a:rPr lang="en-US" sz="2600" dirty="0"/>
              <a:t>.</a:t>
            </a:r>
          </a:p>
          <a:p>
            <a:pPr algn="ctr">
              <a:buFontTx/>
              <a:buChar char="-"/>
            </a:pPr>
            <a:r>
              <a:rPr lang="en-US" sz="2600" dirty="0" err="1"/>
              <a:t>Không</a:t>
            </a:r>
            <a:r>
              <a:rPr lang="en-US" sz="2600" dirty="0"/>
              <a:t> </a:t>
            </a:r>
            <a:r>
              <a:rPr lang="en-US" sz="2600" dirty="0" err="1"/>
              <a:t>nói</a:t>
            </a:r>
            <a:r>
              <a:rPr lang="en-US" sz="2600" dirty="0"/>
              <a:t> </a:t>
            </a:r>
            <a:r>
              <a:rPr lang="en-US" sz="2600" dirty="0" err="1"/>
              <a:t>quá</a:t>
            </a:r>
            <a:r>
              <a:rPr lang="en-US" sz="2600" dirty="0"/>
              <a:t> to ở </a:t>
            </a:r>
            <a:r>
              <a:rPr lang="en-US" sz="2600" dirty="0" err="1"/>
              <a:t>nơi</a:t>
            </a:r>
            <a:r>
              <a:rPr lang="en-US" sz="2600" dirty="0"/>
              <a:t> </a:t>
            </a:r>
            <a:r>
              <a:rPr lang="en-US" sz="2600" dirty="0" err="1"/>
              <a:t>công</a:t>
            </a:r>
            <a:r>
              <a:rPr lang="en-US" sz="2600" dirty="0"/>
              <a:t> </a:t>
            </a:r>
            <a:r>
              <a:rPr lang="en-US" sz="2600" dirty="0" err="1"/>
              <a:t>cộng</a:t>
            </a:r>
            <a:r>
              <a:rPr lang="en-US" sz="2600" dirty="0"/>
              <a:t>.</a:t>
            </a:r>
          </a:p>
          <a:p>
            <a:pPr algn="ctr">
              <a:buFontTx/>
              <a:buChar char="-"/>
            </a:pPr>
            <a:r>
              <a:rPr lang="en-US" sz="2600" dirty="0" err="1"/>
              <a:t>Không</a:t>
            </a:r>
            <a:r>
              <a:rPr lang="en-US" sz="2600" dirty="0"/>
              <a:t> </a:t>
            </a:r>
            <a:r>
              <a:rPr lang="en-US" sz="2600" dirty="0" err="1"/>
              <a:t>sử</a:t>
            </a:r>
            <a:r>
              <a:rPr lang="en-US" sz="2600" dirty="0"/>
              <a:t> </a:t>
            </a:r>
            <a:r>
              <a:rPr lang="en-US" sz="2600" dirty="0" err="1"/>
              <a:t>dụng</a:t>
            </a:r>
            <a:r>
              <a:rPr lang="en-US" sz="2600" dirty="0"/>
              <a:t> </a:t>
            </a: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nilon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1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 NGOC THUOC\Desktop\Hoạt động trải nghiệm 3 - Bản 1_081.png"/>
          <p:cNvPicPr>
            <a:picLocks noChangeAspect="1" noChangeArrowheads="1"/>
          </p:cNvPicPr>
          <p:nvPr/>
        </p:nvPicPr>
        <p:blipFill>
          <a:blip r:embed="rId2"/>
          <a:srcRect l="12431" t="52807" r="6892" b="25115"/>
          <a:stretch>
            <a:fillRect/>
          </a:stretch>
        </p:blipFill>
        <p:spPr bwMode="auto">
          <a:xfrm>
            <a:off x="1152000" y="3143250"/>
            <a:ext cx="9668400" cy="3714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7700" y="285750"/>
            <a:ext cx="115443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   GV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hướng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dẫn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HS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lập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bảng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theo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dõi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việc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  -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Hướng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dẫn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HS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theo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dõi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việc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việc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làm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phòng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chống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ô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nhiễm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môi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trường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Đánh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dấu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X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vào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những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ngày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việc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làm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Tổng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hợp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kết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vào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cuối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</a:rPr>
              <a:t>tuần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46501" y="4419599"/>
          <a:ext cx="4483101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3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261350" y="4415366"/>
          <a:ext cx="1739900" cy="2404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5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74850" y="4453467"/>
          <a:ext cx="1739900" cy="2404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Nhóm 43">
            <a:extLst>
              <a:ext uri="{FF2B5EF4-FFF2-40B4-BE49-F238E27FC236}">
                <a16:creationId xmlns:a16="http://schemas.microsoft.com/office/drawing/2014/main" id="{30DF7BB9-3646-467E-B8F4-E43D32E90154}"/>
              </a:ext>
            </a:extLst>
          </p:cNvPr>
          <p:cNvGrpSpPr/>
          <p:nvPr/>
        </p:nvGrpSpPr>
        <p:grpSpPr>
          <a:xfrm>
            <a:off x="4932129" y="2979250"/>
            <a:ext cx="2956142" cy="3744983"/>
            <a:chOff x="4856653" y="1874350"/>
            <a:chExt cx="3107093" cy="3744983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751D96D-C8D5-40F3-8B8B-74AC9A618F9F}"/>
                </a:ext>
              </a:extLst>
            </p:cNvPr>
            <p:cNvSpPr/>
            <p:nvPr/>
          </p:nvSpPr>
          <p:spPr>
            <a:xfrm>
              <a:off x="4856653" y="3210860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111813E6-6B38-4DA0-A918-E464FF1708E2}"/>
                </a:ext>
              </a:extLst>
            </p:cNvPr>
            <p:cNvGrpSpPr/>
            <p:nvPr/>
          </p:nvGrpSpPr>
          <p:grpSpPr>
            <a:xfrm>
              <a:off x="5612596" y="1874350"/>
              <a:ext cx="1436290" cy="1343184"/>
              <a:chOff x="5612596" y="1874350"/>
              <a:chExt cx="1436290" cy="1343184"/>
            </a:xfrm>
          </p:grpSpPr>
          <p:grpSp>
            <p:nvGrpSpPr>
              <p:cNvPr id="25" name="Nhóm 24">
                <a:extLst>
                  <a:ext uri="{FF2B5EF4-FFF2-40B4-BE49-F238E27FC236}">
                    <a16:creationId xmlns:a16="http://schemas.microsoft.com/office/drawing/2014/main" id="{CB336E45-EEFA-457E-986A-B75BA2D0A174}"/>
                  </a:ext>
                </a:extLst>
              </p:cNvPr>
              <p:cNvGrpSpPr/>
              <p:nvPr/>
            </p:nvGrpSpPr>
            <p:grpSpPr>
              <a:xfrm>
                <a:off x="5612596" y="2193857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27" name="Đường nối Thẳng 26">
                  <a:extLst>
                    <a:ext uri="{FF2B5EF4-FFF2-40B4-BE49-F238E27FC236}">
                      <a16:creationId xmlns:a16="http://schemas.microsoft.com/office/drawing/2014/main" id="{ED782EC7-1D82-4275-AD5F-8BCC72B318B8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Đường nối Thẳng 27">
                  <a:extLst>
                    <a:ext uri="{FF2B5EF4-FFF2-40B4-BE49-F238E27FC236}">
                      <a16:creationId xmlns:a16="http://schemas.microsoft.com/office/drawing/2014/main" id="{62B14EFC-E65F-4096-8FD0-E854B9DCA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4033C61A-968C-4359-B8CC-1EC6B075F8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2709" b="81137" l="65685" r="9618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872" t="49156" b="15310"/>
              <a:stretch/>
            </p:blipFill>
            <p:spPr>
              <a:xfrm>
                <a:off x="5863802" y="1874350"/>
                <a:ext cx="1053189" cy="983508"/>
              </a:xfrm>
              <a:prstGeom prst="rect">
                <a:avLst/>
              </a:prstGeom>
            </p:spPr>
          </p:pic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5D7F564F-DAA2-4F29-9B3D-3F48F4F855FB}"/>
              </a:ext>
            </a:extLst>
          </p:cNvPr>
          <p:cNvGrpSpPr/>
          <p:nvPr/>
        </p:nvGrpSpPr>
        <p:grpSpPr>
          <a:xfrm>
            <a:off x="8607895" y="2815948"/>
            <a:ext cx="3107093" cy="3864546"/>
            <a:chOff x="8607895" y="1711048"/>
            <a:chExt cx="3107093" cy="3864546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ED7BDE03-712C-41EC-92A4-A54E5384DFFE}"/>
                </a:ext>
              </a:extLst>
            </p:cNvPr>
            <p:cNvSpPr/>
            <p:nvPr/>
          </p:nvSpPr>
          <p:spPr>
            <a:xfrm>
              <a:off x="8607895" y="3167121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Nhóm 44">
              <a:extLst>
                <a:ext uri="{FF2B5EF4-FFF2-40B4-BE49-F238E27FC236}">
                  <a16:creationId xmlns:a16="http://schemas.microsoft.com/office/drawing/2014/main" id="{8854AC1A-7A91-421F-A682-B7351E4BCD8C}"/>
                </a:ext>
              </a:extLst>
            </p:cNvPr>
            <p:cNvGrpSpPr/>
            <p:nvPr/>
          </p:nvGrpSpPr>
          <p:grpSpPr>
            <a:xfrm>
              <a:off x="9412546" y="1711048"/>
              <a:ext cx="1436290" cy="1456073"/>
              <a:chOff x="8066123" y="1508875"/>
              <a:chExt cx="1436290" cy="1456073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20BDE3DC-EC1A-4ED2-8920-DAE6A891EF83}"/>
                  </a:ext>
                </a:extLst>
              </p:cNvPr>
              <p:cNvGrpSpPr/>
              <p:nvPr/>
            </p:nvGrpSpPr>
            <p:grpSpPr>
              <a:xfrm>
                <a:off x="8066123" y="1941271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42" name="Đường nối Thẳng 41">
                  <a:extLst>
                    <a:ext uri="{FF2B5EF4-FFF2-40B4-BE49-F238E27FC236}">
                      <a16:creationId xmlns:a16="http://schemas.microsoft.com/office/drawing/2014/main" id="{E3B4AAEA-E35D-47F6-8597-BE2758AAA623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Đường nối Thẳng 42">
                  <a:extLst>
                    <a:ext uri="{FF2B5EF4-FFF2-40B4-BE49-F238E27FC236}">
                      <a16:creationId xmlns:a16="http://schemas.microsoft.com/office/drawing/2014/main" id="{AE77500E-ABC0-4447-BB26-7D4521B25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89A9E300-1249-4E47-9BB5-BD0DCF9CB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1385" b="79646" l="37662" r="614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90" t="47852" r="35587" b="16822"/>
              <a:stretch/>
            </p:blipFill>
            <p:spPr>
              <a:xfrm>
                <a:off x="8396983" y="1508875"/>
                <a:ext cx="821015" cy="977768"/>
              </a:xfrm>
              <a:prstGeom prst="rect">
                <a:avLst/>
              </a:prstGeom>
            </p:spPr>
          </p:pic>
        </p:grpSp>
      </p:grpSp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A70F08AC-7ACD-46AD-A20D-EAE8BD537D14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510344" y="4795779"/>
            <a:ext cx="3388436" cy="1534800"/>
          </a:xfrm>
        </p:spPr>
        <p:txBody>
          <a:bodyPr/>
          <a:lstStyle/>
          <a:p>
            <a:r>
              <a:rPr lang="en-US" sz="2000" dirty="0"/>
              <a:t>     </a:t>
            </a:r>
            <a:r>
              <a:rPr lang="en-US" sz="2800" dirty="0" err="1">
                <a:latin typeface="+mn-lt"/>
              </a:rPr>
              <a:t>Các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nhóm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trình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bày</a:t>
            </a:r>
            <a:r>
              <a:rPr lang="en-US" sz="2800" dirty="0">
                <a:latin typeface="+mn-lt"/>
              </a:rPr>
              <a:t>. </a:t>
            </a:r>
            <a:r>
              <a:rPr lang="en-US" sz="2800" dirty="0" err="1">
                <a:latin typeface="+mn-lt"/>
              </a:rPr>
              <a:t>Nhóm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khác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nhận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xét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bổ</a:t>
            </a:r>
            <a:r>
              <a:rPr lang="en-US" sz="2800" dirty="0">
                <a:latin typeface="+mn-lt"/>
              </a:rPr>
              <a:t> sung.</a:t>
            </a:r>
          </a:p>
        </p:txBody>
      </p:sp>
      <p:sp>
        <p:nvSpPr>
          <p:cNvPr id="7" name="Tiêu đề phụ 6">
            <a:extLst>
              <a:ext uri="{FF2B5EF4-FFF2-40B4-BE49-F238E27FC236}">
                <a16:creationId xmlns:a16="http://schemas.microsoft.com/office/drawing/2014/main" id="{A9442B26-8B8C-49FE-973B-175B6B66A45E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8440760" y="4175574"/>
            <a:ext cx="3274228" cy="2388320"/>
          </a:xfrm>
        </p:spPr>
        <p:txBody>
          <a:bodyPr/>
          <a:lstStyle/>
          <a:p>
            <a:r>
              <a:rPr lang="en-US" sz="2800" dirty="0" err="1">
                <a:latin typeface="+mn-lt"/>
              </a:rPr>
              <a:t>Về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thực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hiện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những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việc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đã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làm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liệt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đánh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dấu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bảng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theo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dõi</a:t>
            </a:r>
            <a:r>
              <a:rPr lang="en-US" sz="2800" dirty="0">
                <a:latin typeface="+mn-lt"/>
              </a:rPr>
              <a:t>.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8CB14DA3-A01A-49F2-992B-71B29AD29D03}"/>
              </a:ext>
            </a:extLst>
          </p:cNvPr>
          <p:cNvGrpSpPr/>
          <p:nvPr/>
        </p:nvGrpSpPr>
        <p:grpSpPr>
          <a:xfrm>
            <a:off x="919441" y="2939615"/>
            <a:ext cx="3107093" cy="3784618"/>
            <a:chOff x="963109" y="1870032"/>
            <a:chExt cx="3107093" cy="3784618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396736A8-CCBC-421B-A569-F4C9122E98CF}"/>
                </a:ext>
              </a:extLst>
            </p:cNvPr>
            <p:cNvSpPr/>
            <p:nvPr/>
          </p:nvSpPr>
          <p:spPr>
            <a:xfrm>
              <a:off x="963109" y="3246177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9C87D29A-CE6D-4A45-A947-11109E1151E0}"/>
                </a:ext>
              </a:extLst>
            </p:cNvPr>
            <p:cNvGrpSpPr/>
            <p:nvPr/>
          </p:nvGrpSpPr>
          <p:grpSpPr>
            <a:xfrm>
              <a:off x="1766447" y="1870032"/>
              <a:ext cx="1436290" cy="1363445"/>
              <a:chOff x="1638300" y="1882732"/>
              <a:chExt cx="1436290" cy="1363445"/>
            </a:xfrm>
          </p:grpSpPr>
          <p:grpSp>
            <p:nvGrpSpPr>
              <p:cNvPr id="18" name="Nhóm 17">
                <a:extLst>
                  <a:ext uri="{FF2B5EF4-FFF2-40B4-BE49-F238E27FC236}">
                    <a16:creationId xmlns:a16="http://schemas.microsoft.com/office/drawing/2014/main" id="{592BBC15-01F1-4382-A46F-CEF8A986B4C0}"/>
                  </a:ext>
                </a:extLst>
              </p:cNvPr>
              <p:cNvGrpSpPr/>
              <p:nvPr/>
            </p:nvGrpSpPr>
            <p:grpSpPr>
              <a:xfrm>
                <a:off x="1638300" y="2222500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14" name="Đường nối Thẳng 13">
                  <a:extLst>
                    <a:ext uri="{FF2B5EF4-FFF2-40B4-BE49-F238E27FC236}">
                      <a16:creationId xmlns:a16="http://schemas.microsoft.com/office/drawing/2014/main" id="{8960216A-C4B0-4593-A9A8-28D62C09E762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Đường nối Thẳng 14">
                  <a:extLst>
                    <a:ext uri="{FF2B5EF4-FFF2-40B4-BE49-F238E27FC236}">
                      <a16:creationId xmlns:a16="http://schemas.microsoft.com/office/drawing/2014/main" id="{D9073E86-3BCB-4947-BE0D-42539C161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id="{B6FBC658-3826-47AF-9870-C72BDDAE7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3389" b="79785" l="3558" r="320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90" r="64423" b="16916"/>
              <a:stretch/>
            </p:blipFill>
            <p:spPr>
              <a:xfrm>
                <a:off x="1861535" y="1882732"/>
                <a:ext cx="982708" cy="913197"/>
              </a:xfrm>
              <a:prstGeom prst="rect">
                <a:avLst/>
              </a:prstGeom>
            </p:spPr>
          </p:pic>
        </p:grpSp>
      </p:grp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6DD852C-58C4-4CB9-92D8-3E6D2D0FC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221" y="4664894"/>
            <a:ext cx="3590902" cy="1534800"/>
          </a:xfrm>
        </p:spPr>
        <p:txBody>
          <a:bodyPr/>
          <a:lstStyle/>
          <a:p>
            <a:r>
              <a:rPr lang="en-US" sz="2400" dirty="0"/>
              <a:t>     </a:t>
            </a:r>
            <a:r>
              <a:rPr lang="en-US" sz="2800" dirty="0" err="1">
                <a:latin typeface="+mn-lt"/>
              </a:rPr>
              <a:t>Chia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sẻ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bảng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thảo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luận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của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mình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trong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nhóm</a:t>
            </a:r>
            <a:r>
              <a:rPr lang="en-US" sz="28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3EDB32B9-B735-425E-9224-D18F8FB6375F}"/>
              </a:ext>
            </a:extLst>
          </p:cNvPr>
          <p:cNvGrpSpPr/>
          <p:nvPr/>
        </p:nvGrpSpPr>
        <p:grpSpPr>
          <a:xfrm>
            <a:off x="3616869" y="19050"/>
            <a:ext cx="4879431" cy="3143250"/>
            <a:chOff x="2831346" y="753201"/>
            <a:chExt cx="6269206" cy="3914775"/>
          </a:xfrm>
        </p:grpSpPr>
        <p:pic>
          <p:nvPicPr>
            <p:cNvPr id="17" name="Hình ảnh 1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42CEA4C-02BC-4B16-812E-585CF6544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877" y="753201"/>
              <a:ext cx="5781675" cy="3914775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E97D481F-E549-45A3-85E9-40A3798E61A9}"/>
                </a:ext>
              </a:extLst>
            </p:cNvPr>
            <p:cNvSpPr txBox="1"/>
            <p:nvPr/>
          </p:nvSpPr>
          <p:spPr>
            <a:xfrm>
              <a:off x="3045793" y="1157931"/>
              <a:ext cx="4462489" cy="80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Thảo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luận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95D95C66-DC39-406D-A417-CE006B9F8683}"/>
                </a:ext>
              </a:extLst>
            </p:cNvPr>
            <p:cNvSpPr txBox="1"/>
            <p:nvPr/>
          </p:nvSpPr>
          <p:spPr>
            <a:xfrm>
              <a:off x="2831346" y="1599519"/>
              <a:ext cx="4462490" cy="80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theo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tổ</a:t>
              </a:r>
              <a:endParaRPr lang="en-US" sz="3600" dirty="0">
                <a:ln w="0">
                  <a:solidFill>
                    <a:srgbClr val="CC8DB1"/>
                  </a:solidFill>
                </a:ln>
                <a:solidFill>
                  <a:srgbClr val="CC8DB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Title 35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itle 36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itle 3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1500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build="p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69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58" t="12168" r="2892" b="6072"/>
          <a:stretch/>
        </p:blipFill>
        <p:spPr>
          <a:xfrm>
            <a:off x="2140155" y="59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38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9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hành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phân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loại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rác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thải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sinh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172200" y="3016607"/>
            <a:ext cx="3786430" cy="3841393"/>
          </a:xfrm>
          <a:prstGeom prst="wedgeEllipseCallout">
            <a:avLst>
              <a:gd name="adj1" fmla="val -79527"/>
              <a:gd name="adj2" fmla="val -3546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gọi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nhóm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loại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rác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3A9577-8CFF-C80D-3C92-0C24A2B964B1}"/>
              </a:ext>
            </a:extLst>
          </p:cNvPr>
          <p:cNvGrpSpPr/>
          <p:nvPr/>
        </p:nvGrpSpPr>
        <p:grpSpPr>
          <a:xfrm>
            <a:off x="-510934" y="2343151"/>
            <a:ext cx="4549534" cy="4844888"/>
            <a:chOff x="8183140" y="3092148"/>
            <a:chExt cx="3722805" cy="37228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A48D2E-0D21-0B4F-0A16-5F11A7CBCD9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FB10FF-FFA7-AB61-6826-AEFA4851B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885D939-2444-0AA5-B509-9F32D44AE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555" y="1512430"/>
            <a:ext cx="2487657" cy="14125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143250" y="1295400"/>
            <a:ext cx="8686800" cy="10096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 1: Nhận biết các loại rác: rác vô cơ, rác hữu cơ và rác tái chế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29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vironmental Consulting by Slidesgo">
  <a:themeElements>
    <a:clrScheme name="Simple Light">
      <a:dk1>
        <a:srgbClr val="043A5B"/>
      </a:dk1>
      <a:lt1>
        <a:srgbClr val="FFFFFF"/>
      </a:lt1>
      <a:dk2>
        <a:srgbClr val="9FEAFF"/>
      </a:dk2>
      <a:lt2>
        <a:srgbClr val="40B4E5"/>
      </a:lt2>
      <a:accent1>
        <a:srgbClr val="FFD173"/>
      </a:accent1>
      <a:accent2>
        <a:srgbClr val="74D8C2"/>
      </a:accent2>
      <a:accent3>
        <a:srgbClr val="59D098"/>
      </a:accent3>
      <a:accent4>
        <a:srgbClr val="439D8A"/>
      </a:accent4>
      <a:accent5>
        <a:srgbClr val="043A5B"/>
      </a:accent5>
      <a:accent6>
        <a:srgbClr val="043A5B"/>
      </a:accent6>
      <a:hlink>
        <a:srgbClr val="043A5B"/>
      </a:hlink>
      <a:folHlink>
        <a:srgbClr val="0097A7"/>
      </a:folHlink>
    </a:clrScheme>
    <a:fontScheme name="28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1113</TotalTime>
  <Words>1058</Words>
  <Application>Microsoft Office PowerPoint</Application>
  <PresentationFormat>Widescreen</PresentationFormat>
  <Paragraphs>125</Paragraphs>
  <Slides>26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Anaheim</vt:lpstr>
      <vt:lpstr>Architects Daughter</vt:lpstr>
      <vt:lpstr>Arial</vt:lpstr>
      <vt:lpstr>Barlow</vt:lpstr>
      <vt:lpstr>Calibri</vt:lpstr>
      <vt:lpstr>Francois One</vt:lpstr>
      <vt:lpstr>Grandview</vt:lpstr>
      <vt:lpstr>Handlee</vt:lpstr>
      <vt:lpstr>Manrope</vt:lpstr>
      <vt:lpstr>Manrope ExtraBold</vt:lpstr>
      <vt:lpstr>Open Sans</vt:lpstr>
      <vt:lpstr>Oswald</vt:lpstr>
      <vt:lpstr>Pacifico</vt:lpstr>
      <vt:lpstr>Roboto</vt:lpstr>
      <vt:lpstr>Times New Roman</vt:lpstr>
      <vt:lpstr>UTM Avo</vt:lpstr>
      <vt:lpstr>Environment Watercolor Marketing Plan by Slidesgo</vt:lpstr>
      <vt:lpstr>Environmental Consulting by Slidesgo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 HẸN GẶP LẠI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huong</dc:creator>
  <dc:description>9Slide.vn</dc:description>
  <cp:lastModifiedBy>Thương Phạm</cp:lastModifiedBy>
  <cp:revision>14</cp:revision>
  <dcterms:created xsi:type="dcterms:W3CDTF">2022-02-12T13:25:36Z</dcterms:created>
  <dcterms:modified xsi:type="dcterms:W3CDTF">2025-04-13T14:29:42Z</dcterms:modified>
  <cp:category>9Slide.vn</cp:category>
</cp:coreProperties>
</file>