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A12BF-9AB5-4166-A5F7-5F20388C3B25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805E0-9BAF-4E71-90A2-F4FE260DF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2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805E0-9BAF-4E71-90A2-F4FE260DF2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3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2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8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A04A-C366-40C1-97F8-F73722D381BE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231A-09D2-4720-95A0-9101A36E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9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9587" y="1710813"/>
            <a:ext cx="1054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06: Tích cực hoàn thành nhiệm vụ (Tiết 2)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25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61" b="67668"/>
          <a:stretch/>
        </p:blipFill>
        <p:spPr bwMode="auto">
          <a:xfrm>
            <a:off x="0" y="884867"/>
            <a:ext cx="7828547" cy="52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3769" y="1283369"/>
            <a:ext cx="35622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nam là người tích cực, vì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mặc dù tối muộn, bạn vẫn cố gắng để hoàn thành bức vẽ đúng hạn.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28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1" t="7873" r="4655" b="67159"/>
          <a:stretch/>
        </p:blipFill>
        <p:spPr bwMode="auto">
          <a:xfrm>
            <a:off x="898358" y="884867"/>
            <a:ext cx="9930063" cy="463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Hai bạn nữ chưa tích cực, vì trong lúc các bạn lao động, hai bạn rủ nhau ra chỗ khác chơi.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2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0729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32587" r="19074" b="35566"/>
          <a:stretch/>
        </p:blipFill>
        <p:spPr bwMode="auto">
          <a:xfrm>
            <a:off x="1187115" y="740489"/>
            <a:ext cx="8694822" cy="49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nam là người tích cực, vì bạn xung phong tham gia đội Sao đỏ của trường.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095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6" t="63670" r="19076" b="3718"/>
          <a:stretch/>
        </p:blipFill>
        <p:spPr bwMode="auto">
          <a:xfrm>
            <a:off x="593558" y="1090864"/>
            <a:ext cx="10796337" cy="506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74105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nữ chưa tích cực vì trời lạnh bạn ngại rửa bát.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1486" y="30713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486" y="6143391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1928" y="215692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0917" y="2418538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517" y="4069423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4275" y="6187489"/>
            <a:ext cx="2798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8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é Quét Nhà - Nhạc Thiếu Nhi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2735" y="0"/>
            <a:ext cx="12059265" cy="6474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34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6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04" y="1787073"/>
            <a:ext cx="11270485" cy="47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1704" y="6173856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4124" y="6173855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63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 descr="D:\8. GIÁO ÁN 21-22\Giáo án các môn\Downloads\Desktop\Untitle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9520"/>
            <a:ext cx="12049432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65304" y="6064184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7241" y="606418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 descr="D:\8. GIÁO ÁN 21-22\Giáo án các môn\Downloads\Desktop\Untitled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64054"/>
            <a:ext cx="6024717" cy="474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:\8. GIÁO ÁN 21-22\Giáo án các môn\Downloads\Desktop\Untitle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16" y="1659520"/>
            <a:ext cx="6024716" cy="50509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0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716" y="5598963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390" y="5598962"/>
            <a:ext cx="239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124" y="5598962"/>
            <a:ext cx="34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81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823"/>
          <a:stretch/>
        </p:blipFill>
        <p:spPr bwMode="auto">
          <a:xfrm>
            <a:off x="201432" y="884867"/>
            <a:ext cx="5823284" cy="59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20526025606_wm_shs-dao-duc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89" y="530924"/>
            <a:ext cx="5896643" cy="62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21" r="-1484" b="34010"/>
          <a:stretch/>
        </p:blipFill>
        <p:spPr bwMode="auto">
          <a:xfrm>
            <a:off x="144379" y="1141540"/>
            <a:ext cx="6962273" cy="571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7474" y="1812758"/>
            <a:ext cx="5391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Quân chưa tích cực, vì bạn từ chối, không nhận nhiệm vụ nhóm trưởng giao.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8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6981"/>
            <a:ext cx="12049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vi.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t="65823" r="10194" b="5762"/>
          <a:stretch/>
        </p:blipFill>
        <p:spPr bwMode="auto">
          <a:xfrm>
            <a:off x="481263" y="1155032"/>
            <a:ext cx="10651958" cy="41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568" y="5342021"/>
            <a:ext cx="110708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Bạn nữ là người tích cực, vì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xung phong trình bày kết quả làm việc nhóm.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0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3E0CBD7-B335-4D0C-9EBB-F72BD050238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6 Tich cuc hoan thanh nhiem vu (1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6884C0-284E-43AF-8C37-2A728FDF9E08}:2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DEF155-52AB-41B7-80F2-DD43E6540869}:2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13DEB8-3702-4605-98EB-98E9E2574961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C0BC46-9BF6-418B-96F2-26F40AE0A887}:2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0B938F-02B5-481E-84F4-BEB7FE4909B8}:26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D002A7-5EDB-45E9-8C5E-71645FEEE1BA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058814-791E-4A99-8A76-A1299EEEA50B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9F484B-D3C0-46C0-AB21-EC00B8C82CDD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2994E5-2E18-40FA-A473-AA7161661525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D90A7E-69E9-47CA-960A-4860936186A7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557E57-606F-48B5-B39E-357AD6766A3B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D69F04-F18E-4FF8-AA94-0D11CD8E0E06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7A77FF-CFA2-46DC-9755-603194494709}:2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ED5224-BE49-47A2-BE2E-FC8AA1309E4C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327</Words>
  <Application>Microsoft Office PowerPoint</Application>
  <PresentationFormat>Widescreen</PresentationFormat>
  <Paragraphs>37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 Tich cuc hoan thanh nhiem vu (1)</dc:title>
  <dc:creator>Admin</dc:creator>
  <cp:lastModifiedBy>Admin</cp:lastModifiedBy>
  <cp:revision>15</cp:revision>
  <dcterms:created xsi:type="dcterms:W3CDTF">2022-06-10T13:05:56Z</dcterms:created>
  <dcterms:modified xsi:type="dcterms:W3CDTF">2025-01-19T07:38:33Z</dcterms:modified>
</cp:coreProperties>
</file>