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22/11/2024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DE4FF9-B0FE-4EE8-B253-05E8B741F0FF}" type="slidenum">
              <a:rPr lang="vi-VN" smtClean="0"/>
              <a:t>4</a:t>
            </a:fld>
            <a:endParaRPr lang="vi-VN"/>
          </a:p>
        </p:txBody>
      </p:sp>
    </p:spTree>
    <p:extLst>
      <p:ext uri="{BB962C8B-B14F-4D97-AF65-F5344CB8AC3E}">
        <p14:creationId xmlns:p14="http://schemas.microsoft.com/office/powerpoint/2010/main" val="81810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22/11/2024</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32.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3">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custDataLst>
      <p:tags r:id="rId1"/>
    </p:custDataLst>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4"/>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5"/>
          <a:stretch>
            <a:fillRect/>
          </a:stretch>
        </p:blipFill>
        <p:spPr>
          <a:xfrm>
            <a:off x="1219200" y="2171700"/>
            <a:ext cx="7667625" cy="2962275"/>
          </a:xfrm>
          <a:prstGeom prst="rect">
            <a:avLst/>
          </a:prstGeom>
        </p:spPr>
      </p:pic>
    </p:spTree>
    <p:custDataLst>
      <p:tags r:id="rId1"/>
    </p:custDataLst>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4"/>
          <a:stretch>
            <a:fillRect/>
          </a:stretch>
        </p:blipFill>
        <p:spPr>
          <a:xfrm>
            <a:off x="1676400" y="2552699"/>
            <a:ext cx="15357764" cy="5647765"/>
          </a:xfrm>
          <a:prstGeom prst="rect">
            <a:avLst/>
          </a:prstGeom>
        </p:spPr>
      </p:pic>
    </p:spTree>
    <p:custDataLst>
      <p:tags r:id="rId1"/>
    </p:custDataLst>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4"/>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5"/>
          <a:stretch>
            <a:fillRect/>
          </a:stretch>
        </p:blipFill>
        <p:spPr>
          <a:xfrm>
            <a:off x="990600" y="4076700"/>
            <a:ext cx="7375752" cy="2819400"/>
          </a:xfrm>
          <a:prstGeom prst="rect">
            <a:avLst/>
          </a:prstGeom>
        </p:spPr>
      </p:pic>
    </p:spTree>
    <p:custDataLst>
      <p:tags r:id="rId1"/>
    </p:custDataLst>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4"/>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5"/>
          <a:stretch>
            <a:fillRect/>
          </a:stretch>
        </p:blipFill>
        <p:spPr>
          <a:xfrm>
            <a:off x="1219200" y="4152900"/>
            <a:ext cx="6923690" cy="2362200"/>
          </a:xfrm>
          <a:prstGeom prst="rect">
            <a:avLst/>
          </a:prstGeom>
        </p:spPr>
      </p:pic>
    </p:spTree>
    <p:custDataLst>
      <p:tags r:id="rId1"/>
    </p:custDataLst>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4"/>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5"/>
          <a:stretch>
            <a:fillRect/>
          </a:stretch>
        </p:blipFill>
        <p:spPr>
          <a:xfrm>
            <a:off x="1447800" y="4000500"/>
            <a:ext cx="6635692" cy="2133600"/>
          </a:xfrm>
          <a:prstGeom prst="rect">
            <a:avLst/>
          </a:prstGeom>
        </p:spPr>
      </p:pic>
    </p:spTree>
    <p:custDataLst>
      <p:tags r:id="rId1"/>
    </p:custDataLst>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4"/>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5"/>
          <a:stretch>
            <a:fillRect/>
          </a:stretch>
        </p:blipFill>
        <p:spPr>
          <a:xfrm>
            <a:off x="990600" y="3695700"/>
            <a:ext cx="7486316" cy="2667000"/>
          </a:xfrm>
          <a:prstGeom prst="rect">
            <a:avLst/>
          </a:prstGeom>
        </p:spPr>
      </p:pic>
    </p:spTree>
    <p:custDataLst>
      <p:tags r:id="rId1"/>
    </p:custDataLst>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3"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4"/>
          <a:stretch>
            <a:fillRect/>
          </a:stretch>
        </p:blipFill>
        <p:spPr>
          <a:xfrm>
            <a:off x="3124200" y="723900"/>
            <a:ext cx="11729721" cy="4170025"/>
          </a:xfrm>
          <a:prstGeom prst="rect">
            <a:avLst/>
          </a:prstGeom>
        </p:spPr>
      </p:pic>
    </p:spTree>
    <p:custDataLst>
      <p:tags r:id="rId1"/>
    </p:custDataLst>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5"/>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6"/>
          <a:stretch>
            <a:fillRect/>
          </a:stretch>
        </p:blipFill>
        <p:spPr>
          <a:xfrm>
            <a:off x="5867400" y="2628900"/>
            <a:ext cx="8163252" cy="3023878"/>
          </a:xfrm>
          <a:prstGeom prst="rect">
            <a:avLst/>
          </a:prstGeom>
        </p:spPr>
      </p:pic>
    </p:spTree>
    <p:custDataLst>
      <p:tags r:id="rId1"/>
    </p:custDataLst>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custDataLst>
      <p:tags r:id="rId1"/>
    </p:custDataLst>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8288000" cy="10287000"/>
          </a:xfrm>
          <a:prstGeom prst="rect">
            <a:avLst/>
          </a:prstGeom>
        </p:spPr>
      </p:pic>
    </p:spTree>
    <p:custDataLst>
      <p:tags r:id="rId1"/>
    </p:custDataLst>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5"/>
          <a:stretch>
            <a:fillRect/>
          </a:stretch>
        </p:blipFill>
        <p:spPr>
          <a:xfrm>
            <a:off x="3276600" y="2857500"/>
            <a:ext cx="11699238" cy="3145809"/>
          </a:xfrm>
          <a:prstGeom prst="rect">
            <a:avLst/>
          </a:prstGeom>
        </p:spPr>
      </p:pic>
    </p:spTree>
    <p:custDataLst>
      <p:tags r:id="rId1"/>
    </p:custDataLst>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custDataLst>
      <p:tags r:id="rId1"/>
    </p:custDataLst>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5"/>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6"/>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7"/>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10"/>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custDataLst>
      <p:tags r:id="rId1"/>
    </p:custDataLst>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4"/>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5"/>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6"/>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7"/>
          <a:stretch>
            <a:fillRect/>
          </a:stretch>
        </p:blipFill>
        <p:spPr>
          <a:xfrm>
            <a:off x="9448800" y="5524500"/>
            <a:ext cx="7667625" cy="2962275"/>
          </a:xfrm>
          <a:prstGeom prst="rect">
            <a:avLst/>
          </a:prstGeom>
        </p:spPr>
      </p:pic>
    </p:spTree>
    <p:custDataLst>
      <p:tags r:id="rId1"/>
    </p:custDataLst>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4"/>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5"/>
          <a:stretch>
            <a:fillRect/>
          </a:stretch>
        </p:blipFill>
        <p:spPr>
          <a:xfrm>
            <a:off x="762000" y="2019300"/>
            <a:ext cx="7753350" cy="2924175"/>
          </a:xfrm>
          <a:prstGeom prst="rect">
            <a:avLst/>
          </a:prstGeom>
        </p:spPr>
      </p:pic>
    </p:spTree>
    <p:custDataLst>
      <p:tags r:id="rId1"/>
    </p:custDataLst>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4"/>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5"/>
          <a:stretch>
            <a:fillRect/>
          </a:stretch>
        </p:blipFill>
        <p:spPr>
          <a:xfrm>
            <a:off x="838200" y="2095500"/>
            <a:ext cx="7867650" cy="2886075"/>
          </a:xfrm>
          <a:prstGeom prst="rect">
            <a:avLst/>
          </a:prstGeom>
        </p:spPr>
      </p:pic>
    </p:spTree>
    <p:custDataLst>
      <p:tags r:id="rId1"/>
    </p:custDataLst>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4"/>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5"/>
          <a:stretch>
            <a:fillRect/>
          </a:stretch>
        </p:blipFill>
        <p:spPr>
          <a:xfrm>
            <a:off x="914400" y="2095500"/>
            <a:ext cx="7715250" cy="2809875"/>
          </a:xfrm>
          <a:prstGeom prst="rect">
            <a:avLst/>
          </a:prstGeom>
        </p:spPr>
      </p:pic>
    </p:spTree>
    <p:custDataLst>
      <p:tags r:id="rId1"/>
    </p:custDataLst>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B279A6C-C9C5-4A2F-B896-E1F6950B3D5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AppData\\Local\\Temp\\Rar$DIa7996.3119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Bai3Vuotquakhokhan"/>
</p:tagLst>
</file>

<file path=ppt/tags/tag10.xml><?xml version="1.0" encoding="utf-8"?>
<p:tagLst xmlns:a="http://schemas.openxmlformats.org/drawingml/2006/main" xmlns:r="http://schemas.openxmlformats.org/officeDocument/2006/relationships" xmlns:p="http://schemas.openxmlformats.org/presentationml/2006/main">
  <p:tag name="GENSWF_SLIDE_UID" val="{1CE0CB46-E098-4E35-A71E-D80A302E450D}:408"/>
</p:tagLst>
</file>

<file path=ppt/tags/tag11.xml><?xml version="1.0" encoding="utf-8"?>
<p:tagLst xmlns:a="http://schemas.openxmlformats.org/drawingml/2006/main" xmlns:r="http://schemas.openxmlformats.org/officeDocument/2006/relationships" xmlns:p="http://schemas.openxmlformats.org/presentationml/2006/main">
  <p:tag name="GENSWF_SLIDE_UID" val="{C7F23BA3-987A-48C6-998C-9D1DB8C94739}:409"/>
</p:tagLst>
</file>

<file path=ppt/tags/tag12.xml><?xml version="1.0" encoding="utf-8"?>
<p:tagLst xmlns:a="http://schemas.openxmlformats.org/drawingml/2006/main" xmlns:r="http://schemas.openxmlformats.org/officeDocument/2006/relationships" xmlns:p="http://schemas.openxmlformats.org/presentationml/2006/main">
  <p:tag name="GENSWF_SLIDE_UID" val="{72973A39-2562-44DA-A459-284F60208069}:410"/>
</p:tagLst>
</file>

<file path=ppt/tags/tag13.xml><?xml version="1.0" encoding="utf-8"?>
<p:tagLst xmlns:a="http://schemas.openxmlformats.org/drawingml/2006/main" xmlns:r="http://schemas.openxmlformats.org/officeDocument/2006/relationships" xmlns:p="http://schemas.openxmlformats.org/presentationml/2006/main">
  <p:tag name="GENSWF_SLIDE_UID" val="{EA6233A8-BBC2-4E91-84F3-7D90D777C4A6}:411"/>
</p:tagLst>
</file>

<file path=ppt/tags/tag14.xml><?xml version="1.0" encoding="utf-8"?>
<p:tagLst xmlns:a="http://schemas.openxmlformats.org/drawingml/2006/main" xmlns:r="http://schemas.openxmlformats.org/officeDocument/2006/relationships" xmlns:p="http://schemas.openxmlformats.org/presentationml/2006/main">
  <p:tag name="GENSWF_SLIDE_UID" val="{87575FDC-CAFC-4337-80E6-35FC77E5499B}:412"/>
</p:tagLst>
</file>

<file path=ppt/tags/tag15.xml><?xml version="1.0" encoding="utf-8"?>
<p:tagLst xmlns:a="http://schemas.openxmlformats.org/drawingml/2006/main" xmlns:r="http://schemas.openxmlformats.org/officeDocument/2006/relationships" xmlns:p="http://schemas.openxmlformats.org/presentationml/2006/main">
  <p:tag name="GENSWF_SLIDE_UID" val="{73C45F91-D838-421D-8856-EB1DFC41A5E2}:413"/>
</p:tagLst>
</file>

<file path=ppt/tags/tag16.xml><?xml version="1.0" encoding="utf-8"?>
<p:tagLst xmlns:a="http://schemas.openxmlformats.org/drawingml/2006/main" xmlns:r="http://schemas.openxmlformats.org/officeDocument/2006/relationships" xmlns:p="http://schemas.openxmlformats.org/presentationml/2006/main">
  <p:tag name="GENSWF_SLIDE_UID" val="{0B3607F2-A21A-420C-A0BE-BB77A781DF1F}:414"/>
</p:tagLst>
</file>

<file path=ppt/tags/tag17.xml><?xml version="1.0" encoding="utf-8"?>
<p:tagLst xmlns:a="http://schemas.openxmlformats.org/drawingml/2006/main" xmlns:r="http://schemas.openxmlformats.org/officeDocument/2006/relationships" xmlns:p="http://schemas.openxmlformats.org/presentationml/2006/main">
  <p:tag name="GENSWF_SLIDE_UID" val="{F02B41A6-596C-4090-9FF4-2E71A8D7C472}:267"/>
</p:tagLst>
</file>

<file path=ppt/tags/tag18.xml><?xml version="1.0" encoding="utf-8"?>
<p:tagLst xmlns:a="http://schemas.openxmlformats.org/drawingml/2006/main" xmlns:r="http://schemas.openxmlformats.org/officeDocument/2006/relationships" xmlns:p="http://schemas.openxmlformats.org/presentationml/2006/main">
  <p:tag name="GENSWF_SLIDE_UID" val="{9819DF68-8BF6-4CF7-95E4-A050E76F5B31}: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BBBD6885-94AD-4548-96DB-6D07426564C5}:261"/>
</p:tagLst>
</file>

<file path=ppt/tags/tag2.xml><?xml version="1.0" encoding="utf-8"?>
<p:tagLst xmlns:a="http://schemas.openxmlformats.org/drawingml/2006/main" xmlns:r="http://schemas.openxmlformats.org/officeDocument/2006/relationships" xmlns:p="http://schemas.openxmlformats.org/presentationml/2006/main">
  <p:tag name="GENSWF_SLIDE_UID" val="{2519795A-B24C-4BAB-B53A-E05F70771247}: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E181A7FA-840B-43C4-A852-6808765ABF03}:395"/>
</p:tagLst>
</file>

<file path=ppt/tags/tag21.xml><?xml version="1.0" encoding="utf-8"?>
<p:tagLst xmlns:a="http://schemas.openxmlformats.org/drawingml/2006/main" xmlns:r="http://schemas.openxmlformats.org/officeDocument/2006/relationships" xmlns:p="http://schemas.openxmlformats.org/presentationml/2006/main">
  <p:tag name="GENSWF_SLIDE_UID" val="{0CD9E8A7-E207-47B3-A11C-C19A4371269D}:404"/>
</p:tagLst>
</file>

<file path=ppt/tags/tag3.xml><?xml version="1.0" encoding="utf-8"?>
<p:tagLst xmlns:a="http://schemas.openxmlformats.org/drawingml/2006/main" xmlns:r="http://schemas.openxmlformats.org/officeDocument/2006/relationships" xmlns:p="http://schemas.openxmlformats.org/presentationml/2006/main">
  <p:tag name="GENSWF_SLIDE_UID" val="{AC8ED75C-89EB-4D89-84A1-4D2571246935}:406"/>
</p:tagLst>
</file>

<file path=ppt/tags/tag4.xml><?xml version="1.0" encoding="utf-8"?>
<p:tagLst xmlns:a="http://schemas.openxmlformats.org/drawingml/2006/main" xmlns:r="http://schemas.openxmlformats.org/officeDocument/2006/relationships" xmlns:p="http://schemas.openxmlformats.org/presentationml/2006/main">
  <p:tag name="GENSWF_SLIDE_UID" val="{6E583BDD-0502-4B76-91D9-98A0F61E918A}:260"/>
</p:tagLst>
</file>

<file path=ppt/tags/tag5.xml><?xml version="1.0" encoding="utf-8"?>
<p:tagLst xmlns:a="http://schemas.openxmlformats.org/drawingml/2006/main" xmlns:r="http://schemas.openxmlformats.org/officeDocument/2006/relationships" xmlns:p="http://schemas.openxmlformats.org/presentationml/2006/main">
  <p:tag name="GENSWF_SLIDE_UID" val="{885A7C23-49A0-40A3-BEE1-E7AF35E96441}:405"/>
</p:tagLst>
</file>

<file path=ppt/tags/tag6.xml><?xml version="1.0" encoding="utf-8"?>
<p:tagLst xmlns:a="http://schemas.openxmlformats.org/drawingml/2006/main" xmlns:r="http://schemas.openxmlformats.org/officeDocument/2006/relationships" xmlns:p="http://schemas.openxmlformats.org/presentationml/2006/main">
  <p:tag name="GENSWF_SLIDE_UID" val="{39F9E049-CE24-4EBF-9D61-8AD875C87DAC}:259"/>
</p:tagLst>
</file>

<file path=ppt/tags/tag7.xml><?xml version="1.0" encoding="utf-8"?>
<p:tagLst xmlns:a="http://schemas.openxmlformats.org/drawingml/2006/main" xmlns:r="http://schemas.openxmlformats.org/officeDocument/2006/relationships" xmlns:p="http://schemas.openxmlformats.org/presentationml/2006/main">
  <p:tag name="GENSWF_SLIDE_UID" val="{732A9461-E1D0-442F-9AF8-25CED861365E}:263"/>
</p:tagLst>
</file>

<file path=ppt/tags/tag8.xml><?xml version="1.0" encoding="utf-8"?>
<p:tagLst xmlns:a="http://schemas.openxmlformats.org/drawingml/2006/main" xmlns:r="http://schemas.openxmlformats.org/officeDocument/2006/relationships" xmlns:p="http://schemas.openxmlformats.org/presentationml/2006/main">
  <p:tag name="GENSWF_SLIDE_UID" val="{E596D5B4-A0AF-49C0-949B-8022C1D3A3C0}:264"/>
</p:tagLst>
</file>

<file path=ppt/tags/tag9.xml><?xml version="1.0" encoding="utf-8"?>
<p:tagLst xmlns:a="http://schemas.openxmlformats.org/drawingml/2006/main" xmlns:r="http://schemas.openxmlformats.org/officeDocument/2006/relationships" xmlns:p="http://schemas.openxmlformats.org/presentationml/2006/main">
  <p:tag name="GENSWF_SLIDE_UID" val="{06828642-9D1F-434F-A147-F082CD67B466}:4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1019</TotalTime>
  <Words>466</Words>
  <Application>Microsoft Office PowerPoint</Application>
  <PresentationFormat>Custom</PresentationFormat>
  <Paragraphs>20</Paragraphs>
  <Slides>20</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T3.Bai3Vuotquakhokhan</dc:title>
  <dc:creator>ADMIN</dc:creator>
  <cp:lastModifiedBy>Admin</cp:lastModifiedBy>
  <cp:revision>30</cp:revision>
  <dcterms:created xsi:type="dcterms:W3CDTF">2006-08-16T00:00:00Z</dcterms:created>
  <dcterms:modified xsi:type="dcterms:W3CDTF">2024-11-22T14:51:37Z</dcterms:modified>
  <dc:identifier>DAGHh34F4G4</dc:identifier>
</cp:coreProperties>
</file>