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4" r:id="rId1"/>
    <p:sldMasterId id="2147483740" r:id="rId2"/>
    <p:sldMasterId id="2147483775" r:id="rId3"/>
  </p:sldMasterIdLst>
  <p:notesMasterIdLst>
    <p:notesMasterId r:id="rId16"/>
  </p:notesMasterIdLst>
  <p:sldIdLst>
    <p:sldId id="273" r:id="rId4"/>
    <p:sldId id="368" r:id="rId5"/>
    <p:sldId id="366" r:id="rId6"/>
    <p:sldId id="367" r:id="rId7"/>
    <p:sldId id="435" r:id="rId8"/>
    <p:sldId id="394" r:id="rId9"/>
    <p:sldId id="436" r:id="rId10"/>
    <p:sldId id="763" r:id="rId11"/>
    <p:sldId id="764" r:id="rId12"/>
    <p:sldId id="766" r:id="rId13"/>
    <p:sldId id="771" r:id="rId14"/>
    <p:sldId id="427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84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62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728F8-E216-4DAE-BB6B-ACEECA401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77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19928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79486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6EA09-AF84-2954-0041-741E0642A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84BC9C-D05C-8A53-D7B3-A8A1465F9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CF66B-D0BC-C089-5B14-CD5DF5B85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DF83F-F2CC-6EF8-9978-C65F7600A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1780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C7653-D133-9FE9-263C-743A8586E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559426-16BF-1C58-4AA3-3F9A16D974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E4583-525F-A318-07D2-5561C0A3C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DC0DE-2C32-C51F-0D47-9E835C0FED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8826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665B5-3980-4777-95AA-8820A70795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5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219075" y="200025"/>
            <a:ext cx="11753850" cy="6457950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97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800" lvl="2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400" lvl="3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200" lvl="6" indent="-414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800" lvl="7" indent="-4146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5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5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5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-GB" sz="1335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/>
              </a:rPr>
              <a:t>Slidesgo</a:t>
            </a: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-GB" sz="1335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/>
              </a:rPr>
              <a:t>Flaticon</a:t>
            </a:r>
            <a:r>
              <a:rPr lang="en-GB" sz="1335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-GB" sz="1335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/>
              </a:rPr>
              <a:t>Freepik</a:t>
            </a:r>
            <a:endParaRPr sz="1335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552468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471438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183302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26057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115857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43310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162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924015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934519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798751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25363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  <p:sldLayoutId id="2147483772" r:id="rId32"/>
    <p:sldLayoutId id="2147483773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87CCDED6-2B9E-D3B1-0226-75F7FF1CB7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9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19.svg"/><Relationship Id="rId10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.mp4"/><Relationship Id="rId7" Type="http://schemas.openxmlformats.org/officeDocument/2006/relationships/image" Target="../media/image19.svg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7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101151" y="3903423"/>
            <a:ext cx="3674776" cy="2981556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3502892" y="4837703"/>
            <a:ext cx="3098370" cy="2221228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483090" y="-36339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0472" y="3628707"/>
            <a:ext cx="10655722" cy="153675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600" b="1" i="1" kern="0" dirty="0">
                <a:ln w="9525">
                  <a:solidFill>
                    <a:srgbClr val="FF0000"/>
                  </a:solidFill>
                  <a:prstDash val="solid"/>
                </a:ln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 MỪNG CÁC THẦY CÔ ĐẾN VỚI TIẾT DỰ GIỜ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600" b="1" i="1" kern="0" dirty="0">
                <a:ln w="9525">
                  <a:solidFill>
                    <a:srgbClr val="FF0000"/>
                  </a:solidFill>
                  <a:prstDash val="solid"/>
                </a:ln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 ĐẠO ĐỨC LỚP 3</a:t>
            </a:r>
            <a:endParaRPr kumimoji="0" lang="en-US" altLang="zh-CN" sz="2000" b="1" u="none" strike="noStrike" kern="0" cap="none" spc="0" normalizeH="0" noProof="0" dirty="0">
              <a:ln w="9525">
                <a:solidFill>
                  <a:srgbClr val="FF0000"/>
                </a:solidFill>
                <a:prstDash val="solid"/>
              </a:ln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4800" b="1" kern="0" baseline="0" dirty="0">
              <a:ln w="9525">
                <a:solidFill>
                  <a:srgbClr val="FF0000"/>
                </a:solidFill>
                <a:prstDash val="solid"/>
              </a:ln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kern="0" baseline="0" dirty="0">
                <a:ln w="9525">
                  <a:solidFill>
                    <a:srgbClr val="FF0000"/>
                  </a:solidFill>
                  <a:prstDash val="solid"/>
                </a:ln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GV </a:t>
            </a:r>
            <a:r>
              <a:rPr lang="en-US" altLang="zh-CN" sz="4800" b="1" kern="0" dirty="0" err="1">
                <a:ln w="9525">
                  <a:solidFill>
                    <a:srgbClr val="FF0000"/>
                  </a:solidFill>
                  <a:prstDash val="solid"/>
                </a:ln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dạy</a:t>
            </a:r>
            <a:r>
              <a:rPr lang="en-US" altLang="zh-CN" sz="4800" b="1" kern="0" dirty="0">
                <a:ln w="9525">
                  <a:solidFill>
                    <a:srgbClr val="FF0000"/>
                  </a:solidFill>
                  <a:prstDash val="solid"/>
                </a:ln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4800" b="1" kern="0" dirty="0" err="1">
                <a:ln w="9525">
                  <a:solidFill>
                    <a:srgbClr val="FF0000"/>
                  </a:solidFill>
                  <a:prstDash val="solid"/>
                </a:ln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Đỗ</a:t>
            </a:r>
            <a:r>
              <a:rPr lang="en-US" altLang="zh-CN" sz="4800" b="1" kern="0" dirty="0">
                <a:ln w="9525">
                  <a:solidFill>
                    <a:srgbClr val="FF0000"/>
                  </a:solidFill>
                  <a:prstDash val="solid"/>
                </a:ln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Thị Chi</a:t>
            </a:r>
            <a:endParaRPr kumimoji="0" lang="en-US" altLang="zh-CN" sz="4800" b="1" u="none" strike="noStrike" kern="0" cap="none" spc="0" normalizeH="0" baseline="0" noProof="0" dirty="0">
              <a:ln w="9525">
                <a:solidFill>
                  <a:srgbClr val="FF0000"/>
                </a:solidFill>
                <a:prstDash val="solid"/>
              </a:ln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27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2EDC4-9EBD-EB20-4456-6D095719F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>
            <a:extLst>
              <a:ext uri="{FF2B5EF4-FFF2-40B4-BE49-F238E27FC236}">
                <a16:creationId xmlns:a16="http://schemas.microsoft.com/office/drawing/2014/main" id="{F03ED9C4-9E09-3D6E-450D-8830E91423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879" b="36793"/>
          <a:stretch>
            <a:fillRect/>
          </a:stretch>
        </p:blipFill>
        <p:spPr>
          <a:xfrm>
            <a:off x="-253514" y="0"/>
            <a:ext cx="13090765" cy="7112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60813E2-BFB9-E1FB-84FA-CC0BDC2B8F17}"/>
              </a:ext>
            </a:extLst>
          </p:cNvPr>
          <p:cNvGrpSpPr/>
          <p:nvPr/>
        </p:nvGrpSpPr>
        <p:grpSpPr>
          <a:xfrm>
            <a:off x="529788" y="1097674"/>
            <a:ext cx="11132424" cy="5226926"/>
            <a:chOff x="187544" y="1119843"/>
            <a:chExt cx="8767269" cy="39486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0FF198-4DA5-82F9-5A1F-88BDE2692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35DD3B-3FD3-2E42-0037-EE98644A4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1E8F0E3-5128-89B7-221E-B386C8356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4C14E7C-481C-22D2-44ED-0A7A101B2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F3DB61-0DAA-5443-89CF-FEC4E3DD80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3215" y="41979"/>
            <a:ext cx="6956139" cy="1182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348140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817A7EF-A4C5-CF49-5846-13AE64A64A26}"/>
              </a:ext>
            </a:extLst>
          </p:cNvPr>
          <p:cNvGrpSpPr/>
          <p:nvPr/>
        </p:nvGrpSpPr>
        <p:grpSpPr>
          <a:xfrm>
            <a:off x="123825" y="1971676"/>
            <a:ext cx="10023301" cy="2241003"/>
            <a:chOff x="5139314" y="2565257"/>
            <a:chExt cx="6111165" cy="73376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C3EDC5-55FC-5C6C-D242-BCFAC656C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9314" y="2565257"/>
              <a:ext cx="6111165" cy="59658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3B9C35-9B68-D7C5-5A1A-312E2B0036A3}"/>
                </a:ext>
              </a:extLst>
            </p:cNvPr>
            <p:cNvSpPr txBox="1"/>
            <p:nvPr/>
          </p:nvSpPr>
          <p:spPr>
            <a:xfrm>
              <a:off x="5208240" y="2565257"/>
              <a:ext cx="5814512" cy="7337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Tuân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nhằm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GB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8DB0E00-B13D-0DD8-86E4-6D416B157C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8870122" y="269651"/>
            <a:ext cx="2913733" cy="2247391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68487913-C6F7-5C8C-7EFD-426094F99B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23" y="3123380"/>
            <a:ext cx="2913734" cy="350142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9D819D1-EE25-6CD9-3B39-4AF1E118C3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2" y="478465"/>
            <a:ext cx="4948484" cy="1426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2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</a:p>
          <a:p>
            <a:pPr algn="ctr" defTabSz="121920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 panose="020B0604020202020204"/>
                <a:sym typeface="Arial" panose="020B0604020202020204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 panose="020B0604020202020204"/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/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/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sym typeface="Arial" panose="020B0604020202020204"/>
              </a:endParaRPr>
            </a:p>
          </p:txBody>
        </p:sp>
        <p:sp>
          <p:nvSpPr>
            <p:cNvPr id="3" name="Hình chữ nhật: Góc Tròn 2"/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 dirty="0">
                <a:solidFill>
                  <a:srgbClr val="FFB43F"/>
                </a:solidFill>
                <a:sym typeface="Arial" panose="020B0604020202020204"/>
              </a:endParaRPr>
            </a:p>
          </p:txBody>
        </p:sp>
        <p:sp>
          <p:nvSpPr>
            <p:cNvPr id="4" name="Lưu đồ: Băng Đục lỗ 3"/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sym typeface="Arial" panose="020B0604020202020204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/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 panose="020B0604020202020204"/>
                  <a:sym typeface="Arial" panose="020B0604020202020204"/>
                </a:rPr>
                <a:t>KHỞI</a:t>
              </a:r>
            </a:p>
          </p:txBody>
        </p:sp>
        <p:sp>
          <p:nvSpPr>
            <p:cNvPr id="7" name="Hộp Văn bản 6"/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 panose="020B0604020202020204"/>
                  <a:sym typeface="Arial" panose="020B0604020202020204"/>
                </a:rPr>
                <a:t>ĐỘNG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/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/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200">
                <a:buClr>
                  <a:srgbClr val="000000"/>
                </a:buClr>
              </a:pPr>
              <a:r>
                <a:rPr lang="en-US" sz="1065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HỒ THỊ</a:t>
              </a:r>
            </a:p>
            <a:p>
              <a:pPr defTabSz="1219200">
                <a:buClr>
                  <a:srgbClr val="000000"/>
                </a:buClr>
              </a:pPr>
              <a:r>
                <a:rPr lang="en-US" sz="1065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TUYẾT</a:t>
              </a:r>
            </a:p>
            <a:p>
              <a:pPr defTabSz="1219200">
                <a:buClr>
                  <a:srgbClr val="000000"/>
                </a:buClr>
              </a:pPr>
              <a:r>
                <a:rPr lang="en-US" sz="1065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SƯƠNG</a:t>
              </a:r>
              <a:endParaRPr lang="en-SG" sz="106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sp>
          <p:nvSpPr>
            <p:cNvPr id="24" name="Hình Bầu dục 23"/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grpSp>
        <p:nvGrpSpPr>
          <p:cNvPr id="28" name="Nhóm 27"/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/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2" name="Hình Bầu dục 21"/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5" name="Hình Bầu dục 24"/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6" name="Hình Bầu dục 25"/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27" name="Hình Bầu dục 26"/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sp>
        <p:nvSpPr>
          <p:cNvPr id="2" name="Hình chữ nhật: Góc Tròn 1"/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1865" kern="0">
              <a:solidFill>
                <a:srgbClr val="FFB43F"/>
              </a:solidFill>
              <a:latin typeface="Calibri" panose="020F0502020204030204"/>
              <a:sym typeface="Arial" panose="020B0604020202020204"/>
            </a:endParaRPr>
          </a:p>
        </p:txBody>
      </p:sp>
      <p:pic>
        <p:nvPicPr>
          <p:cNvPr id="6" name="Hình ảnh 5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4"/>
          <a:srcRect l="26361" t="14241" r="29046"/>
          <a:stretch>
            <a:fillRect/>
          </a:stretch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5">
            <a:alphaModFix amt="35000"/>
          </a:blip>
          <a:srcRect t="28080" r="20882" b="26111"/>
          <a:stretch>
            <a:fillRect/>
          </a:stretch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5">
            <a:alphaModFix amt="20000"/>
          </a:blip>
          <a:srcRect l="80404" t="7925" r="12630" b="84589"/>
          <a:stretch>
            <a:fillRect/>
          </a:stretch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1333028" y="768623"/>
            <a:ext cx="95259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265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Thứ</a:t>
            </a:r>
            <a:r>
              <a:rPr lang="en-US" sz="4265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Tư</a:t>
            </a:r>
            <a:r>
              <a:rPr lang="en-US" sz="4265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4265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ngày</a:t>
            </a:r>
            <a:r>
              <a:rPr lang="en-US" sz="4265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23 </a:t>
            </a:r>
            <a:r>
              <a:rPr lang="en-US" sz="4265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tháng</a:t>
            </a:r>
            <a:r>
              <a:rPr lang="en-US" sz="4265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4 </a:t>
            </a:r>
            <a:r>
              <a:rPr lang="en-US" sz="4265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năm</a:t>
            </a:r>
            <a:r>
              <a:rPr lang="en-US" sz="4265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2025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/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/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/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5872;p73"/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  <a:defRPr/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31" name="Hình ảnh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4124837-B2B8-C90D-8589-215E000C8408}"/>
              </a:ext>
            </a:extLst>
          </p:cNvPr>
          <p:cNvSpPr txBox="1"/>
          <p:nvPr/>
        </p:nvSpPr>
        <p:spPr>
          <a:xfrm>
            <a:off x="5172386" y="3991540"/>
            <a:ext cx="3390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Rounded MT Bold" panose="020F0704030504030204" pitchFamily="34" charset="0"/>
                <a:cs typeface="MV Boli" panose="02000500030200090000" pitchFamily="2" charset="0"/>
              </a:rPr>
              <a:t>(</a:t>
            </a:r>
            <a:r>
              <a:rPr lang="en-US" sz="4800" dirty="0" err="1">
                <a:solidFill>
                  <a:srgbClr val="002060"/>
                </a:solidFill>
                <a:latin typeface="Arial Rounded MT Bold" panose="020F0704030504030204" pitchFamily="34" charset="0"/>
                <a:cs typeface="MV Boli" panose="02000500030200090000" pitchFamily="2" charset="0"/>
              </a:rPr>
              <a:t>Tiết</a:t>
            </a:r>
            <a:r>
              <a:rPr lang="en-US" sz="4800" dirty="0">
                <a:solidFill>
                  <a:srgbClr val="002060"/>
                </a:solidFill>
                <a:latin typeface="Arial Rounded MT Bold" panose="020F0704030504030204" pitchFamily="34" charset="0"/>
                <a:cs typeface="MV Boli" panose="02000500030200090000" pitchFamily="2" charset="0"/>
              </a:rPr>
              <a:t> 1)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/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24" name="Hình Bầu dục 23"/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grpSp>
        <p:nvGrpSpPr>
          <p:cNvPr id="28" name="Nhóm 27"/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/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2" name="Hình Bầu dục 21"/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5" name="Hình Bầu dục 24"/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6" name="Hình Bầu dục 25"/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  <p:sp>
          <p:nvSpPr>
            <p:cNvPr id="27" name="Hình Bầu dục 26"/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endParaRPr>
            </a:p>
          </p:txBody>
        </p:sp>
      </p:grpSp>
      <p:grpSp>
        <p:nvGrpSpPr>
          <p:cNvPr id="15" name="Nhóm 14"/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/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/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  <p:sp>
            <p:nvSpPr>
              <p:cNvPr id="20" name="Hộp Văn bản 19"/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/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36" name="Hình ảnh 35"/>
            <p:cNvPicPr>
              <a:picLocks noChangeAspect="1"/>
            </p:cNvPicPr>
            <p:nvPr/>
          </p:nvPicPr>
          <p:blipFill rotWithShape="1">
            <a:blip r:embed="rId4"/>
            <a:srcRect l="31133" r="50067" b="63476"/>
            <a:stretch>
              <a:fillRect/>
            </a:stretch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/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/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/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  <p:sp>
            <p:nvSpPr>
              <p:cNvPr id="41" name="Hộp Văn bản 40"/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/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/>
            <p:cNvPicPr>
              <a:picLocks noChangeAspect="1"/>
            </p:cNvPicPr>
            <p:nvPr/>
          </p:nvPicPr>
          <p:blipFill rotWithShape="1">
            <a:blip r:embed="rId4"/>
            <a:srcRect l="50268" t="3481" r="26046" b="66151"/>
            <a:stretch>
              <a:fillRect/>
            </a:stretch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/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/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/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  <p:sp>
            <p:nvSpPr>
              <p:cNvPr id="49" name="Hộp Văn bản 48"/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/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/>
                </a:endParaRPr>
              </a:p>
            </p:txBody>
          </p:sp>
        </p:grpSp>
        <p:pic>
          <p:nvPicPr>
            <p:cNvPr id="44" name="Hình ảnh 43"/>
            <p:cNvPicPr>
              <a:picLocks noChangeAspect="1"/>
            </p:cNvPicPr>
            <p:nvPr/>
          </p:nvPicPr>
          <p:blipFill rotWithShape="1">
            <a:blip r:embed="rId4"/>
            <a:srcRect l="68669" r="9122" b="68491"/>
            <a:stretch>
              <a:fillRect/>
            </a:stretch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3"/>
          <a:srcRect t="46508" b="6171"/>
          <a:stretch>
            <a:fillRect/>
          </a:stretch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3"/>
          <a:srcRect t="32" b="62364"/>
          <a:stretch>
            <a:fillRect/>
          </a:stretch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/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" name="Hình chữ nhật 4"/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" name="Hình chữ nhật 5"/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3" name="Hình Bầu dục 2"/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8" name="Hình Bầu dục 7"/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9" name="Hình Bầu dục 8"/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0" name="Hình Bầu dục 9"/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1" name="Hình Bầu dục 10"/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2" name="Hình Bầu dục 11"/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B43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sp>
        <p:nvSpPr>
          <p:cNvPr id="17" name="Hộp Văn bản 16"/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/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/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 panose="020B0604020202020204"/>
                </a:endParaRPr>
              </a:p>
            </p:txBody>
          </p:sp>
          <p:sp>
            <p:nvSpPr>
              <p:cNvPr id="46" name="TextBox 15"/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00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7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879" b="36793"/>
          <a:stretch>
            <a:fillRect/>
          </a:stretch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06365-D179-88AC-F803-AF9EF10E3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4187" y="1296460"/>
            <a:ext cx="6200187" cy="4102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0F0CE3-7908-F78C-DC0F-B08D6E896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296460"/>
            <a:ext cx="6324600" cy="40499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7F7741-CF53-9E9B-4F0F-28F53963EA72}"/>
              </a:ext>
            </a:extLst>
          </p:cNvPr>
          <p:cNvSpPr/>
          <p:nvPr/>
        </p:nvSpPr>
        <p:spPr>
          <a:xfrm>
            <a:off x="628650" y="5732249"/>
            <a:ext cx="520065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hầm</a:t>
            </a:r>
            <a:r>
              <a:rPr lang="en-US" sz="3200" dirty="0"/>
              <a:t> </a:t>
            </a:r>
            <a:r>
              <a:rPr lang="en-US" sz="3200" dirty="0" err="1"/>
              <a:t>dành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58E1B7-0238-75B8-82BD-CE65134FF01E}"/>
              </a:ext>
            </a:extLst>
          </p:cNvPr>
          <p:cNvSpPr/>
          <p:nvPr/>
        </p:nvSpPr>
        <p:spPr>
          <a:xfrm>
            <a:off x="6657975" y="5672698"/>
            <a:ext cx="520065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Sang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tín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đèn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65409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E47B7-4D6A-8F4A-3420-DC33785A2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>
            <a:extLst>
              <a:ext uri="{FF2B5EF4-FFF2-40B4-BE49-F238E27FC236}">
                <a16:creationId xmlns:a16="http://schemas.microsoft.com/office/drawing/2014/main" id="{CA657CBF-1A9A-3BED-D6A1-6F967A955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879" b="36793"/>
          <a:stretch>
            <a:fillRect/>
          </a:stretch>
        </p:blipFill>
        <p:spPr>
          <a:xfrm>
            <a:off x="-310664" y="-127000"/>
            <a:ext cx="13090765" cy="711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311580-55CD-5C44-7F67-708B27DBBD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6611"/>
          <a:stretch/>
        </p:blipFill>
        <p:spPr>
          <a:xfrm>
            <a:off x="95907" y="1290738"/>
            <a:ext cx="5419068" cy="4144571"/>
          </a:xfrm>
          <a:prstGeom prst="rect">
            <a:avLst/>
          </a:prstGeom>
        </p:spPr>
      </p:pic>
      <p:pic>
        <p:nvPicPr>
          <p:cNvPr id="3" name="366386524805439494">
            <a:hlinkClick r:id="" action="ppaction://media"/>
            <a:extLst>
              <a:ext uri="{FF2B5EF4-FFF2-40B4-BE49-F238E27FC236}">
                <a16:creationId xmlns:a16="http://schemas.microsoft.com/office/drawing/2014/main" id="{5CA0C7FB-5DA6-0E4E-91C6-AD046816FD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6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96465" y="1362074"/>
            <a:ext cx="6595535" cy="391477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EAEF24-AD22-A50E-CF95-1C733CD7FFB8}"/>
              </a:ext>
            </a:extLst>
          </p:cNvPr>
          <p:cNvSpPr/>
          <p:nvPr/>
        </p:nvSpPr>
        <p:spPr>
          <a:xfrm>
            <a:off x="355070" y="5435309"/>
            <a:ext cx="520065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sát</a:t>
            </a:r>
            <a:r>
              <a:rPr lang="en-US" sz="3200" dirty="0"/>
              <a:t> </a:t>
            </a:r>
            <a:r>
              <a:rPr lang="en-US" sz="3200" dirty="0" err="1"/>
              <a:t>lề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, </a:t>
            </a:r>
            <a:r>
              <a:rPr lang="en-US" sz="3200" dirty="0" err="1"/>
              <a:t>mép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97C29A-91B9-F81A-FA13-7B30C9703DB4}"/>
              </a:ext>
            </a:extLst>
          </p:cNvPr>
          <p:cNvSpPr/>
          <p:nvPr/>
        </p:nvSpPr>
        <p:spPr>
          <a:xfrm>
            <a:off x="6293907" y="5393743"/>
            <a:ext cx="520065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vỉa</a:t>
            </a:r>
            <a:r>
              <a:rPr lang="en-US" sz="3200" dirty="0"/>
              <a:t> </a:t>
            </a:r>
            <a:r>
              <a:rPr lang="en-US" sz="3200" dirty="0" err="1"/>
              <a:t>hè</a:t>
            </a:r>
            <a:r>
              <a:rPr lang="en-US" sz="32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58214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D6DF6B3-257E-442F-AF5C-F5E4B11274A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9 Di bo an toa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D58227-94DF-4EEA-9D96-743FC9F3FD11}:7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4C86FD-7266-4012-BD32-2ED0B6A44105}:7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E38600-E132-4633-A16D-2C21AC8DFAF0}:77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4E82E7-6CDC-4138-8EFD-397819C40067}:4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E2D2E6-B08F-4EB8-8D52-1043234BCE2F}:27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14A91E-86B1-44B9-9EFC-2871CE5AE867}:3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1B5864-1317-4D86-BD30-C9CA48044958}:3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D41D98-270A-4FB4-8BCB-0A6191798B4A}:36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F382D8-3C25-48A0-B4E8-4990E359E437}:43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29004D-C6CF-4FC8-A47E-1F4A342B9D00}:3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06E93C-59A3-4804-97EB-57FD96B0EBBF}:4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F2E4F-A9B3-479E-B3F6-C0950BD6CDA9}:76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183</Words>
  <Application>Microsoft Office PowerPoint</Application>
  <PresentationFormat>Widescreen</PresentationFormat>
  <Paragraphs>31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#9Slide05 SVNClementine</vt:lpstr>
      <vt:lpstr>Arial</vt:lpstr>
      <vt:lpstr>Arial Rounded MT Bold</vt:lpstr>
      <vt:lpstr>Calibri</vt:lpstr>
      <vt:lpstr>Cambria</vt:lpstr>
      <vt:lpstr>Gill Sans MT</vt:lpstr>
      <vt:lpstr>iCiel Cadena</vt:lpstr>
      <vt:lpstr>Nunito Light</vt:lpstr>
      <vt:lpstr>PT Sans</vt:lpstr>
      <vt:lpstr>Spartan</vt:lpstr>
      <vt:lpstr>Times New Roman</vt:lpstr>
      <vt:lpstr>UTM Avo</vt:lpstr>
      <vt:lpstr>1_Office Theme</vt:lpstr>
      <vt:lpstr>1_Walk to School Day by Slidesgo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9 Di bo an toan</dc:title>
  <dc:creator>Thao Tran</dc:creator>
  <cp:lastModifiedBy>Nhật Lệ lô</cp:lastModifiedBy>
  <cp:revision>31</cp:revision>
  <dcterms:created xsi:type="dcterms:W3CDTF">2023-01-11T12:02:00Z</dcterms:created>
  <dcterms:modified xsi:type="dcterms:W3CDTF">2025-05-10T09:32:26Z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B72F11E3ED514078A9C73441B85E30D9</vt:lpwstr>
  </property>
  <property fmtid="{D5CDD505-2E9C-101B-9397-08002B2CF9AE}" pid="3" name="KSOProductBuildVer">
    <vt:lpwstr>1033-11.2.0.11486</vt:lpwstr>
  </property>
</Properties>
</file>