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  <p:sldMasterId id="2147483687" r:id="rId2"/>
  </p:sldMasterIdLst>
  <p:notesMasterIdLst>
    <p:notesMasterId r:id="rId8"/>
  </p:notesMasterIdLst>
  <p:sldIdLst>
    <p:sldId id="259" r:id="rId3"/>
    <p:sldId id="261" r:id="rId4"/>
    <p:sldId id="262" r:id="rId5"/>
    <p:sldId id="263" r:id="rId6"/>
    <p:sldId id="264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62" d="100"/>
          <a:sy n="62" d="100"/>
        </p:scale>
        <p:origin x="8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6C43A9-2F4C-41FE-BAA1-068888103A83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BF734D-E192-4D8D-9071-403D9235B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439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A437B2-56C8-4CB9-A691-D655085B59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339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bao </a:t>
            </a:r>
            <a:r>
              <a:rPr lang="en-US" dirty="0" err="1"/>
              <a:t>lì</a:t>
            </a:r>
            <a:r>
              <a:rPr lang="en-US" dirty="0"/>
              <a:t> </a:t>
            </a:r>
            <a:r>
              <a:rPr lang="en-US" dirty="0" err="1"/>
              <a:t>xì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F734D-E192-4D8D-9071-403D9235B64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965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bao </a:t>
            </a:r>
            <a:r>
              <a:rPr lang="en-US" dirty="0" err="1"/>
              <a:t>lì</a:t>
            </a:r>
            <a:r>
              <a:rPr lang="en-US" dirty="0"/>
              <a:t> </a:t>
            </a:r>
            <a:r>
              <a:rPr lang="en-US" dirty="0" err="1"/>
              <a:t>xì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F734D-E192-4D8D-9071-403D9235B64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257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91B0A-E32E-D38D-449B-6F02EC489D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4E03D1-013E-0087-DAC0-A9CB443A32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19F467-5145-8C13-8045-0BB2D35831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3F971B-4581-2EBD-AFC3-206BE5133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D4C40B-A6EA-E751-7AEB-9FB8437F1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203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AA2E3-EFBE-4290-584F-1ED9C60FB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922186-D07C-452B-C8B1-9F343C0291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36CCC2-BAED-361A-24C5-9E55FA690B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79A533-5AED-66F0-01A9-16A8246F6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22A7B1-5BA3-CDE1-CD8D-9607D73E8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198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D19EA4-5171-5C0E-1D02-4F05D4188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098512-167F-1630-3E91-334D0DE4AF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44E6E-6676-B91C-1E4C-0A33D899F8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1D746-D355-1A7A-8CC0-DFC94E11D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9F502F-0964-C3B6-F9F0-83130D2FD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4934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6662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941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9597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1544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6542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2704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9604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604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2C6B8-7CAC-8B16-DBBD-61E81FCA5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B651B-7116-09E8-6695-417834980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118A4D-4492-E0CC-C46B-28A8709ED9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FD50F-0594-F268-FC32-D2013094C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1B9001-8560-4DF1-8AA8-CD08D611A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9093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1975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8198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269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42D78-50DC-8E19-C360-502E4F44B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CDBB54-EA68-97B0-03FA-455570842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FA1A76-DDCC-9A44-A41D-844F557CF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AF54BF-C5E9-9121-6B84-763EA47C1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730FD0-42EA-C0B5-BF68-4AB31FEF9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520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A4053-CAEB-E179-5EB3-753178BB8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A33E28-841C-07DB-3128-54C6222490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1C6F14-7D6A-B59E-C046-CB40450772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639232-63B3-1D2E-CA2A-5CA01664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5B9E70-C99B-ECFE-385C-73C2C7D7A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0159C0-D28D-5418-2CC4-A654109E1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058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88488-E247-17BB-8AF3-3806ED5FB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A93F7D-4497-38F8-25AA-A0ABFBDA89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D37783-B135-F678-11DC-39BC784747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32EB39-64D5-AD0C-41A8-B9CC9080B4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E72410-94C1-E103-ABB0-9AF531F757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2C58C8-5C76-B7BB-4E87-7E878184D7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F2227A-2ACA-B2E7-B539-B445D35A8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ED3E37-688F-748B-CC74-DA21D0BEF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22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E6796-5531-3990-8B87-F4EFE78CF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81265E-BE85-CC88-41FD-03C954613A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763294-D744-DC74-0E59-8001F6285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0B6539-EBED-2802-6373-A973E5703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536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2D4B92-5AB5-2D20-94E3-4C762FB483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BFF7A5-7A63-93EC-AD53-D2567E296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A02F79-7EB4-F138-6E88-4AD17AE99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351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61AB1-E253-B6AB-F5C8-A892BC406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9883C-080F-AFAC-DEE3-1CE7390AB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64D0EF-5903-321F-060E-72AF3894B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7F54E8-6551-12A3-B286-1FAB50FEC6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264BCE-B58C-4A63-588A-ABEF77422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AFA6CD-D289-EFE1-DC48-D8FF7FF45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904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ECC17-D6BA-E963-AE2E-8DC2681F7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B1D591-6294-FB1A-80A0-07DAFB56DA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4F8A03-04DB-0083-8ABE-779113D0EE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8B2FF-6AED-75BB-D959-63EFFEEF9C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A0E711-FE41-D8F1-48DC-73053E86E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A54443-6BD5-C3EE-7C7D-FFEE96007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702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4202888-8444-8B40-B55A-CC395CFEFDE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1023" y="0"/>
            <a:ext cx="1451113" cy="145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612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434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outdoor object, windmill&#10;&#10;Description automatically generated">
            <a:extLst>
              <a:ext uri="{FF2B5EF4-FFF2-40B4-BE49-F238E27FC236}">
                <a16:creationId xmlns:a16="http://schemas.microsoft.com/office/drawing/2014/main" id="{16A4A4BF-FFA4-3B80-7123-46B9C7743B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972"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61F0A7-14DE-45F8-6040-B4EC7BA93F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9158" y="612404"/>
            <a:ext cx="7053683" cy="563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1818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83" r="-208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050906" y="1"/>
            <a:ext cx="9520608" cy="3102428"/>
          </a:xfrm>
          <a:custGeom>
            <a:avLst/>
            <a:gdLst/>
            <a:ahLst/>
            <a:cxnLst/>
            <a:rect l="l" t="t" r="r" b="b"/>
            <a:pathLst>
              <a:path w="3825300" h="1697477">
                <a:moveTo>
                  <a:pt x="0" y="0"/>
                </a:moveTo>
                <a:lnTo>
                  <a:pt x="3825300" y="0"/>
                </a:lnTo>
                <a:lnTo>
                  <a:pt x="3825300" y="1697477"/>
                </a:lnTo>
                <a:lnTo>
                  <a:pt x="0" y="16974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200399" y="290911"/>
            <a:ext cx="7500257" cy="23653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668"/>
              </a:lnSpc>
              <a:spcBef>
                <a:spcPct val="0"/>
              </a:spcBef>
            </a:pPr>
            <a:r>
              <a:rPr lang="vi-VN" sz="3200" dirty="0">
                <a:solidFill>
                  <a:srgbClr val="FFDE59"/>
                </a:solidFill>
              </a:rPr>
              <a:t>Em đồng tình hay không đồng tình với việc làm nào dưới đây? Vì sao?</a:t>
            </a:r>
            <a:endParaRPr lang="en-US" sz="3200" dirty="0">
              <a:solidFill>
                <a:srgbClr val="FFDE59"/>
              </a:solidFill>
            </a:endParaRPr>
          </a:p>
          <a:p>
            <a:pPr algn="just" defTabSz="609630">
              <a:lnSpc>
                <a:spcPts val="4668"/>
              </a:lnSpc>
              <a:spcBef>
                <a:spcPct val="0"/>
              </a:spcBef>
            </a:pPr>
            <a:r>
              <a:rPr lang="vi-VN" sz="3200" b="1" dirty="0">
                <a:solidFill>
                  <a:srgbClr val="FFDE59"/>
                </a:solidFill>
              </a:rPr>
              <a:t>Mọi trẻ em đều có quyền được bảo vệ khỏi các hình thức xâm hại.</a:t>
            </a:r>
            <a:endParaRPr lang="en-US" sz="3200" b="1" dirty="0">
              <a:solidFill>
                <a:srgbClr val="FFDE59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55B1F42-AA2D-411D-A712-F57617B0B117}"/>
              </a:ext>
            </a:extLst>
          </p:cNvPr>
          <p:cNvGrpSpPr/>
          <p:nvPr/>
        </p:nvGrpSpPr>
        <p:grpSpPr>
          <a:xfrm>
            <a:off x="1838325" y="3600449"/>
            <a:ext cx="7715250" cy="2219325"/>
            <a:chOff x="1028700" y="3707030"/>
            <a:chExt cx="6734110" cy="2298015"/>
          </a:xfrm>
        </p:grpSpPr>
        <p:sp>
          <p:nvSpPr>
            <p:cNvPr id="8" name="Freeform 8"/>
            <p:cNvSpPr/>
            <p:nvPr/>
          </p:nvSpPr>
          <p:spPr>
            <a:xfrm>
              <a:off x="1028700" y="3707030"/>
              <a:ext cx="6734110" cy="2298015"/>
            </a:xfrm>
            <a:custGeom>
              <a:avLst/>
              <a:gdLst/>
              <a:ahLst/>
              <a:cxnLst/>
              <a:rect l="l" t="t" r="r" b="b"/>
              <a:pathLst>
                <a:path w="6734110" h="2298015">
                  <a:moveTo>
                    <a:pt x="0" y="0"/>
                  </a:moveTo>
                  <a:lnTo>
                    <a:pt x="6734110" y="0"/>
                  </a:lnTo>
                  <a:lnTo>
                    <a:pt x="6734110" y="2298015"/>
                  </a:lnTo>
                  <a:lnTo>
                    <a:pt x="0" y="2298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412319" y="4011918"/>
              <a:ext cx="5960934" cy="152970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Không đồng ý, người quen cũng có thể là thủ phạm xâm hại vì những người quen thường sẽ dễ tiếp cận hơn.</a:t>
              </a:r>
              <a:endPara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9255422" y="3647571"/>
            <a:ext cx="1614767" cy="2128194"/>
          </a:xfrm>
          <a:custGeom>
            <a:avLst/>
            <a:gdLst/>
            <a:ahLst/>
            <a:cxnLst/>
            <a:rect l="l" t="t" r="r" b="b"/>
            <a:pathLst>
              <a:path w="2422151" h="3192291">
                <a:moveTo>
                  <a:pt x="0" y="0"/>
                </a:moveTo>
                <a:lnTo>
                  <a:pt x="2422150" y="0"/>
                </a:lnTo>
                <a:lnTo>
                  <a:pt x="2422150" y="3192291"/>
                </a:lnTo>
                <a:lnTo>
                  <a:pt x="0" y="31922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8911F0C-C2B6-4A68-885F-DF8A2A7207CC}"/>
              </a:ext>
            </a:extLst>
          </p:cNvPr>
          <p:cNvSpPr/>
          <p:nvPr/>
        </p:nvSpPr>
        <p:spPr>
          <a:xfrm>
            <a:off x="348511" y="1724094"/>
            <a:ext cx="965200" cy="91704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22" name="TextBox 7">
            <a:extLst>
              <a:ext uri="{FF2B5EF4-FFF2-40B4-BE49-F238E27FC236}">
                <a16:creationId xmlns:a16="http://schemas.microsoft.com/office/drawing/2014/main" id="{19F4D8F8-C87D-4956-AEFF-C11436031C57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+mj-lt"/>
              </a:rPr>
              <a:t>10</a:t>
            </a: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65E11E2E-5252-487C-A7F5-79046B840DCA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+mj-lt"/>
              </a:rPr>
              <a:t>9</a:t>
            </a:r>
          </a:p>
        </p:txBody>
      </p:sp>
      <p:sp>
        <p:nvSpPr>
          <p:cNvPr id="24" name="TextBox 7">
            <a:extLst>
              <a:ext uri="{FF2B5EF4-FFF2-40B4-BE49-F238E27FC236}">
                <a16:creationId xmlns:a16="http://schemas.microsoft.com/office/drawing/2014/main" id="{42F35C5C-BFF3-4D58-8702-9B7D0E5051CA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+mj-lt"/>
              </a:rPr>
              <a:t>8</a:t>
            </a:r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5479ECCD-71E9-4F99-8D4F-AA5A29823058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+mj-lt"/>
              </a:rPr>
              <a:t>7</a:t>
            </a: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C10EBD80-37E6-481D-A411-E50137AF4DF6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+mj-lt"/>
              </a:rPr>
              <a:t>6</a:t>
            </a:r>
          </a:p>
        </p:txBody>
      </p:sp>
      <p:sp>
        <p:nvSpPr>
          <p:cNvPr id="28" name="TextBox 7">
            <a:extLst>
              <a:ext uri="{FF2B5EF4-FFF2-40B4-BE49-F238E27FC236}">
                <a16:creationId xmlns:a16="http://schemas.microsoft.com/office/drawing/2014/main" id="{62DCAE2D-0AE0-4EF2-86BA-ED71F9B2853D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+mj-lt"/>
              </a:rPr>
              <a:t>5</a:t>
            </a:r>
          </a:p>
        </p:txBody>
      </p:sp>
      <p:sp>
        <p:nvSpPr>
          <p:cNvPr id="29" name="TextBox 7">
            <a:extLst>
              <a:ext uri="{FF2B5EF4-FFF2-40B4-BE49-F238E27FC236}">
                <a16:creationId xmlns:a16="http://schemas.microsoft.com/office/drawing/2014/main" id="{FC625A9A-D8D4-4284-ADC5-B83193835229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+mj-lt"/>
              </a:rPr>
              <a:t>4</a:t>
            </a:r>
          </a:p>
        </p:txBody>
      </p:sp>
      <p:sp>
        <p:nvSpPr>
          <p:cNvPr id="30" name="TextBox 7">
            <a:extLst>
              <a:ext uri="{FF2B5EF4-FFF2-40B4-BE49-F238E27FC236}">
                <a16:creationId xmlns:a16="http://schemas.microsoft.com/office/drawing/2014/main" id="{65FEBA8F-99A3-43ED-9CB9-8527C290A85C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+mj-lt"/>
              </a:rPr>
              <a:t>3</a:t>
            </a:r>
          </a:p>
        </p:txBody>
      </p:sp>
      <p:sp>
        <p:nvSpPr>
          <p:cNvPr id="31" name="TextBox 7">
            <a:extLst>
              <a:ext uri="{FF2B5EF4-FFF2-40B4-BE49-F238E27FC236}">
                <a16:creationId xmlns:a16="http://schemas.microsoft.com/office/drawing/2014/main" id="{F43F150F-0303-4A8A-8F72-26F0A6760CD9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+mj-lt"/>
              </a:rPr>
              <a:t>2</a:t>
            </a:r>
          </a:p>
        </p:txBody>
      </p:sp>
      <p:sp>
        <p:nvSpPr>
          <p:cNvPr id="32" name="TextBox 7">
            <a:extLst>
              <a:ext uri="{FF2B5EF4-FFF2-40B4-BE49-F238E27FC236}">
                <a16:creationId xmlns:a16="http://schemas.microsoft.com/office/drawing/2014/main" id="{1B5B2123-313B-4DA9-997A-FCEF07EBE8E8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+mj-lt"/>
              </a:rPr>
              <a:t>1</a:t>
            </a:r>
          </a:p>
        </p:txBody>
      </p:sp>
      <p:sp>
        <p:nvSpPr>
          <p:cNvPr id="33" name="TextBox 7">
            <a:extLst>
              <a:ext uri="{FF2B5EF4-FFF2-40B4-BE49-F238E27FC236}">
                <a16:creationId xmlns:a16="http://schemas.microsoft.com/office/drawing/2014/main" id="{E159178E-F3ED-435C-A8E4-CD438216728B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+mj-lt"/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83" r="-208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hlinkClick r:id="" action="ppaction://noaction"/>
          </p:cNvPr>
          <p:cNvSpPr/>
          <p:nvPr/>
        </p:nvSpPr>
        <p:spPr>
          <a:xfrm>
            <a:off x="5288617" y="3744147"/>
            <a:ext cx="1614767" cy="2128194"/>
          </a:xfrm>
          <a:custGeom>
            <a:avLst/>
            <a:gdLst/>
            <a:ahLst/>
            <a:cxnLst/>
            <a:rect l="l" t="t" r="r" b="b"/>
            <a:pathLst>
              <a:path w="2422151" h="3192291">
                <a:moveTo>
                  <a:pt x="0" y="0"/>
                </a:moveTo>
                <a:lnTo>
                  <a:pt x="2422150" y="0"/>
                </a:lnTo>
                <a:lnTo>
                  <a:pt x="2422150" y="3192291"/>
                </a:lnTo>
                <a:lnTo>
                  <a:pt x="0" y="31922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747683-5A9B-5BE7-27A3-4B2C1DE36F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1037" y="264160"/>
            <a:ext cx="3149351" cy="31493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83" r="-208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828800" y="91440"/>
            <a:ext cx="8839200" cy="2031999"/>
          </a:xfrm>
          <a:custGeom>
            <a:avLst/>
            <a:gdLst/>
            <a:ahLst/>
            <a:cxnLst/>
            <a:rect l="l" t="t" r="r" b="b"/>
            <a:pathLst>
              <a:path w="3825300" h="1697477">
                <a:moveTo>
                  <a:pt x="0" y="0"/>
                </a:moveTo>
                <a:lnTo>
                  <a:pt x="3825300" y="0"/>
                </a:lnTo>
                <a:lnTo>
                  <a:pt x="3825300" y="1697477"/>
                </a:lnTo>
                <a:lnTo>
                  <a:pt x="0" y="16974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2749076" y="400317"/>
            <a:ext cx="6714169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/>
            <a:r>
              <a:rPr lang="en-US" sz="3600" dirty="0" err="1">
                <a:solidFill>
                  <a:srgbClr val="FFDE59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Trẻ</a:t>
            </a:r>
            <a:r>
              <a:rPr lang="en-US" sz="3600" dirty="0">
                <a:solidFill>
                  <a:srgbClr val="FFDE59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DE59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en-US" sz="3600" dirty="0">
                <a:solidFill>
                  <a:srgbClr val="FFDE59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DE59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trai</a:t>
            </a:r>
            <a:r>
              <a:rPr lang="en-US" sz="3600" dirty="0">
                <a:solidFill>
                  <a:srgbClr val="FFDE59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DE59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3600" dirty="0">
                <a:solidFill>
                  <a:srgbClr val="FFDE59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DE59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trẻ</a:t>
            </a:r>
            <a:r>
              <a:rPr lang="en-US" sz="3600" dirty="0">
                <a:solidFill>
                  <a:srgbClr val="FFDE59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DE59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en-US" sz="3600" dirty="0">
                <a:solidFill>
                  <a:srgbClr val="FFDE59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DE59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gái</a:t>
            </a:r>
            <a:r>
              <a:rPr lang="en-US" sz="3600" dirty="0">
                <a:solidFill>
                  <a:srgbClr val="FFDE59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DE59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đều</a:t>
            </a:r>
            <a:r>
              <a:rPr lang="en-US" sz="3600" dirty="0">
                <a:solidFill>
                  <a:srgbClr val="FFDE59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DE59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solidFill>
                  <a:srgbClr val="FFDE59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DE59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thể</a:t>
            </a:r>
            <a:r>
              <a:rPr lang="en-US" sz="3600" dirty="0">
                <a:solidFill>
                  <a:srgbClr val="FFDE59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DE59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solidFill>
                  <a:srgbClr val="FFDE59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DE59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nạn</a:t>
            </a:r>
            <a:r>
              <a:rPr lang="en-US" sz="3600" dirty="0">
                <a:solidFill>
                  <a:srgbClr val="FFDE59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DE59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nhân</a:t>
            </a:r>
            <a:r>
              <a:rPr lang="en-US" sz="3600" dirty="0">
                <a:solidFill>
                  <a:srgbClr val="FFDE59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DE59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solidFill>
                  <a:srgbClr val="FFDE59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DE59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xâm</a:t>
            </a:r>
            <a:r>
              <a:rPr lang="en-US" sz="3600" dirty="0">
                <a:solidFill>
                  <a:srgbClr val="FFDE59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DE59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hại</a:t>
            </a:r>
            <a:r>
              <a:rPr lang="en-US" sz="3600" dirty="0">
                <a:solidFill>
                  <a:srgbClr val="FFDE59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DE59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tình</a:t>
            </a:r>
            <a:r>
              <a:rPr lang="en-US" sz="3600" dirty="0">
                <a:solidFill>
                  <a:srgbClr val="FFDE59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DE59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dục</a:t>
            </a:r>
            <a:r>
              <a:rPr lang="en-US" sz="3600" dirty="0">
                <a:solidFill>
                  <a:srgbClr val="FFDE59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244600" y="2532314"/>
            <a:ext cx="8366760" cy="2364806"/>
            <a:chOff x="0" y="0"/>
            <a:chExt cx="8978813" cy="306402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978813" cy="3064020"/>
            </a:xfrm>
            <a:custGeom>
              <a:avLst/>
              <a:gdLst/>
              <a:ahLst/>
              <a:cxnLst/>
              <a:rect l="l" t="t" r="r" b="b"/>
              <a:pathLst>
                <a:path w="8978813" h="3064020">
                  <a:moveTo>
                    <a:pt x="0" y="0"/>
                  </a:moveTo>
                  <a:lnTo>
                    <a:pt x="8978813" y="0"/>
                  </a:lnTo>
                  <a:lnTo>
                    <a:pt x="8978813" y="3064020"/>
                  </a:lnTo>
                  <a:lnTo>
                    <a:pt x="0" y="3064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877710" y="346548"/>
              <a:ext cx="7222140" cy="23926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4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 ý. Vì cho dù ở độ tuổi nào và giới tính nào cũng có nguy cơ bị xâm hại.</a:t>
              </a:r>
              <a:endParaRPr lang="en-US" sz="40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9" name="Freeform 19"/>
          <p:cNvSpPr/>
          <p:nvPr/>
        </p:nvSpPr>
        <p:spPr>
          <a:xfrm>
            <a:off x="9327951" y="2408043"/>
            <a:ext cx="1501539" cy="1978963"/>
          </a:xfrm>
          <a:custGeom>
            <a:avLst/>
            <a:gdLst/>
            <a:ahLst/>
            <a:cxnLst/>
            <a:rect l="l" t="t" r="r" b="b"/>
            <a:pathLst>
              <a:path w="2252308" h="2968445">
                <a:moveTo>
                  <a:pt x="0" y="0"/>
                </a:moveTo>
                <a:lnTo>
                  <a:pt x="2252308" y="0"/>
                </a:lnTo>
                <a:lnTo>
                  <a:pt x="2252308" y="2968445"/>
                </a:lnTo>
                <a:lnTo>
                  <a:pt x="0" y="29684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4DE5C05-0523-4432-A59D-3A02404E4DC9}"/>
              </a:ext>
            </a:extLst>
          </p:cNvPr>
          <p:cNvSpPr/>
          <p:nvPr/>
        </p:nvSpPr>
        <p:spPr>
          <a:xfrm>
            <a:off x="348511" y="1724094"/>
            <a:ext cx="965200" cy="91704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E4C8DE49-529B-416C-8130-519EE3E96590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</a:rPr>
              <a:t>10</a:t>
            </a:r>
          </a:p>
        </p:txBody>
      </p:sp>
      <p:sp>
        <p:nvSpPr>
          <p:cNvPr id="22" name="TextBox 7">
            <a:extLst>
              <a:ext uri="{FF2B5EF4-FFF2-40B4-BE49-F238E27FC236}">
                <a16:creationId xmlns:a16="http://schemas.microsoft.com/office/drawing/2014/main" id="{E983CD5A-716E-40A2-89EA-5E1AA253A6EF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</a:rPr>
              <a:t>9</a:t>
            </a: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960550E2-B86B-4922-A916-CA5182C31BB0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</a:rPr>
              <a:t>8</a:t>
            </a:r>
          </a:p>
        </p:txBody>
      </p:sp>
      <p:sp>
        <p:nvSpPr>
          <p:cNvPr id="24" name="TextBox 7">
            <a:extLst>
              <a:ext uri="{FF2B5EF4-FFF2-40B4-BE49-F238E27FC236}">
                <a16:creationId xmlns:a16="http://schemas.microsoft.com/office/drawing/2014/main" id="{37DD1797-BAC8-4BAE-B1DE-63F7470919E0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</a:rPr>
              <a:t>7</a:t>
            </a:r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D7EADA06-DA39-4F97-8E00-501FBC7BABE2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</a:rPr>
              <a:t>6</a:t>
            </a: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BEA211B1-00BF-4A98-B10D-51BA9E1253C6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27" name="TextBox 7">
            <a:extLst>
              <a:ext uri="{FF2B5EF4-FFF2-40B4-BE49-F238E27FC236}">
                <a16:creationId xmlns:a16="http://schemas.microsoft.com/office/drawing/2014/main" id="{EC5D9BFC-4ACF-43E3-A49A-4A874264F796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28" name="TextBox 7">
            <a:extLst>
              <a:ext uri="{FF2B5EF4-FFF2-40B4-BE49-F238E27FC236}">
                <a16:creationId xmlns:a16="http://schemas.microsoft.com/office/drawing/2014/main" id="{0266405A-F478-4C96-A178-FF5F2DF164DB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29" name="TextBox 7">
            <a:extLst>
              <a:ext uri="{FF2B5EF4-FFF2-40B4-BE49-F238E27FC236}">
                <a16:creationId xmlns:a16="http://schemas.microsoft.com/office/drawing/2014/main" id="{8ED3C886-6809-48FB-8929-DC8022C472BE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30" name="TextBox 7">
            <a:extLst>
              <a:ext uri="{FF2B5EF4-FFF2-40B4-BE49-F238E27FC236}">
                <a16:creationId xmlns:a16="http://schemas.microsoft.com/office/drawing/2014/main" id="{C19C5506-EB0E-4F38-BFBA-4263FFF7331E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31" name="TextBox 7">
            <a:extLst>
              <a:ext uri="{FF2B5EF4-FFF2-40B4-BE49-F238E27FC236}">
                <a16:creationId xmlns:a16="http://schemas.microsoft.com/office/drawing/2014/main" id="{385B0337-9344-4A53-92DB-B5D80D257F52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83" r="-208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hlinkClick r:id="" action="ppaction://noaction"/>
          </p:cNvPr>
          <p:cNvSpPr/>
          <p:nvPr/>
        </p:nvSpPr>
        <p:spPr>
          <a:xfrm>
            <a:off x="5345231" y="3911723"/>
            <a:ext cx="1501539" cy="1978963"/>
          </a:xfrm>
          <a:custGeom>
            <a:avLst/>
            <a:gdLst/>
            <a:ahLst/>
            <a:cxnLst/>
            <a:rect l="l" t="t" r="r" b="b"/>
            <a:pathLst>
              <a:path w="2252308" h="2968445">
                <a:moveTo>
                  <a:pt x="0" y="0"/>
                </a:moveTo>
                <a:lnTo>
                  <a:pt x="2252308" y="0"/>
                </a:lnTo>
                <a:lnTo>
                  <a:pt x="2252308" y="2968445"/>
                </a:lnTo>
                <a:lnTo>
                  <a:pt x="0" y="29684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D472B-FC70-E53C-B60D-ECB434164B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829" y="314960"/>
            <a:ext cx="3217261" cy="32172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159</Words>
  <Application>Microsoft Office PowerPoint</Application>
  <PresentationFormat>Widescreen</PresentationFormat>
  <Paragraphs>33</Paragraphs>
  <Slides>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Calibri</vt:lpstr>
      <vt:lpstr>Calibri Light</vt:lpstr>
      <vt:lpstr>Cambria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Nhật Lệ lô</cp:lastModifiedBy>
  <cp:revision>43</cp:revision>
  <dcterms:created xsi:type="dcterms:W3CDTF">2024-02-06T07:46:58Z</dcterms:created>
  <dcterms:modified xsi:type="dcterms:W3CDTF">2025-05-10T09:17:27Z</dcterms:modified>
</cp:coreProperties>
</file>