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notesMasterIdLst>
    <p:notesMasterId r:id="rId8"/>
  </p:notesMasterIdLst>
  <p:handoutMasterIdLst>
    <p:handoutMasterId r:id="rId9"/>
  </p:handoutMasterIdLst>
  <p:sldIdLst>
    <p:sldId id="259" r:id="rId4"/>
    <p:sldId id="348" r:id="rId5"/>
    <p:sldId id="349" r:id="rId6"/>
    <p:sldId id="350" r:id="rId7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00FF00"/>
    <a:srgbClr val="FEDEDE"/>
    <a:srgbClr val="FFCCFF"/>
    <a:srgbClr val="FFFFCC"/>
    <a:srgbClr val="D9ACCF"/>
    <a:srgbClr val="FEFEFF"/>
    <a:srgbClr val="855BA2"/>
    <a:srgbClr val="70408B"/>
    <a:srgbClr val="875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60ABE3-9145-D3EC-4F28-D84ED4BEB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EEFA-0DE1-06AC-08FF-9565310B6C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49697-56AB-4665-801D-7BEC896D9B79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A6C7F-57A7-F269-FD2E-A05136565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FE123-D811-9445-2546-28635BEDD4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B35F8-FE39-4CB9-9844-AE02BEAD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5E021-7566-4D7F-A62D-4ADB850A8884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854EF-8C27-4D76-B755-1794355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854EF-8C27-4D76-B755-1794355016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8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8895-A2F5-81D7-5EFD-89A27012B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909EC-D8A5-2380-1728-F44B30367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EF330-4F30-46A9-9926-674A88A7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4DC4E-15E1-164B-685E-29810EA5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D44B4-905A-70A6-C41A-C4A7E771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0B5C-1008-4879-0F1D-CDE4695E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69906-E5A4-A15A-7803-1BF7A041E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A232-42D2-BB7D-C5E1-86E90DB1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AF403-6694-0412-12A9-C837436F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9CFD-CD09-0D33-D11F-4702EC88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7FB5F-4821-3510-D03E-98D063B9A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8E457-7472-BD78-1DE7-2CE1AEB75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8D26C-D678-2593-370E-D1E35A99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BB403-8A1E-F840-5CF3-D5BD33D7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CE5DE-AD7F-DD36-6DBD-339C0C5C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70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695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2019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896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1218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9689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5431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652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8BAB-953F-7FC0-6A0A-3243D917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363CF-8FB3-5416-34A7-442F5711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5D05A-CBD3-5603-6B78-2EB55F16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5C26-AE22-F78E-2557-DDC7E32B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69081-4FA9-CFB4-40C4-750E72C0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7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9964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2270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6549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20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74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44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8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5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5B30-2AD8-51C1-F6C1-BF0D0327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9D1AF-EDD2-E0EB-2F7A-226C48350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BAF2E-9249-7484-7274-6C7DC691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DF08D-4F9B-84BA-0E51-18CF8B1A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B434F-5F8C-5B04-6AAC-E6A79956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6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13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50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5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1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996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7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3878-D461-8E99-96DB-C83C69F8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6120F-1E8A-7D7A-9E10-2D1285BCE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9DDC5-A643-35E4-2126-5D9BB8534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BDAE6-28FC-4A11-9771-7723763F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7C0E8-AF2E-F79A-1890-5CB0C333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2B85E-4C3E-DF23-09A8-387AA2FD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1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EFCFB-E07C-E690-DDDE-09BCD932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08FE1-B90C-0201-0AD0-FEDFEAA5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E08EA-8EC8-FE6C-C2D3-D24A6E6FA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6AF19-05C5-EE75-D4DE-DD9558EED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CB52A-EABD-E5B0-060F-0D232CE95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460B1-0AEA-A0BC-A1F2-1BD0F716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67864-C0DF-0A66-054D-30EB4B49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2557CE-FAB4-B2C1-96AD-31E6AF9B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79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D28B-A25A-727F-52EB-0EB01405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FB9BE-74E5-0520-BE40-3EB709C9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916C1-4286-EB33-6EC6-A903DD4F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9D2FB-B342-A051-3515-D5BA0968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67B087-4609-8432-CE21-C7829A6B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468E3-EB72-AE40-D542-F1865A84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D0CD-5A0C-5274-9014-F0A602EE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9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30A6-DC21-AF26-6C15-24DCEDA4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3FB6-ADEC-B4C4-D417-944A31DD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69523-AB53-DBAF-E0E1-93B7550A4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3CC3A-7711-2BF7-D2E7-6604DBA1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9F250-2702-92EA-BE9C-BE8F48FD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1BFA1-F4E4-9F5D-DDEA-7FDC0BE2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0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3272-CA08-D47C-4BFA-62A6AA3C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6991D-AE40-0049-1C99-A9D2066C7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E4AA2-EFD4-1798-614B-505FC63A1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D01F3-E22D-9F41-DD3E-D376D2D3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5528D-480C-B935-0A15-3EE53A812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96A2D-9687-9328-2382-8C2723AA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93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ainting, drawing, fruit, child art&#10;&#10;Description automatically generated">
            <a:extLst>
              <a:ext uri="{FF2B5EF4-FFF2-40B4-BE49-F238E27FC236}">
                <a16:creationId xmlns:a16="http://schemas.microsoft.com/office/drawing/2014/main" id="{573787BA-CC4D-C634-9D80-4856B8203F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2B29DA-F5C9-E2EF-DB99-C28A9FF1DA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7" y="0"/>
            <a:ext cx="1545210" cy="15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9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1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1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ild art, painting, paint, drawing&#10;&#10;Description automatically generated">
            <a:extLst>
              <a:ext uri="{FF2B5EF4-FFF2-40B4-BE49-F238E27FC236}">
                <a16:creationId xmlns:a16="http://schemas.microsoft.com/office/drawing/2014/main" id="{2B6C4795-565A-139D-CFB7-59D77AFD6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F184668-B761-4C2F-7A17-56087D80C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2055224"/>
            <a:ext cx="5421085" cy="5421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A88255-0CB8-5453-661C-ADF63829A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02" y="1214926"/>
            <a:ext cx="6504996" cy="4834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3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wicker basket with a black background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1847088" y="1408004"/>
            <a:ext cx="8467344" cy="3446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Lên kế hoạch trước khi mua sắm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Chọn nơi có giá cả hợp lí</a:t>
            </a:r>
          </a:p>
          <a:p>
            <a:pPr marL="571500" lvl="0" indent="-571500" algn="just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Mua hàng vừa đủ dùng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571500" lvl="0" indent="-571500" algn="just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mua hàng rẻ kém chất lượng</a:t>
            </a:r>
          </a:p>
          <a:p>
            <a:pPr marL="571500" lvl="0" indent="-571500" algn="just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Mua hàng phù hợp với hoàn cảnh gia đình mình và với số tiền minh hiện có...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" name="Picture 9" descr="A wicker basket with a black background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1655064" y="1554308"/>
            <a:ext cx="8979408" cy="32006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tiền chủ động trong chi tiêu, đáp ứng được nhu cầu của bản thân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Phòng ngừa rủi ro</a:t>
            </a:r>
          </a:p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Giúp đỡ những người gặp khó khăn trong cuộc sống.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1572768" y="2422988"/>
            <a:ext cx="9701784" cy="19695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Chia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tiền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phân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phù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tắc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6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lọ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  <a:p>
            <a:pPr lvl="0"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Kiểm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soát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1ADDC9B-C13E-4E77-BBAA-C49983E535E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AppData\\Local\\Temp\\Rar$DIa9220.2647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 Bài 8. SUDUNGTIENHOPL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52F4D2-D8BD-420E-B35A-E979EA9C4A71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0085D-C52B-4F70-89A0-95140226470A}:3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4B52F1-CD2F-4670-BC2C-BACEFA0AAE71}:3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0D896-10C5-48E1-87D7-A51CA54EEE10}:3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9314</TotalTime>
  <Words>154</Words>
  <Application>Microsoft Office PowerPoint</Application>
  <PresentationFormat>Widescreen</PresentationFormat>
  <Paragraphs>20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等线</vt:lpstr>
      <vt:lpstr>Arial</vt:lpstr>
      <vt:lpstr>Calibri</vt:lpstr>
      <vt:lpstr>Calibri Light</vt:lpstr>
      <vt:lpstr>Cambria</vt:lpstr>
      <vt:lpstr>字魂27号-布丁体</vt:lpstr>
      <vt:lpstr>Office Theme</vt:lpstr>
      <vt:lpstr>自定义设计方案</vt:lpstr>
      <vt:lpstr>Custom Design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 Bài 8. SUDUNGTIENHOPLY</dc:title>
  <dc:subject>9Slide.vn</dc:subject>
  <dc:creator>huong</dc:creator>
  <dc:description>9Slide.vn</dc:description>
  <cp:lastModifiedBy>Nhật Lệ lô</cp:lastModifiedBy>
  <cp:revision>69</cp:revision>
  <dcterms:created xsi:type="dcterms:W3CDTF">2023-06-25T08:24:42Z</dcterms:created>
  <dcterms:modified xsi:type="dcterms:W3CDTF">2025-05-10T09:19:08Z</dcterms:modified>
  <cp:category>9Slide.vn</cp:category>
</cp:coreProperties>
</file>