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346" r:id="rId4"/>
    <p:sldId id="329" r:id="rId5"/>
    <p:sldId id="347" r:id="rId6"/>
    <p:sldId id="348" r:id="rId7"/>
    <p:sldId id="330" r:id="rId8"/>
    <p:sldId id="319" r:id="rId9"/>
    <p:sldId id="331" r:id="rId10"/>
    <p:sldId id="349" r:id="rId11"/>
    <p:sldId id="351" r:id="rId12"/>
    <p:sldId id="352" r:id="rId13"/>
    <p:sldId id="35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6D179-6057-4D61-9D90-28E3160F4FDF}" type="datetimeFigureOut">
              <a:rPr lang="vi-VN" smtClean="0"/>
              <a:t>05/05/2025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9737D-3666-49B1-B6A2-66877E80A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47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579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99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1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66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67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933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0721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5723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030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85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805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7697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819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4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9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CF0E4934-935C-41CF-B4B8-ADE19BF18E6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9356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8" r:id="rId3"/>
    <p:sldLayoutId id="2147483679" r:id="rId4"/>
    <p:sldLayoutId id="2147483681" r:id="rId5"/>
    <p:sldLayoutId id="2147483687" r:id="rId6"/>
    <p:sldLayoutId id="2147483688" r:id="rId7"/>
    <p:sldLayoutId id="2147483690" r:id="rId8"/>
    <p:sldLayoutId id="214748369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6.pn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23"/>
          <p:cNvSpPr txBox="1">
            <a:spLocks noGrp="1"/>
          </p:cNvSpPr>
          <p:nvPr>
            <p:ph type="subTitle" idx="1"/>
          </p:nvPr>
        </p:nvSpPr>
        <p:spPr>
          <a:xfrm>
            <a:off x="1398987" y="3880541"/>
            <a:ext cx="9155600" cy="793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vi-VN" sz="6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NHỮNG NGƯỜI SỐNG QUANH EM VÀ NGHỀ EM YÊU THÍCH</a:t>
            </a:r>
            <a:endParaRPr lang="vi-VN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5A38FDE-D913-44E7-91D6-320B01AFCB72}"/>
              </a:ext>
            </a:extLst>
          </p:cNvPr>
          <p:cNvSpPr txBox="1"/>
          <p:nvPr/>
        </p:nvSpPr>
        <p:spPr>
          <a:xfrm>
            <a:off x="1279741" y="793656"/>
            <a:ext cx="939409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Thứ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… </a:t>
            </a: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ngày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… </a:t>
            </a: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tháng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… </a:t>
            </a:r>
            <a:r>
              <a:rPr lang="en-US" sz="3733" kern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năm</a:t>
            </a:r>
            <a:r>
              <a:rPr lang="en-US" sz="3733" kern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2023</a:t>
            </a:r>
            <a:endParaRPr lang="en-US" sz="3733" kern="0" dirty="0">
              <a:solidFill>
                <a:srgbClr val="000000"/>
              </a:solidFill>
              <a:latin typeface="Coiny"/>
              <a:cs typeface="Arial"/>
              <a:sym typeface="Arial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B930BC8-DD10-4DE0-A0FF-EC3FD4D90C17}"/>
              </a:ext>
            </a:extLst>
          </p:cNvPr>
          <p:cNvSpPr txBox="1"/>
          <p:nvPr/>
        </p:nvSpPr>
        <p:spPr>
          <a:xfrm>
            <a:off x="4774210" y="5484071"/>
            <a:ext cx="26435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kern="0" err="1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Coiny"/>
                <a:cs typeface="Arial"/>
                <a:sym typeface="Arial"/>
              </a:rPr>
              <a:t>Tuần</a:t>
            </a:r>
            <a:r>
              <a:rPr lang="en-US" sz="3733" kern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Coiny"/>
                <a:cs typeface="Arial"/>
                <a:sym typeface="Arial"/>
              </a:rPr>
              <a:t> 33</a:t>
            </a:r>
            <a:endParaRPr lang="en-US" sz="3733" kern="0" dirty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  <a:latin typeface="Coiny"/>
              <a:cs typeface="Arial"/>
              <a:sym typeface="Arial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E58E1B4-675A-4891-B757-6BFBD2EB1ADF}"/>
              </a:ext>
            </a:extLst>
          </p:cNvPr>
          <p:cNvSpPr txBox="1"/>
          <p:nvPr/>
        </p:nvSpPr>
        <p:spPr>
          <a:xfrm>
            <a:off x="4486184" y="1937379"/>
            <a:ext cx="26435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92CAD6">
                      <a:lumMod val="60000"/>
                      <a:lumOff val="40000"/>
                    </a:srgbClr>
                  </a:outerShdw>
                </a:effectLst>
                <a:latin typeface="Coiny"/>
                <a:cs typeface="Arial"/>
                <a:sym typeface="Arial"/>
              </a:rPr>
              <a:t>Chủ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92CAD6">
                      <a:lumMod val="60000"/>
                      <a:lumOff val="40000"/>
                    </a:srgbClr>
                  </a:outerShdw>
                </a:effectLst>
                <a:latin typeface="Coiny"/>
                <a:cs typeface="Arial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92CAD6">
                      <a:lumMod val="60000"/>
                      <a:lumOff val="40000"/>
                    </a:srgbClr>
                  </a:outerShdw>
                </a:effectLst>
                <a:latin typeface="Coiny"/>
                <a:cs typeface="Arial"/>
                <a:sym typeface="Arial"/>
              </a:rPr>
              <a:t>đề</a:t>
            </a:r>
            <a:endParaRPr lang="en-US" sz="3733" b="1" kern="0" dirty="0">
              <a:ln w="9525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rgbClr val="92CAD6">
                    <a:lumMod val="60000"/>
                    <a:lumOff val="40000"/>
                  </a:srgbClr>
                </a:outerShdw>
              </a:effectLst>
              <a:latin typeface="Coiny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" grpId="0" build="p"/>
      <p:bldP spid="1731" grpId="1" build="p"/>
      <p:bldP spid="2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9E558-19A0-735E-CB03-2A94C25E16AF}"/>
              </a:ext>
            </a:extLst>
          </p:cNvPr>
          <p:cNvSpPr txBox="1"/>
          <p:nvPr/>
        </p:nvSpPr>
        <p:spPr>
          <a:xfrm>
            <a:off x="495299" y="1342854"/>
            <a:ext cx="8066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Chúc mừng sinh nhật Tháng…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C3CCA5-6DB1-2B44-923C-5032ABC40001}"/>
              </a:ext>
            </a:extLst>
          </p:cNvPr>
          <p:cNvSpPr/>
          <p:nvPr/>
        </p:nvSpPr>
        <p:spPr>
          <a:xfrm>
            <a:off x="849086" y="2266184"/>
            <a:ext cx="6879771" cy="2738182"/>
          </a:xfrm>
          <a:prstGeom prst="roundRect">
            <a:avLst/>
          </a:prstGeom>
          <a:noFill/>
          <a:ln w="57150">
            <a:solidFill>
              <a:srgbClr val="F98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2050" name="Picture 2" descr="Cartoon Birthday Cake Wallpapers - Top Free Cartoon Birthday Cake  Backgrounds - WallpaperAccess">
            <a:extLst>
              <a:ext uri="{FF2B5EF4-FFF2-40B4-BE49-F238E27FC236}">
                <a16:creationId xmlns:a16="http://schemas.microsoft.com/office/drawing/2014/main" id="{B3C38EB9-889F-3FBA-9A05-61046586B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10000" r="90000">
                        <a14:foregroundMark x1="41367" y1="10313" x2="41367" y2="10313"/>
                        <a14:foregroundMark x1="41055" y1="10313" x2="41055" y2="10313"/>
                        <a14:foregroundMark x1="41289" y1="17125" x2="41289" y2="17125"/>
                        <a14:foregroundMark x1="41758" y1="14750" x2="41758" y2="14750"/>
                        <a14:foregroundMark x1="41758" y1="12687" x2="41758" y2="12687"/>
                        <a14:foregroundMark x1="41289" y1="14125" x2="41289" y2="14125"/>
                        <a14:foregroundMark x1="43750" y1="9813" x2="43750" y2="9813"/>
                        <a14:foregroundMark x1="45742" y1="7750" x2="45742" y2="7750"/>
                        <a14:foregroundMark x1="51875" y1="7938" x2="51875" y2="7938"/>
                        <a14:foregroundMark x1="51992" y1="13313" x2="51992" y2="13313"/>
                        <a14:foregroundMark x1="51992" y1="13313" x2="51289" y2="16688"/>
                        <a14:foregroundMark x1="52578" y1="6813" x2="52578" y2="6813"/>
                        <a14:foregroundMark x1="45742" y1="6500" x2="45742" y2="6500"/>
                        <a14:foregroundMark x1="22813" y1="81875" x2="22813" y2="8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56" y="3866809"/>
            <a:ext cx="4931228" cy="3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rple teddy bear cartoon symbol Stock Vector Image &amp; Art - Alamy">
            <a:extLst>
              <a:ext uri="{FF2B5EF4-FFF2-40B4-BE49-F238E27FC236}">
                <a16:creationId xmlns:a16="http://schemas.microsoft.com/office/drawing/2014/main" id="{30382451-E7E7-3118-62DB-F20A83A0B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2" b="90185" l="10000" r="90000">
                        <a14:foregroundMark x1="44231" y1="10370" x2="44231" y2="10370"/>
                        <a14:foregroundMark x1="44423" y1="7222" x2="44423" y2="7222"/>
                        <a14:foregroundMark x1="47308" y1="86111" x2="47308" y2="86111"/>
                        <a14:foregroundMark x1="46731" y1="90185" x2="46731" y2="9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/>
        </p:blipFill>
        <p:spPr bwMode="auto">
          <a:xfrm rot="820571" flipH="1">
            <a:off x="8240938" y="3419133"/>
            <a:ext cx="34884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istmas present, creative christmas book, christmas, christmas gift png |  PNGWing">
            <a:extLst>
              <a:ext uri="{FF2B5EF4-FFF2-40B4-BE49-F238E27FC236}">
                <a16:creationId xmlns:a16="http://schemas.microsoft.com/office/drawing/2014/main" id="{0B5D6892-F6BA-B445-D232-D97AC792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8" b="97461" l="7935" r="93370">
                        <a14:foregroundMark x1="50109" y1="6046" x2="50326" y2="8585"/>
                        <a14:foregroundMark x1="59022" y1="3869" x2="59022" y2="3869"/>
                        <a14:foregroundMark x1="92935" y1="35429" x2="92935" y2="35429"/>
                        <a14:foregroundMark x1="77500" y1="39420" x2="74022" y2="51632"/>
                        <a14:foregroundMark x1="59022" y1="36155" x2="59891" y2="42080"/>
                        <a14:foregroundMark x1="75217" y1="49577" x2="80000" y2="54776"/>
                        <a14:foregroundMark x1="93261" y1="51149" x2="93261" y2="51149"/>
                        <a14:foregroundMark x1="93043" y1="35429" x2="93043" y2="35429"/>
                        <a14:foregroundMark x1="93478" y1="35913" x2="93478" y2="35913"/>
                        <a14:foregroundMark x1="50000" y1="51391" x2="55109" y2="58283"/>
                        <a14:foregroundMark x1="8152" y1="46796" x2="8152" y2="46796"/>
                        <a14:foregroundMark x1="42609" y1="92503" x2="42609" y2="92503"/>
                        <a14:foregroundMark x1="68696" y1="94438" x2="68696" y2="94438"/>
                        <a14:foregroundMark x1="44022" y1="95042" x2="44022" y2="95042"/>
                        <a14:foregroundMark x1="68370" y1="97461" x2="68370" y2="97461"/>
                        <a14:foregroundMark x1="80652" y1="21282" x2="80652" y2="2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03" y="3984602"/>
            <a:ext cx="3166654" cy="28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Trái Tim Và Máy Bay Giấy PNG , Máy Bay Giấy, Tim, Yêu Và Quý PNG  và Vector với nền trong suốt để tải xuống miễn phí">
            <a:extLst>
              <a:ext uri="{FF2B5EF4-FFF2-40B4-BE49-F238E27FC236}">
                <a16:creationId xmlns:a16="http://schemas.microsoft.com/office/drawing/2014/main" id="{52E27AFA-36FB-635D-EDCA-0191993B1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146">
                        <a14:foregroundMark x1="91146" y1="11250" x2="91146" y2="11250"/>
                        <a14:foregroundMark x1="60625" y1="59219" x2="60625" y2="59219"/>
                        <a14:foregroundMark x1="37396" y1="67344" x2="37396" y2="67344"/>
                        <a14:foregroundMark x1="12188" y1="75938" x2="12188" y2="75938"/>
                        <a14:foregroundMark x1="45104" y1="59531" x2="45104" y2="59531"/>
                        <a14:foregroundMark x1="49896" y1="52812" x2="49896" y2="52812"/>
                        <a14:foregroundMark x1="47292" y1="50313" x2="47292" y2="50313"/>
                        <a14:foregroundMark x1="47188" y1="54531" x2="47188" y2="54531"/>
                        <a14:foregroundMark x1="12708" y1="85781" x2="12708" y2="85781"/>
                        <a14:backgroundMark x1="48438" y1="52656" x2="48438" y2="52656"/>
                        <a14:backgroundMark x1="14688" y1="86094" x2="14688" y2="8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6" r="35481"/>
          <a:stretch/>
        </p:blipFill>
        <p:spPr bwMode="auto">
          <a:xfrm rot="1376686">
            <a:off x="7328425" y="-933208"/>
            <a:ext cx="3991011" cy="27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:a16="http://schemas.microsoft.com/office/drawing/2014/main" id="{BD20188C-9DDB-1958-92F8-6B509C05C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92459" y="-859970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D66D5A-A683-E4B4-7DA3-F94D67C82F9D}"/>
              </a:ext>
            </a:extLst>
          </p:cNvPr>
          <p:cNvSpPr txBox="1"/>
          <p:nvPr/>
        </p:nvSpPr>
        <p:spPr>
          <a:xfrm>
            <a:off x="3037114" y="3570514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+mn-cs"/>
              </a:rPr>
              <a:t>VĂN NGHỆ CHÀO MỪNG SINH NHẬT BÁC HỒ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0F961D-E0BF-DB8D-2332-D7E7370F9222}"/>
              </a:ext>
            </a:extLst>
          </p:cNvPr>
          <p:cNvSpPr txBox="1"/>
          <p:nvPr/>
        </p:nvSpPr>
        <p:spPr>
          <a:xfrm>
            <a:off x="2931735" y="3075057"/>
            <a:ext cx="3164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Chủ để tuần 33</a:t>
            </a:r>
          </a:p>
        </p:txBody>
      </p:sp>
    </p:spTree>
    <p:extLst>
      <p:ext uri="{BB962C8B-B14F-4D97-AF65-F5344CB8AC3E}">
        <p14:creationId xmlns:p14="http://schemas.microsoft.com/office/powerpoint/2010/main" val="15205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E2E2BD-872C-E607-03D8-7802BDD7A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8" b="99491" l="189" r="98019">
                        <a14:foregroundMark x1="27900" y1="71138" x2="21226" y2="66384"/>
                        <a14:foregroundMark x1="30283" y1="72835" x2="27900" y2="71138"/>
                        <a14:foregroundMark x1="24151" y1="62649" x2="22830" y2="73514"/>
                        <a14:foregroundMark x1="22830" y1="73514" x2="23208" y2="86078"/>
                        <a14:foregroundMark x1="23208" y1="86078" x2="23868" y2="88625"/>
                        <a14:foregroundMark x1="21792" y1="93888" x2="21604" y2="99491"/>
                        <a14:foregroundMark x1="6698" y1="73175" x2="10472" y2="78438"/>
                        <a14:foregroundMark x1="10472" y1="78438" x2="10472" y2="78608"/>
                        <a14:foregroundMark x1="7547" y1="71307" x2="10000" y2="69779"/>
                        <a14:foregroundMark x1="7830" y1="68421" x2="10000" y2="66553"/>
                        <a14:foregroundMark x1="4151" y1="81664" x2="6792" y2="89474"/>
                        <a14:foregroundMark x1="6792" y1="89474" x2="13113" y2="98132"/>
                        <a14:foregroundMark x1="13113" y1="98132" x2="18019" y2="98302"/>
                        <a14:foregroundMark x1="377" y1="77759" x2="4434" y2="97793"/>
                        <a14:foregroundMark x1="33962" y1="93888" x2="40189" y2="92869"/>
                        <a14:foregroundMark x1="40189" y1="92869" x2="48208" y2="93039"/>
                        <a14:foregroundMark x1="39245" y1="78098" x2="51604" y2="79457"/>
                        <a14:foregroundMark x1="40189" y1="60951" x2="40189" y2="60951"/>
                        <a14:foregroundMark x1="74623" y1="78268" x2="89151" y2="79966"/>
                        <a14:foregroundMark x1="87925" y1="65535" x2="89906" y2="88455"/>
                        <a14:foregroundMark x1="89906" y1="88455" x2="89906" y2="88455"/>
                        <a14:foregroundMark x1="84057" y1="65874" x2="90189" y2="64686"/>
                        <a14:foregroundMark x1="90755" y1="64346" x2="94811" y2="73684"/>
                        <a14:foregroundMark x1="95943" y1="70628" x2="94245" y2="85059"/>
                        <a14:foregroundMark x1="95566" y1="87097" x2="91415" y2="98981"/>
                        <a14:foregroundMark x1="98019" y1="90832" x2="98019" y2="90832"/>
                        <a14:foregroundMark x1="87736" y1="86927" x2="83868" y2="93209"/>
                        <a14:foregroundMark x1="83868" y1="93209" x2="84057" y2="93209"/>
                        <a14:foregroundMark x1="75943" y1="97623" x2="70283" y2="96265"/>
                        <a14:foregroundMark x1="77736" y1="83192" x2="79906" y2="96604"/>
                        <a14:foregroundMark x1="38113" y1="85399" x2="40283" y2="98132"/>
                        <a14:foregroundMark x1="47264" y1="89134" x2="50000" y2="95416"/>
                        <a14:foregroundMark x1="84151" y1="80815" x2="85000" y2="84211"/>
                        <a14:foregroundMark x1="87075" y1="51783" x2="85472" y2="53650"/>
                        <a14:backgroundMark x1="38585" y1="61800" x2="38585" y2="61800"/>
                        <a14:backgroundMark x1="38113" y1="64007" x2="38113" y2="64007"/>
                        <a14:backgroundMark x1="41226" y1="61121" x2="41226" y2="61121"/>
                        <a14:backgroundMark x1="73396" y1="60611" x2="73396" y2="60611"/>
                        <a14:backgroundMark x1="72453" y1="62649" x2="72453" y2="62649"/>
                        <a14:backgroundMark x1="71604" y1="62309" x2="72075" y2="63328"/>
                        <a14:backgroundMark x1="91415" y1="45671" x2="93208" y2="52971"/>
                        <a14:backgroundMark x1="98396" y1="61121" x2="98396" y2="61121"/>
                        <a14:backgroundMark x1="97642" y1="64007" x2="97642" y2="64007"/>
                        <a14:backgroundMark x1="27830" y1="71138" x2="27830" y2="71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5" t="39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A9A7FF-2D8A-45D3-E527-2292C59343AD}"/>
              </a:ext>
            </a:extLst>
          </p:cNvPr>
          <p:cNvSpPr/>
          <p:nvPr/>
        </p:nvSpPr>
        <p:spPr>
          <a:xfrm>
            <a:off x="365760" y="390009"/>
            <a:ext cx="11182732" cy="60779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76B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E209B-F820-4B7E-9AD9-B77714142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22" y="1295109"/>
            <a:ext cx="10660556" cy="45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4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5FD5BC3C-9165-9AFF-D19F-792D9F29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6" b="91378" l="6900" r="92750">
                        <a14:foregroundMark x1="48800" y1="9890" x2="50950" y2="13187"/>
                        <a14:foregroundMark x1="50350" y1="38969" x2="50900" y2="45816"/>
                        <a14:foregroundMark x1="50200" y1="39138" x2="51050" y2="43449"/>
                        <a14:foregroundMark x1="52200" y1="54691" x2="52550" y2="60270"/>
                        <a14:foregroundMark x1="47650" y1="52747" x2="48500" y2="60609"/>
                        <a14:foregroundMark x1="36500" y1="33812" x2="36500" y2="33812"/>
                        <a14:foregroundMark x1="36000" y1="33052" x2="36000" y2="33052"/>
                        <a14:foregroundMark x1="38700" y1="38969" x2="38700" y2="38969"/>
                        <a14:foregroundMark x1="42550" y1="39138" x2="41000" y2="40152"/>
                        <a14:foregroundMark x1="35350" y1="31445" x2="35350" y2="31445"/>
                        <a14:foregroundMark x1="41600" y1="60270" x2="41600" y2="60270"/>
                        <a14:foregroundMark x1="43000" y1="58833" x2="43000" y2="58833"/>
                        <a14:foregroundMark x1="42550" y1="54353" x2="42550" y2="54353"/>
                        <a14:foregroundMark x1="32050" y1="70330" x2="32050" y2="70330"/>
                        <a14:foregroundMark x1="32150" y1="67963" x2="31000" y2="73795"/>
                        <a14:foregroundMark x1="33900" y1="82249" x2="32850" y2="90110"/>
                        <a14:foregroundMark x1="32850" y1="90110" x2="32500" y2="90110"/>
                        <a14:foregroundMark x1="37750" y1="82249" x2="39800" y2="89265"/>
                        <a14:foregroundMark x1="39800" y1="89265" x2="40350" y2="89772"/>
                        <a14:foregroundMark x1="39300" y1="69315" x2="39300" y2="69315"/>
                        <a14:foregroundMark x1="40350" y1="69738" x2="40350" y2="69738"/>
                        <a14:foregroundMark x1="33700" y1="63990" x2="33700" y2="63990"/>
                        <a14:foregroundMark x1="25450" y1="57312" x2="25200" y2="70076"/>
                        <a14:foregroundMark x1="28950" y1="62384" x2="28950" y2="62384"/>
                        <a14:foregroundMark x1="12300" y1="49197" x2="10050" y2="81150"/>
                        <a14:foregroundMark x1="6900" y1="47675" x2="6900" y2="47675"/>
                        <a14:foregroundMark x1="16550" y1="48183" x2="16550" y2="48183"/>
                        <a14:foregroundMark x1="24850" y1="40744" x2="24850" y2="40744"/>
                        <a14:foregroundMark x1="25650" y1="39814" x2="25650" y2="39814"/>
                        <a14:foregroundMark x1="26500" y1="41505" x2="26500" y2="41505"/>
                        <a14:foregroundMark x1="19950" y1="68555" x2="19950" y2="68555"/>
                        <a14:foregroundMark x1="21950" y1="80304" x2="21950" y2="80304"/>
                        <a14:foregroundMark x1="21800" y1="88166" x2="21800" y2="88166"/>
                        <a14:foregroundMark x1="13550" y1="89349" x2="13550" y2="89349"/>
                        <a14:foregroundMark x1="13200" y1="83855" x2="13200" y2="83855"/>
                        <a14:foregroundMark x1="9350" y1="89941" x2="9350" y2="89941"/>
                        <a14:foregroundMark x1="45350" y1="89518" x2="45350" y2="89518"/>
                        <a14:foregroundMark x1="59200" y1="88757" x2="59200" y2="88757"/>
                        <a14:foregroundMark x1="63950" y1="90955" x2="63950" y2="90955"/>
                        <a14:foregroundMark x1="63350" y1="85461" x2="63350" y2="85461"/>
                        <a14:foregroundMark x1="59050" y1="84869" x2="59050" y2="84869"/>
                        <a14:foregroundMark x1="51150" y1="77937" x2="51150" y2="77937"/>
                        <a14:foregroundMark x1="59650" y1="83432" x2="59650" y2="83432"/>
                        <a14:foregroundMark x1="73500" y1="45816" x2="74800" y2="65427"/>
                        <a14:foregroundMark x1="74800" y1="65427" x2="74100" y2="69315"/>
                        <a14:foregroundMark x1="70800" y1="69653" x2="70800" y2="69653"/>
                        <a14:foregroundMark x1="72000" y1="66103" x2="71850" y2="71090"/>
                        <a14:foregroundMark x1="77700" y1="71851" x2="77700" y2="71851"/>
                        <a14:foregroundMark x1="69350" y1="55959" x2="69350" y2="55959"/>
                        <a14:foregroundMark x1="68850" y1="55959" x2="68850" y2="55959"/>
                        <a14:foregroundMark x1="70800" y1="81150" x2="70500" y2="89349"/>
                        <a14:foregroundMark x1="75350" y1="82333" x2="77100" y2="89856"/>
                        <a14:foregroundMark x1="77100" y1="89856" x2="77350" y2="90363"/>
                        <a14:foregroundMark x1="84800" y1="80896" x2="84900" y2="90955"/>
                        <a14:foregroundMark x1="87700" y1="89941" x2="89100" y2="90110"/>
                        <a14:foregroundMark x1="90750" y1="71090" x2="92250" y2="73204"/>
                        <a14:foregroundMark x1="92750" y1="46492" x2="92750" y2="46492"/>
                        <a14:foregroundMark x1="59750" y1="64413" x2="57700" y2="71090"/>
                        <a14:foregroundMark x1="50800" y1="71429" x2="51700" y2="88673"/>
                        <a14:foregroundMark x1="51700" y1="88673" x2="52100" y2="90110"/>
                        <a14:foregroundMark x1="46600" y1="69653" x2="46850" y2="87405"/>
                        <a14:foregroundMark x1="27550" y1="90702" x2="27550" y2="90702"/>
                        <a14:foregroundMark x1="14150" y1="68555" x2="14150" y2="68555"/>
                        <a14:foregroundMark x1="7250" y1="59256" x2="7250" y2="59256"/>
                        <a14:foregroundMark x1="36700" y1="29163" x2="36700" y2="29163"/>
                        <a14:foregroundMark x1="35000" y1="27980" x2="35000" y2="27980"/>
                        <a14:foregroundMark x1="33600" y1="28149" x2="33600" y2="28149"/>
                        <a14:foregroundMark x1="33450" y1="27388" x2="33450" y2="27388"/>
                        <a14:foregroundMark x1="33900" y1="26796" x2="33900" y2="26796"/>
                        <a14:foregroundMark x1="65950" y1="71598" x2="65950" y2="71598"/>
                        <a14:foregroundMark x1="13200" y1="80389" x2="12650" y2="87236"/>
                        <a14:foregroundMark x1="12650" y1="87236" x2="13000" y2="88081"/>
                        <a14:foregroundMark x1="9800" y1="81741" x2="10450" y2="87405"/>
                        <a14:foregroundMark x1="22550" y1="86898" x2="21800" y2="89349"/>
                        <a14:foregroundMark x1="26850" y1="86982" x2="27400" y2="88504"/>
                        <a14:foregroundMark x1="26700" y1="87489" x2="27050" y2="88757"/>
                        <a14:foregroundMark x1="29100" y1="89011" x2="29100" y2="89011"/>
                        <a14:foregroundMark x1="29200" y1="89265" x2="29950" y2="91378"/>
                        <a14:foregroundMark x1="40800" y1="54861" x2="40800" y2="54861"/>
                        <a14:foregroundMark x1="41150" y1="55452" x2="41150" y2="55452"/>
                        <a14:foregroundMark x1="88700" y1="88081" x2="88700" y2="88081"/>
                        <a14:foregroundMark x1="32800" y1="29332" x2="32800" y2="29332"/>
                        <a14:foregroundMark x1="34700" y1="27303" x2="34700" y2="27303"/>
                        <a14:foregroundMark x1="34400" y1="26881" x2="34400" y2="26881"/>
                        <a14:backgroundMark x1="11550" y1="81403" x2="11800" y2="83516"/>
                        <a14:backgroundMark x1="42250" y1="56298" x2="42250" y2="56298"/>
                        <a14:backgroundMark x1="42138" y1="55452" x2="42050" y2="56636"/>
                        <a14:backgroundMark x1="42200" y1="54607" x2="42138" y2="55452"/>
                        <a14:backgroundMark x1="39700" y1="59087" x2="39700" y2="59087"/>
                        <a14:backgroundMark x1="39650" y1="59087" x2="41650" y2="57988"/>
                        <a14:backgroundMark x1="38950" y1="59763" x2="38950" y2="59763"/>
                        <a14:backgroundMark x1="30450" y1="52240" x2="30450" y2="52240"/>
                        <a14:backgroundMark x1="40050" y1="43872" x2="40050" y2="43872"/>
                        <a14:backgroundMark x1="40850" y1="43364" x2="40850" y2="43364"/>
                        <a14:backgroundMark x1="53550" y1="47844" x2="53550" y2="47844"/>
                        <a14:backgroundMark x1="49250" y1="71006" x2="49300" y2="82925"/>
                        <a14:backgroundMark x1="73300" y1="78614" x2="73650" y2="87828"/>
                        <a14:backgroundMark x1="82100" y1="58918" x2="82100" y2="58918"/>
                        <a14:backgroundMark x1="36300" y1="29755" x2="36300" y2="29755"/>
                        <a14:backgroundMark x1="34250" y1="26965" x2="34250" y2="26965"/>
                        <a14:backgroundMark x1="34400" y1="27557" x2="34400" y2="2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60" y="1710633"/>
            <a:ext cx="9265680" cy="54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58B798-FF87-474A-71FC-BAD22ED410BE}"/>
              </a:ext>
            </a:extLst>
          </p:cNvPr>
          <p:cNvSpPr txBox="1"/>
          <p:nvPr/>
        </p:nvSpPr>
        <p:spPr>
          <a:xfrm>
            <a:off x="944693" y="117213"/>
            <a:ext cx="1113652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Tạm biệt Hẹn gặp lại!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D8828F-E9E3-B0AE-D8BD-3D575EC984ED}"/>
              </a:ext>
            </a:extLst>
          </p:cNvPr>
          <p:cNvSpPr txBox="1"/>
          <p:nvPr/>
        </p:nvSpPr>
        <p:spPr>
          <a:xfrm>
            <a:off x="1021490" y="113599"/>
            <a:ext cx="1067623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Tạm biệt Hẹn gặp lại!</a:t>
            </a:r>
            <a:endParaRPr kumimoji="0" lang="en-US" sz="1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14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" descr="Cute Chef girl smiling cartoon art holding label illustration logo. Premium  Vector Stock Vector | Adobe 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992" y="97275"/>
            <a:ext cx="9237831" cy="739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" descr="Cute Chef girl smiling cartoon art holding label illustration logo. Premium  Vector Stock Vector | Adobe Stock"/>
          <p:cNvPicPr preferRelativeResize="0"/>
          <p:nvPr/>
        </p:nvPicPr>
        <p:blipFill rotWithShape="1">
          <a:blip r:embed="rId3">
            <a:alphaModFix/>
          </a:blip>
          <a:srcRect l="20658" t="67271" r="16184"/>
          <a:stretch/>
        </p:blipFill>
        <p:spPr>
          <a:xfrm>
            <a:off x="-1" y="5068781"/>
            <a:ext cx="12192001" cy="241875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"/>
          <p:cNvSpPr txBox="1">
            <a:spLocks noGrp="1"/>
          </p:cNvSpPr>
          <p:nvPr>
            <p:ph type="title" idx="4294967295"/>
          </p:nvPr>
        </p:nvSpPr>
        <p:spPr>
          <a:xfrm>
            <a:off x="0" y="534193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FCFC"/>
              </a:buClr>
              <a:buSzPts val="7200"/>
              <a:buFont typeface="Corben"/>
              <a:buNone/>
            </a:pP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Khởi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động</a:t>
            </a:r>
            <a:endParaRPr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215" name="Google Shape;215;p3"/>
          <p:cNvGrpSpPr/>
          <p:nvPr/>
        </p:nvGrpSpPr>
        <p:grpSpPr>
          <a:xfrm>
            <a:off x="93648" y="5374666"/>
            <a:ext cx="1622531" cy="1318296"/>
            <a:chOff x="-6623998" y="2001449"/>
            <a:chExt cx="1622531" cy="1318296"/>
          </a:xfrm>
        </p:grpSpPr>
        <p:sp>
          <p:nvSpPr>
            <p:cNvPr id="216" name="Google Shape;216;p3"/>
            <p:cNvSpPr/>
            <p:nvPr/>
          </p:nvSpPr>
          <p:spPr>
            <a:xfrm>
              <a:off x="-6623681" y="2770123"/>
              <a:ext cx="1451153" cy="532170"/>
            </a:xfrm>
            <a:custGeom>
              <a:avLst/>
              <a:gdLst/>
              <a:ahLst/>
              <a:cxnLst/>
              <a:rect l="l" t="t" r="r" b="b"/>
              <a:pathLst>
                <a:path w="1451153" h="532170" extrusionOk="0">
                  <a:moveTo>
                    <a:pt x="0" y="0"/>
                  </a:moveTo>
                  <a:cubicBezTo>
                    <a:pt x="17831" y="148133"/>
                    <a:pt x="35833" y="296437"/>
                    <a:pt x="53664" y="444570"/>
                  </a:cubicBezTo>
                  <a:cubicBezTo>
                    <a:pt x="459143" y="507149"/>
                    <a:pt x="871309" y="562870"/>
                    <a:pt x="1278503" y="512807"/>
                  </a:cubicBezTo>
                  <a:cubicBezTo>
                    <a:pt x="1330966" y="506292"/>
                    <a:pt x="1390460" y="493262"/>
                    <a:pt x="1415663" y="446798"/>
                  </a:cubicBezTo>
                  <a:cubicBezTo>
                    <a:pt x="1427321" y="425196"/>
                    <a:pt x="1429207" y="399821"/>
                    <a:pt x="1430922" y="375304"/>
                  </a:cubicBezTo>
                  <a:cubicBezTo>
                    <a:pt x="1437437" y="279635"/>
                    <a:pt x="1444123" y="183966"/>
                    <a:pt x="1450638" y="88468"/>
                  </a:cubicBezTo>
                  <a:cubicBezTo>
                    <a:pt x="1451153" y="81096"/>
                    <a:pt x="1453382" y="61550"/>
                    <a:pt x="1441895" y="50406"/>
                  </a:cubicBezTo>
                  <a:cubicBezTo>
                    <a:pt x="1431265" y="40119"/>
                    <a:pt x="1414463" y="41662"/>
                    <a:pt x="1411034" y="41834"/>
                  </a:cubicBezTo>
                  <a:cubicBezTo>
                    <a:pt x="1377429" y="43891"/>
                    <a:pt x="803415" y="26060"/>
                    <a:pt x="0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6623998" y="2176735"/>
              <a:ext cx="1451127" cy="681170"/>
            </a:xfrm>
            <a:custGeom>
              <a:avLst/>
              <a:gdLst/>
              <a:ahLst/>
              <a:cxnLst/>
              <a:rect l="l" t="t" r="r" b="b"/>
              <a:pathLst>
                <a:path w="1451127" h="681170" extrusionOk="0">
                  <a:moveTo>
                    <a:pt x="317" y="589616"/>
                  </a:moveTo>
                  <a:cubicBezTo>
                    <a:pt x="-8598" y="536639"/>
                    <a:pt x="170567" y="475602"/>
                    <a:pt x="519982" y="328670"/>
                  </a:cubicBezTo>
                  <a:cubicBezTo>
                    <a:pt x="844023" y="192538"/>
                    <a:pt x="1108742" y="78353"/>
                    <a:pt x="1288764" y="0"/>
                  </a:cubicBezTo>
                  <a:cubicBezTo>
                    <a:pt x="1316882" y="99098"/>
                    <a:pt x="1344142" y="202140"/>
                    <a:pt x="1370203" y="308782"/>
                  </a:cubicBezTo>
                  <a:cubicBezTo>
                    <a:pt x="1401064" y="435826"/>
                    <a:pt x="1427810" y="559099"/>
                    <a:pt x="1451127" y="678085"/>
                  </a:cubicBezTo>
                  <a:cubicBezTo>
                    <a:pt x="1371746" y="679456"/>
                    <a:pt x="1256703" y="680999"/>
                    <a:pt x="1117828" y="681171"/>
                  </a:cubicBezTo>
                  <a:cubicBezTo>
                    <a:pt x="965238" y="681171"/>
                    <a:pt x="788816" y="681171"/>
                    <a:pt x="605021" y="672941"/>
                  </a:cubicBezTo>
                  <a:cubicBezTo>
                    <a:pt x="229203" y="656311"/>
                    <a:pt x="9747" y="646538"/>
                    <a:pt x="317" y="589616"/>
                  </a:cubicBezTo>
                  <a:close/>
                </a:path>
              </a:pathLst>
            </a:custGeom>
            <a:solidFill>
              <a:srgbClr val="E977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6602935" y="2639474"/>
              <a:ext cx="1505703" cy="680271"/>
            </a:xfrm>
            <a:custGeom>
              <a:avLst/>
              <a:gdLst/>
              <a:ahLst/>
              <a:cxnLst/>
              <a:rect l="l" t="t" r="r" b="b"/>
              <a:pathLst>
                <a:path w="1505703" h="680271" extrusionOk="0">
                  <a:moveTo>
                    <a:pt x="1448752" y="16978"/>
                  </a:moveTo>
                  <a:cubicBezTo>
                    <a:pt x="1430064" y="6176"/>
                    <a:pt x="1403318" y="-4625"/>
                    <a:pt x="1375886" y="2062"/>
                  </a:cubicBezTo>
                  <a:cubicBezTo>
                    <a:pt x="1317765" y="16292"/>
                    <a:pt x="1286389" y="101503"/>
                    <a:pt x="1285189" y="167511"/>
                  </a:cubicBezTo>
                  <a:cubicBezTo>
                    <a:pt x="1283989" y="243977"/>
                    <a:pt x="1321708" y="258036"/>
                    <a:pt x="1333367" y="351820"/>
                  </a:cubicBezTo>
                  <a:cubicBezTo>
                    <a:pt x="1139628" y="363135"/>
                    <a:pt x="928230" y="367250"/>
                    <a:pt x="701745" y="359363"/>
                  </a:cubicBezTo>
                  <a:cubicBezTo>
                    <a:pt x="446456" y="350619"/>
                    <a:pt x="211569" y="328159"/>
                    <a:pt x="0" y="298841"/>
                  </a:cubicBezTo>
                  <a:cubicBezTo>
                    <a:pt x="3600" y="328331"/>
                    <a:pt x="7201" y="357992"/>
                    <a:pt x="10630" y="387481"/>
                  </a:cubicBezTo>
                  <a:cubicBezTo>
                    <a:pt x="205911" y="426057"/>
                    <a:pt x="364331" y="439430"/>
                    <a:pt x="468916" y="444745"/>
                  </a:cubicBezTo>
                  <a:cubicBezTo>
                    <a:pt x="715461" y="457433"/>
                    <a:pt x="859479" y="435659"/>
                    <a:pt x="1195350" y="453489"/>
                  </a:cubicBezTo>
                  <a:cubicBezTo>
                    <a:pt x="1243870" y="456061"/>
                    <a:pt x="1287418" y="458976"/>
                    <a:pt x="1324794" y="461890"/>
                  </a:cubicBezTo>
                  <a:cubicBezTo>
                    <a:pt x="1321194" y="473378"/>
                    <a:pt x="1316907" y="484522"/>
                    <a:pt x="1311592" y="495152"/>
                  </a:cubicBezTo>
                  <a:cubicBezTo>
                    <a:pt x="1300105" y="518640"/>
                    <a:pt x="1283818" y="541272"/>
                    <a:pt x="1260157" y="552587"/>
                  </a:cubicBezTo>
                  <a:cubicBezTo>
                    <a:pt x="1226553" y="568361"/>
                    <a:pt x="1192435" y="562017"/>
                    <a:pt x="1181462" y="559788"/>
                  </a:cubicBezTo>
                  <a:cubicBezTo>
                    <a:pt x="984637" y="520869"/>
                    <a:pt x="300895" y="585334"/>
                    <a:pt x="91383" y="514868"/>
                  </a:cubicBezTo>
                  <a:cubicBezTo>
                    <a:pt x="80582" y="511268"/>
                    <a:pt x="43377" y="497895"/>
                    <a:pt x="25889" y="514526"/>
                  </a:cubicBezTo>
                  <a:cubicBezTo>
                    <a:pt x="7544" y="531842"/>
                    <a:pt x="19374" y="573676"/>
                    <a:pt x="29489" y="601108"/>
                  </a:cubicBezTo>
                  <a:cubicBezTo>
                    <a:pt x="70466" y="607966"/>
                    <a:pt x="130816" y="617738"/>
                    <a:pt x="204026" y="627511"/>
                  </a:cubicBezTo>
                  <a:cubicBezTo>
                    <a:pt x="438398" y="659058"/>
                    <a:pt x="614820" y="667116"/>
                    <a:pt x="800500" y="675174"/>
                  </a:cubicBezTo>
                  <a:cubicBezTo>
                    <a:pt x="1066762" y="686661"/>
                    <a:pt x="922744" y="670031"/>
                    <a:pt x="1168432" y="677575"/>
                  </a:cubicBezTo>
                  <a:cubicBezTo>
                    <a:pt x="1306449" y="681861"/>
                    <a:pt x="1385659" y="688033"/>
                    <a:pt x="1442238" y="634198"/>
                  </a:cubicBezTo>
                  <a:cubicBezTo>
                    <a:pt x="1472927" y="604880"/>
                    <a:pt x="1491615" y="562874"/>
                    <a:pt x="1501045" y="465319"/>
                  </a:cubicBezTo>
                  <a:cubicBezTo>
                    <a:pt x="1510303" y="369993"/>
                    <a:pt x="1511503" y="213974"/>
                    <a:pt x="1448752" y="16978"/>
                  </a:cubicBezTo>
                  <a:close/>
                </a:path>
              </a:pathLst>
            </a:custGeom>
            <a:solidFill>
              <a:srgbClr val="E86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6074874" y="2466042"/>
              <a:ext cx="519499" cy="338626"/>
            </a:xfrm>
            <a:custGeom>
              <a:avLst/>
              <a:gdLst/>
              <a:ahLst/>
              <a:cxnLst/>
              <a:rect l="l" t="t" r="r" b="b"/>
              <a:pathLst>
                <a:path w="519499" h="338626" extrusionOk="0">
                  <a:moveTo>
                    <a:pt x="83330" y="294137"/>
                  </a:moveTo>
                  <a:cubicBezTo>
                    <a:pt x="77672" y="290536"/>
                    <a:pt x="70642" y="285907"/>
                    <a:pt x="61898" y="278878"/>
                  </a:cubicBezTo>
                  <a:cubicBezTo>
                    <a:pt x="17493" y="243387"/>
                    <a:pt x="-338" y="190752"/>
                    <a:pt x="5" y="140346"/>
                  </a:cubicBezTo>
                  <a:cubicBezTo>
                    <a:pt x="5" y="128002"/>
                    <a:pt x="7206" y="104513"/>
                    <a:pt x="25551" y="79996"/>
                  </a:cubicBezTo>
                  <a:cubicBezTo>
                    <a:pt x="55898" y="39191"/>
                    <a:pt x="102018" y="22560"/>
                    <a:pt x="130478" y="12616"/>
                  </a:cubicBezTo>
                  <a:cubicBezTo>
                    <a:pt x="204202" y="-13102"/>
                    <a:pt x="294899" y="3357"/>
                    <a:pt x="476293" y="36276"/>
                  </a:cubicBezTo>
                  <a:cubicBezTo>
                    <a:pt x="487780" y="38333"/>
                    <a:pt x="505954" y="41762"/>
                    <a:pt x="515041" y="54107"/>
                  </a:cubicBezTo>
                  <a:cubicBezTo>
                    <a:pt x="522070" y="63708"/>
                    <a:pt x="530814" y="89254"/>
                    <a:pt x="454862" y="173950"/>
                  </a:cubicBezTo>
                  <a:cubicBezTo>
                    <a:pt x="363136" y="276306"/>
                    <a:pt x="308958" y="336485"/>
                    <a:pt x="221175" y="338542"/>
                  </a:cubicBezTo>
                  <a:cubicBezTo>
                    <a:pt x="198715" y="339228"/>
                    <a:pt x="146080" y="336657"/>
                    <a:pt x="83330" y="294137"/>
                  </a:cubicBezTo>
                  <a:close/>
                </a:path>
              </a:pathLst>
            </a:custGeom>
            <a:solidFill>
              <a:srgbClr val="FFAA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92526" y="2001449"/>
              <a:ext cx="415106" cy="396308"/>
            </a:xfrm>
            <a:custGeom>
              <a:avLst/>
              <a:gdLst/>
              <a:ahLst/>
              <a:cxnLst/>
              <a:rect l="l" t="t" r="r" b="b"/>
              <a:pathLst>
                <a:path w="415106" h="396308" extrusionOk="0">
                  <a:moveTo>
                    <a:pt x="222443" y="64"/>
                  </a:moveTo>
                  <a:cubicBezTo>
                    <a:pt x="151977" y="-1651"/>
                    <a:pt x="80996" y="31268"/>
                    <a:pt x="39162" y="88018"/>
                  </a:cubicBezTo>
                  <a:cubicBezTo>
                    <a:pt x="-2500" y="144767"/>
                    <a:pt x="-12444" y="224149"/>
                    <a:pt x="16703" y="288271"/>
                  </a:cubicBezTo>
                  <a:cubicBezTo>
                    <a:pt x="45849" y="352394"/>
                    <a:pt x="114258" y="397485"/>
                    <a:pt x="184724" y="396285"/>
                  </a:cubicBezTo>
                  <a:cubicBezTo>
                    <a:pt x="238388" y="395427"/>
                    <a:pt x="288965" y="369710"/>
                    <a:pt x="330285" y="335591"/>
                  </a:cubicBezTo>
                  <a:cubicBezTo>
                    <a:pt x="371090" y="301987"/>
                    <a:pt x="406065" y="257239"/>
                    <a:pt x="413609" y="204947"/>
                  </a:cubicBezTo>
                  <a:cubicBezTo>
                    <a:pt x="421839" y="148368"/>
                    <a:pt x="395436" y="89389"/>
                    <a:pt x="351545" y="52699"/>
                  </a:cubicBezTo>
                  <a:cubicBezTo>
                    <a:pt x="307825" y="15666"/>
                    <a:pt x="248675" y="-108"/>
                    <a:pt x="222443" y="64"/>
                  </a:cubicBezTo>
                  <a:close/>
                </a:path>
              </a:pathLst>
            </a:custGeom>
            <a:solidFill>
              <a:srgbClr val="FFAA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52921" y="2248851"/>
              <a:ext cx="415106" cy="396308"/>
            </a:xfrm>
            <a:custGeom>
              <a:avLst/>
              <a:gdLst/>
              <a:ahLst/>
              <a:cxnLst/>
              <a:rect l="l" t="t" r="r" b="b"/>
              <a:pathLst>
                <a:path w="415106" h="396308" extrusionOk="0">
                  <a:moveTo>
                    <a:pt x="222443" y="64"/>
                  </a:moveTo>
                  <a:cubicBezTo>
                    <a:pt x="151977" y="-1651"/>
                    <a:pt x="80996" y="31268"/>
                    <a:pt x="39163" y="88018"/>
                  </a:cubicBezTo>
                  <a:cubicBezTo>
                    <a:pt x="-2500" y="144768"/>
                    <a:pt x="-12444" y="224149"/>
                    <a:pt x="16703" y="288271"/>
                  </a:cubicBezTo>
                  <a:cubicBezTo>
                    <a:pt x="45849" y="352394"/>
                    <a:pt x="114258" y="397485"/>
                    <a:pt x="184724" y="396285"/>
                  </a:cubicBezTo>
                  <a:cubicBezTo>
                    <a:pt x="238388" y="395427"/>
                    <a:pt x="288965" y="369710"/>
                    <a:pt x="330285" y="335592"/>
                  </a:cubicBezTo>
                  <a:cubicBezTo>
                    <a:pt x="371090" y="301987"/>
                    <a:pt x="406066" y="257239"/>
                    <a:pt x="413609" y="204947"/>
                  </a:cubicBezTo>
                  <a:cubicBezTo>
                    <a:pt x="421839" y="148368"/>
                    <a:pt x="395436" y="89389"/>
                    <a:pt x="351545" y="52699"/>
                  </a:cubicBezTo>
                  <a:cubicBezTo>
                    <a:pt x="307654" y="16009"/>
                    <a:pt x="248846" y="-108"/>
                    <a:pt x="222443" y="64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16573" y="2500540"/>
              <a:ext cx="415106" cy="396308"/>
            </a:xfrm>
            <a:custGeom>
              <a:avLst/>
              <a:gdLst/>
              <a:ahLst/>
              <a:cxnLst/>
              <a:rect l="l" t="t" r="r" b="b"/>
              <a:pathLst>
                <a:path w="415106" h="396308" extrusionOk="0">
                  <a:moveTo>
                    <a:pt x="222443" y="64"/>
                  </a:moveTo>
                  <a:cubicBezTo>
                    <a:pt x="151977" y="-1651"/>
                    <a:pt x="80997" y="31268"/>
                    <a:pt x="39163" y="88018"/>
                  </a:cubicBezTo>
                  <a:cubicBezTo>
                    <a:pt x="-2500" y="144768"/>
                    <a:pt x="-12444" y="224149"/>
                    <a:pt x="16703" y="288271"/>
                  </a:cubicBezTo>
                  <a:cubicBezTo>
                    <a:pt x="45849" y="352394"/>
                    <a:pt x="114258" y="397485"/>
                    <a:pt x="184724" y="396285"/>
                  </a:cubicBezTo>
                  <a:cubicBezTo>
                    <a:pt x="238387" y="395428"/>
                    <a:pt x="288965" y="369710"/>
                    <a:pt x="330285" y="335592"/>
                  </a:cubicBezTo>
                  <a:cubicBezTo>
                    <a:pt x="371090" y="301987"/>
                    <a:pt x="406066" y="257239"/>
                    <a:pt x="413610" y="204947"/>
                  </a:cubicBezTo>
                  <a:cubicBezTo>
                    <a:pt x="421839" y="148368"/>
                    <a:pt x="395436" y="89389"/>
                    <a:pt x="351544" y="52699"/>
                  </a:cubicBezTo>
                  <a:cubicBezTo>
                    <a:pt x="307996" y="15838"/>
                    <a:pt x="248846" y="64"/>
                    <a:pt x="222443" y="64"/>
                  </a:cubicBezTo>
                  <a:close/>
                </a:path>
              </a:pathLst>
            </a:custGeom>
            <a:solidFill>
              <a:srgbClr val="FFAA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" name="Google Shape;223;p3"/>
            <p:cNvGrpSpPr/>
            <p:nvPr/>
          </p:nvGrpSpPr>
          <p:grpSpPr>
            <a:xfrm>
              <a:off x="-6539014" y="2479497"/>
              <a:ext cx="1186251" cy="799832"/>
              <a:chOff x="5386510" y="3505448"/>
              <a:chExt cx="1186251" cy="799832"/>
            </a:xfrm>
          </p:grpSpPr>
          <p:sp>
            <p:nvSpPr>
              <p:cNvPr id="224" name="Google Shape;224;p3"/>
              <p:cNvSpPr/>
              <p:nvPr/>
            </p:nvSpPr>
            <p:spPr>
              <a:xfrm>
                <a:off x="6288258" y="3582897"/>
                <a:ext cx="38855" cy="38415"/>
              </a:xfrm>
              <a:custGeom>
                <a:avLst/>
                <a:gdLst/>
                <a:ahLst/>
                <a:cxnLst/>
                <a:rect l="l" t="t" r="r" b="b"/>
                <a:pathLst>
                  <a:path w="38855" h="38415" extrusionOk="0">
                    <a:moveTo>
                      <a:pt x="35941" y="2636"/>
                    </a:moveTo>
                    <a:cubicBezTo>
                      <a:pt x="32169" y="-793"/>
                      <a:pt x="26511" y="-964"/>
                      <a:pt x="22911" y="2636"/>
                    </a:cubicBezTo>
                    <a:cubicBezTo>
                      <a:pt x="17082" y="8466"/>
                      <a:pt x="11081" y="14295"/>
                      <a:pt x="5251" y="20124"/>
                    </a:cubicBezTo>
                    <a:cubicBezTo>
                      <a:pt x="4394" y="20982"/>
                      <a:pt x="3366" y="22010"/>
                      <a:pt x="2508" y="23039"/>
                    </a:cubicBezTo>
                    <a:cubicBezTo>
                      <a:pt x="622" y="25611"/>
                      <a:pt x="-749" y="28868"/>
                      <a:pt x="451" y="32126"/>
                    </a:cubicBezTo>
                    <a:cubicBezTo>
                      <a:pt x="1308" y="34698"/>
                      <a:pt x="2851" y="36584"/>
                      <a:pt x="5423" y="37612"/>
                    </a:cubicBezTo>
                    <a:cubicBezTo>
                      <a:pt x="7309" y="38469"/>
                      <a:pt x="9366" y="38641"/>
                      <a:pt x="11424" y="38127"/>
                    </a:cubicBezTo>
                    <a:cubicBezTo>
                      <a:pt x="13653" y="37441"/>
                      <a:pt x="15710" y="36069"/>
                      <a:pt x="17253" y="34526"/>
                    </a:cubicBezTo>
                    <a:cubicBezTo>
                      <a:pt x="20167" y="31611"/>
                      <a:pt x="23254" y="28697"/>
                      <a:pt x="26168" y="25611"/>
                    </a:cubicBezTo>
                    <a:cubicBezTo>
                      <a:pt x="29426" y="22353"/>
                      <a:pt x="32855" y="18924"/>
                      <a:pt x="36112" y="15666"/>
                    </a:cubicBezTo>
                    <a:cubicBezTo>
                      <a:pt x="37827" y="13952"/>
                      <a:pt x="38856" y="11552"/>
                      <a:pt x="38856" y="9152"/>
                    </a:cubicBezTo>
                    <a:cubicBezTo>
                      <a:pt x="38684" y="6751"/>
                      <a:pt x="37656" y="4179"/>
                      <a:pt x="35941" y="26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6225044" y="3644670"/>
                <a:ext cx="43466" cy="45726"/>
              </a:xfrm>
              <a:custGeom>
                <a:avLst/>
                <a:gdLst/>
                <a:ahLst/>
                <a:cxnLst/>
                <a:rect l="l" t="t" r="r" b="b"/>
                <a:pathLst>
                  <a:path w="43466" h="45726" extrusionOk="0">
                    <a:moveTo>
                      <a:pt x="43091" y="6700"/>
                    </a:moveTo>
                    <a:cubicBezTo>
                      <a:pt x="42577" y="4471"/>
                      <a:pt x="40862" y="2243"/>
                      <a:pt x="38805" y="1214"/>
                    </a:cubicBezTo>
                    <a:cubicBezTo>
                      <a:pt x="34176" y="-1358"/>
                      <a:pt x="29032" y="357"/>
                      <a:pt x="26117" y="4471"/>
                    </a:cubicBezTo>
                    <a:cubicBezTo>
                      <a:pt x="24917" y="6358"/>
                      <a:pt x="23546" y="8072"/>
                      <a:pt x="22174" y="9787"/>
                    </a:cubicBezTo>
                    <a:cubicBezTo>
                      <a:pt x="19088" y="13730"/>
                      <a:pt x="15830" y="17502"/>
                      <a:pt x="12230" y="21274"/>
                    </a:cubicBezTo>
                    <a:cubicBezTo>
                      <a:pt x="10344" y="23160"/>
                      <a:pt x="8458" y="25045"/>
                      <a:pt x="6572" y="27103"/>
                    </a:cubicBezTo>
                    <a:cubicBezTo>
                      <a:pt x="5715" y="28132"/>
                      <a:pt x="4858" y="28989"/>
                      <a:pt x="4172" y="30018"/>
                    </a:cubicBezTo>
                    <a:cubicBezTo>
                      <a:pt x="3829" y="30361"/>
                      <a:pt x="3829" y="30875"/>
                      <a:pt x="3486" y="31389"/>
                    </a:cubicBezTo>
                    <a:cubicBezTo>
                      <a:pt x="3486" y="31389"/>
                      <a:pt x="3315" y="31389"/>
                      <a:pt x="3143" y="31732"/>
                    </a:cubicBezTo>
                    <a:cubicBezTo>
                      <a:pt x="2286" y="32761"/>
                      <a:pt x="1600" y="33790"/>
                      <a:pt x="914" y="34990"/>
                    </a:cubicBezTo>
                    <a:cubicBezTo>
                      <a:pt x="-457" y="37561"/>
                      <a:pt x="-286" y="40476"/>
                      <a:pt x="1429" y="42876"/>
                    </a:cubicBezTo>
                    <a:cubicBezTo>
                      <a:pt x="3143" y="45105"/>
                      <a:pt x="6058" y="46305"/>
                      <a:pt x="8801" y="45448"/>
                    </a:cubicBezTo>
                    <a:cubicBezTo>
                      <a:pt x="10001" y="45105"/>
                      <a:pt x="11201" y="44591"/>
                      <a:pt x="12401" y="44077"/>
                    </a:cubicBezTo>
                    <a:cubicBezTo>
                      <a:pt x="12744" y="43905"/>
                      <a:pt x="13087" y="43734"/>
                      <a:pt x="13602" y="43391"/>
                    </a:cubicBezTo>
                    <a:cubicBezTo>
                      <a:pt x="14288" y="43048"/>
                      <a:pt x="14288" y="43048"/>
                      <a:pt x="13944" y="43048"/>
                    </a:cubicBezTo>
                    <a:cubicBezTo>
                      <a:pt x="14973" y="42534"/>
                      <a:pt x="16173" y="42362"/>
                      <a:pt x="17031" y="41505"/>
                    </a:cubicBezTo>
                    <a:cubicBezTo>
                      <a:pt x="18231" y="40648"/>
                      <a:pt x="19431" y="39790"/>
                      <a:pt x="20460" y="38761"/>
                    </a:cubicBezTo>
                    <a:cubicBezTo>
                      <a:pt x="23031" y="36533"/>
                      <a:pt x="25432" y="33961"/>
                      <a:pt x="27832" y="31389"/>
                    </a:cubicBezTo>
                    <a:cubicBezTo>
                      <a:pt x="32975" y="25903"/>
                      <a:pt x="37605" y="19902"/>
                      <a:pt x="41891" y="13730"/>
                    </a:cubicBezTo>
                    <a:cubicBezTo>
                      <a:pt x="43605" y="11844"/>
                      <a:pt x="43777" y="8758"/>
                      <a:pt x="43091" y="67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6" name="Google Shape;226;p3"/>
              <p:cNvGrpSpPr/>
              <p:nvPr/>
            </p:nvGrpSpPr>
            <p:grpSpPr>
              <a:xfrm>
                <a:off x="6151766" y="3722013"/>
                <a:ext cx="47324" cy="42204"/>
                <a:chOff x="6151766" y="3722013"/>
                <a:chExt cx="47324" cy="42204"/>
              </a:xfrm>
            </p:grpSpPr>
            <p:sp>
              <p:nvSpPr>
                <p:cNvPr id="227" name="Google Shape;227;p3"/>
                <p:cNvSpPr/>
                <p:nvPr/>
              </p:nvSpPr>
              <p:spPr>
                <a:xfrm>
                  <a:off x="6151766" y="3722013"/>
                  <a:ext cx="47324" cy="4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24" h="42204" extrusionOk="0">
                      <a:moveTo>
                        <a:pt x="46075" y="4624"/>
                      </a:moveTo>
                      <a:cubicBezTo>
                        <a:pt x="43503" y="509"/>
                        <a:pt x="37846" y="-1548"/>
                        <a:pt x="33388" y="1366"/>
                      </a:cubicBezTo>
                      <a:cubicBezTo>
                        <a:pt x="26873" y="5653"/>
                        <a:pt x="20529" y="10282"/>
                        <a:pt x="14528" y="15254"/>
                      </a:cubicBezTo>
                      <a:cubicBezTo>
                        <a:pt x="11785" y="17483"/>
                        <a:pt x="9042" y="19711"/>
                        <a:pt x="6813" y="22455"/>
                      </a:cubicBezTo>
                      <a:cubicBezTo>
                        <a:pt x="5270" y="24341"/>
                        <a:pt x="4070" y="26227"/>
                        <a:pt x="2870" y="28284"/>
                      </a:cubicBezTo>
                      <a:cubicBezTo>
                        <a:pt x="1841" y="30170"/>
                        <a:pt x="470" y="32227"/>
                        <a:pt x="127" y="34285"/>
                      </a:cubicBezTo>
                      <a:cubicBezTo>
                        <a:pt x="-731" y="38914"/>
                        <a:pt x="2870" y="43200"/>
                        <a:pt x="7842" y="42000"/>
                      </a:cubicBezTo>
                      <a:cubicBezTo>
                        <a:pt x="9899" y="41486"/>
                        <a:pt x="11442" y="40285"/>
                        <a:pt x="13328" y="39257"/>
                      </a:cubicBezTo>
                      <a:cubicBezTo>
                        <a:pt x="14871" y="38400"/>
                        <a:pt x="16414" y="37542"/>
                        <a:pt x="17786" y="36514"/>
                      </a:cubicBezTo>
                      <a:cubicBezTo>
                        <a:pt x="21044" y="34113"/>
                        <a:pt x="24130" y="31199"/>
                        <a:pt x="27216" y="28627"/>
                      </a:cubicBezTo>
                      <a:cubicBezTo>
                        <a:pt x="28587" y="27598"/>
                        <a:pt x="29787" y="26398"/>
                        <a:pt x="31159" y="25369"/>
                      </a:cubicBezTo>
                      <a:cubicBezTo>
                        <a:pt x="31331" y="25198"/>
                        <a:pt x="31502" y="25198"/>
                        <a:pt x="31502" y="25026"/>
                      </a:cubicBezTo>
                      <a:cubicBezTo>
                        <a:pt x="31502" y="25026"/>
                        <a:pt x="31673" y="24855"/>
                        <a:pt x="31673" y="24855"/>
                      </a:cubicBezTo>
                      <a:cubicBezTo>
                        <a:pt x="31673" y="24855"/>
                        <a:pt x="31673" y="24855"/>
                        <a:pt x="31673" y="24855"/>
                      </a:cubicBezTo>
                      <a:cubicBezTo>
                        <a:pt x="31845" y="24855"/>
                        <a:pt x="31845" y="24684"/>
                        <a:pt x="32016" y="24684"/>
                      </a:cubicBezTo>
                      <a:cubicBezTo>
                        <a:pt x="32016" y="24684"/>
                        <a:pt x="32016" y="24684"/>
                        <a:pt x="31845" y="24855"/>
                      </a:cubicBezTo>
                      <a:cubicBezTo>
                        <a:pt x="32531" y="24341"/>
                        <a:pt x="33045" y="23826"/>
                        <a:pt x="33731" y="23484"/>
                      </a:cubicBezTo>
                      <a:cubicBezTo>
                        <a:pt x="36645" y="21255"/>
                        <a:pt x="39560" y="19369"/>
                        <a:pt x="42646" y="17311"/>
                      </a:cubicBezTo>
                      <a:cubicBezTo>
                        <a:pt x="46761" y="14739"/>
                        <a:pt x="48818" y="8910"/>
                        <a:pt x="46075" y="46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3"/>
                <p:cNvSpPr/>
                <p:nvPr/>
              </p:nvSpPr>
              <p:spPr>
                <a:xfrm>
                  <a:off x="6182730" y="3746868"/>
                  <a:ext cx="880" cy="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820" extrusionOk="0">
                      <a:moveTo>
                        <a:pt x="537" y="343"/>
                      </a:moveTo>
                      <a:cubicBezTo>
                        <a:pt x="23" y="686"/>
                        <a:pt x="-491" y="1372"/>
                        <a:pt x="880" y="0"/>
                      </a:cubicBezTo>
                      <a:cubicBezTo>
                        <a:pt x="880" y="0"/>
                        <a:pt x="709" y="0"/>
                        <a:pt x="709" y="172"/>
                      </a:cubicBezTo>
                      <a:cubicBezTo>
                        <a:pt x="709" y="172"/>
                        <a:pt x="537" y="343"/>
                        <a:pt x="537" y="3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9" name="Google Shape;229;p3"/>
              <p:cNvSpPr/>
              <p:nvPr/>
            </p:nvSpPr>
            <p:spPr>
              <a:xfrm>
                <a:off x="6037855" y="3774895"/>
                <a:ext cx="72535" cy="33026"/>
              </a:xfrm>
              <a:custGeom>
                <a:avLst/>
                <a:gdLst/>
                <a:ahLst/>
                <a:cxnLst/>
                <a:rect l="l" t="t" r="r" b="b"/>
                <a:pathLst>
                  <a:path w="72535" h="33026" extrusionOk="0">
                    <a:moveTo>
                      <a:pt x="71175" y="4548"/>
                    </a:moveTo>
                    <a:cubicBezTo>
                      <a:pt x="68603" y="433"/>
                      <a:pt x="62945" y="-1453"/>
                      <a:pt x="58488" y="1290"/>
                    </a:cubicBezTo>
                    <a:cubicBezTo>
                      <a:pt x="49915" y="6605"/>
                      <a:pt x="43057" y="9691"/>
                      <a:pt x="33456" y="12092"/>
                    </a:cubicBezTo>
                    <a:cubicBezTo>
                      <a:pt x="31056" y="12777"/>
                      <a:pt x="28655" y="13292"/>
                      <a:pt x="26255" y="13635"/>
                    </a:cubicBezTo>
                    <a:cubicBezTo>
                      <a:pt x="25226" y="13806"/>
                      <a:pt x="24369" y="13977"/>
                      <a:pt x="23340" y="14149"/>
                    </a:cubicBezTo>
                    <a:cubicBezTo>
                      <a:pt x="22655" y="14321"/>
                      <a:pt x="22312" y="14321"/>
                      <a:pt x="22483" y="14321"/>
                    </a:cubicBezTo>
                    <a:cubicBezTo>
                      <a:pt x="21969" y="14321"/>
                      <a:pt x="21454" y="14492"/>
                      <a:pt x="20940" y="14492"/>
                    </a:cubicBezTo>
                    <a:cubicBezTo>
                      <a:pt x="15625" y="15006"/>
                      <a:pt x="10482" y="16035"/>
                      <a:pt x="5338" y="17064"/>
                    </a:cubicBezTo>
                    <a:cubicBezTo>
                      <a:pt x="-2034" y="18607"/>
                      <a:pt x="-1520" y="29751"/>
                      <a:pt x="5338" y="31466"/>
                    </a:cubicBezTo>
                    <a:cubicBezTo>
                      <a:pt x="16311" y="34380"/>
                      <a:pt x="27455" y="32837"/>
                      <a:pt x="38257" y="29922"/>
                    </a:cubicBezTo>
                    <a:cubicBezTo>
                      <a:pt x="48544" y="27179"/>
                      <a:pt x="58659" y="22893"/>
                      <a:pt x="67746" y="17235"/>
                    </a:cubicBezTo>
                    <a:cubicBezTo>
                      <a:pt x="72032" y="14492"/>
                      <a:pt x="74090" y="8663"/>
                      <a:pt x="71175" y="45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6281921" y="3537310"/>
                <a:ext cx="39403" cy="26969"/>
              </a:xfrm>
              <a:custGeom>
                <a:avLst/>
                <a:gdLst/>
                <a:ahLst/>
                <a:cxnLst/>
                <a:rect l="l" t="t" r="r" b="b"/>
                <a:pathLst>
                  <a:path w="39403" h="26969" extrusionOk="0">
                    <a:moveTo>
                      <a:pt x="35078" y="10161"/>
                    </a:moveTo>
                    <a:cubicBezTo>
                      <a:pt x="30963" y="8275"/>
                      <a:pt x="26677" y="6561"/>
                      <a:pt x="22562" y="4846"/>
                    </a:cubicBezTo>
                    <a:cubicBezTo>
                      <a:pt x="18961" y="3303"/>
                      <a:pt x="15361" y="1932"/>
                      <a:pt x="11761" y="388"/>
                    </a:cubicBezTo>
                    <a:cubicBezTo>
                      <a:pt x="9703" y="-469"/>
                      <a:pt x="6445" y="217"/>
                      <a:pt x="4560" y="1245"/>
                    </a:cubicBezTo>
                    <a:cubicBezTo>
                      <a:pt x="2674" y="2446"/>
                      <a:pt x="788" y="4503"/>
                      <a:pt x="274" y="6732"/>
                    </a:cubicBezTo>
                    <a:cubicBezTo>
                      <a:pt x="-241" y="9132"/>
                      <a:pt x="-70" y="11704"/>
                      <a:pt x="1131" y="13933"/>
                    </a:cubicBezTo>
                    <a:cubicBezTo>
                      <a:pt x="1645" y="14619"/>
                      <a:pt x="2159" y="15133"/>
                      <a:pt x="2502" y="15819"/>
                    </a:cubicBezTo>
                    <a:cubicBezTo>
                      <a:pt x="3703" y="17019"/>
                      <a:pt x="5074" y="17705"/>
                      <a:pt x="6617" y="18219"/>
                    </a:cubicBezTo>
                    <a:cubicBezTo>
                      <a:pt x="10217" y="19591"/>
                      <a:pt x="13646" y="21134"/>
                      <a:pt x="17247" y="22506"/>
                    </a:cubicBezTo>
                    <a:cubicBezTo>
                      <a:pt x="20676" y="23877"/>
                      <a:pt x="24277" y="25420"/>
                      <a:pt x="27877" y="26620"/>
                    </a:cubicBezTo>
                    <a:cubicBezTo>
                      <a:pt x="29934" y="27306"/>
                      <a:pt x="33020" y="26963"/>
                      <a:pt x="34906" y="25763"/>
                    </a:cubicBezTo>
                    <a:cubicBezTo>
                      <a:pt x="36621" y="24734"/>
                      <a:pt x="37821" y="23191"/>
                      <a:pt x="38678" y="21477"/>
                    </a:cubicBezTo>
                    <a:cubicBezTo>
                      <a:pt x="40393" y="17705"/>
                      <a:pt x="39021" y="12219"/>
                      <a:pt x="35078" y="101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6209760" y="3526509"/>
                <a:ext cx="35969" cy="20480"/>
              </a:xfrm>
              <a:custGeom>
                <a:avLst/>
                <a:gdLst/>
                <a:ahLst/>
                <a:cxnLst/>
                <a:rect l="l" t="t" r="r" b="b"/>
                <a:pathLst>
                  <a:path w="35969" h="20480" extrusionOk="0">
                    <a:moveTo>
                      <a:pt x="35744" y="9990"/>
                    </a:moveTo>
                    <a:cubicBezTo>
                      <a:pt x="34544" y="3646"/>
                      <a:pt x="27172" y="1246"/>
                      <a:pt x="21685" y="560"/>
                    </a:cubicBezTo>
                    <a:cubicBezTo>
                      <a:pt x="19285" y="217"/>
                      <a:pt x="16885" y="-126"/>
                      <a:pt x="14313" y="45"/>
                    </a:cubicBezTo>
                    <a:cubicBezTo>
                      <a:pt x="11741" y="45"/>
                      <a:pt x="9341" y="389"/>
                      <a:pt x="6769" y="903"/>
                    </a:cubicBezTo>
                    <a:cubicBezTo>
                      <a:pt x="4540" y="1417"/>
                      <a:pt x="2311" y="3303"/>
                      <a:pt x="1283" y="5189"/>
                    </a:cubicBezTo>
                    <a:cubicBezTo>
                      <a:pt x="83" y="7247"/>
                      <a:pt x="-431" y="10161"/>
                      <a:pt x="426" y="12390"/>
                    </a:cubicBezTo>
                    <a:cubicBezTo>
                      <a:pt x="1111" y="14619"/>
                      <a:pt x="2483" y="16848"/>
                      <a:pt x="4712" y="17877"/>
                    </a:cubicBezTo>
                    <a:cubicBezTo>
                      <a:pt x="6941" y="19077"/>
                      <a:pt x="9341" y="19248"/>
                      <a:pt x="11913" y="18734"/>
                    </a:cubicBezTo>
                    <a:cubicBezTo>
                      <a:pt x="12084" y="18734"/>
                      <a:pt x="12256" y="18734"/>
                      <a:pt x="12256" y="18734"/>
                    </a:cubicBezTo>
                    <a:cubicBezTo>
                      <a:pt x="14142" y="18562"/>
                      <a:pt x="16199" y="18562"/>
                      <a:pt x="18085" y="18734"/>
                    </a:cubicBezTo>
                    <a:cubicBezTo>
                      <a:pt x="19285" y="18905"/>
                      <a:pt x="20485" y="19248"/>
                      <a:pt x="21685" y="19591"/>
                    </a:cubicBezTo>
                    <a:cubicBezTo>
                      <a:pt x="22028" y="19762"/>
                      <a:pt x="22543" y="19762"/>
                      <a:pt x="22885" y="19934"/>
                    </a:cubicBezTo>
                    <a:cubicBezTo>
                      <a:pt x="23914" y="20277"/>
                      <a:pt x="25114" y="20448"/>
                      <a:pt x="26314" y="20448"/>
                    </a:cubicBezTo>
                    <a:cubicBezTo>
                      <a:pt x="28372" y="20619"/>
                      <a:pt x="30258" y="20105"/>
                      <a:pt x="32144" y="19077"/>
                    </a:cubicBezTo>
                    <a:cubicBezTo>
                      <a:pt x="32658" y="18734"/>
                      <a:pt x="33172" y="18219"/>
                      <a:pt x="33687" y="17877"/>
                    </a:cubicBezTo>
                    <a:cubicBezTo>
                      <a:pt x="34544" y="17190"/>
                      <a:pt x="35059" y="16333"/>
                      <a:pt x="35401" y="15305"/>
                    </a:cubicBezTo>
                    <a:cubicBezTo>
                      <a:pt x="36087" y="13419"/>
                      <a:pt x="36087" y="11876"/>
                      <a:pt x="35744" y="99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5951574" y="3754780"/>
                <a:ext cx="43979" cy="28715"/>
              </a:xfrm>
              <a:custGeom>
                <a:avLst/>
                <a:gdLst/>
                <a:ahLst/>
                <a:cxnLst/>
                <a:rect l="l" t="t" r="r" b="b"/>
                <a:pathLst>
                  <a:path w="43979" h="28715" extrusionOk="0">
                    <a:moveTo>
                      <a:pt x="37441" y="10605"/>
                    </a:moveTo>
                    <a:cubicBezTo>
                      <a:pt x="32983" y="9405"/>
                      <a:pt x="28697" y="8033"/>
                      <a:pt x="24411" y="6318"/>
                    </a:cubicBezTo>
                    <a:cubicBezTo>
                      <a:pt x="22353" y="5461"/>
                      <a:pt x="20467" y="4604"/>
                      <a:pt x="18410" y="3575"/>
                    </a:cubicBezTo>
                    <a:cubicBezTo>
                      <a:pt x="17210" y="3061"/>
                      <a:pt x="16181" y="2375"/>
                      <a:pt x="14981" y="1689"/>
                    </a:cubicBezTo>
                    <a:cubicBezTo>
                      <a:pt x="12066" y="146"/>
                      <a:pt x="9495" y="-540"/>
                      <a:pt x="6066" y="489"/>
                    </a:cubicBezTo>
                    <a:cubicBezTo>
                      <a:pt x="1608" y="1689"/>
                      <a:pt x="-792" y="6318"/>
                      <a:pt x="236" y="10605"/>
                    </a:cubicBezTo>
                    <a:cubicBezTo>
                      <a:pt x="1265" y="15234"/>
                      <a:pt x="5208" y="17463"/>
                      <a:pt x="8980" y="19520"/>
                    </a:cubicBezTo>
                    <a:cubicBezTo>
                      <a:pt x="11209" y="20720"/>
                      <a:pt x="13609" y="21749"/>
                      <a:pt x="16010" y="22778"/>
                    </a:cubicBezTo>
                    <a:cubicBezTo>
                      <a:pt x="21325" y="25007"/>
                      <a:pt x="26811" y="27064"/>
                      <a:pt x="32297" y="28436"/>
                    </a:cubicBezTo>
                    <a:cubicBezTo>
                      <a:pt x="36927" y="29636"/>
                      <a:pt x="42584" y="26892"/>
                      <a:pt x="43613" y="21920"/>
                    </a:cubicBezTo>
                    <a:cubicBezTo>
                      <a:pt x="44985" y="17120"/>
                      <a:pt x="42413" y="11805"/>
                      <a:pt x="37441" y="106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5890586" y="3706577"/>
                <a:ext cx="32763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32763" h="31718" extrusionOk="0">
                    <a:moveTo>
                      <a:pt x="30020" y="15774"/>
                    </a:moveTo>
                    <a:cubicBezTo>
                      <a:pt x="25734" y="11830"/>
                      <a:pt x="21448" y="7715"/>
                      <a:pt x="16990" y="3772"/>
                    </a:cubicBezTo>
                    <a:cubicBezTo>
                      <a:pt x="15961" y="2915"/>
                      <a:pt x="14933" y="1886"/>
                      <a:pt x="13732" y="1372"/>
                    </a:cubicBezTo>
                    <a:cubicBezTo>
                      <a:pt x="12189" y="514"/>
                      <a:pt x="10646" y="0"/>
                      <a:pt x="8932" y="0"/>
                    </a:cubicBezTo>
                    <a:cubicBezTo>
                      <a:pt x="8589" y="0"/>
                      <a:pt x="7560" y="172"/>
                      <a:pt x="7560" y="172"/>
                    </a:cubicBezTo>
                    <a:cubicBezTo>
                      <a:pt x="6874" y="343"/>
                      <a:pt x="6703" y="172"/>
                      <a:pt x="6189" y="514"/>
                    </a:cubicBezTo>
                    <a:cubicBezTo>
                      <a:pt x="4817" y="1029"/>
                      <a:pt x="3617" y="1543"/>
                      <a:pt x="2588" y="2572"/>
                    </a:cubicBezTo>
                    <a:cubicBezTo>
                      <a:pt x="1902" y="3429"/>
                      <a:pt x="1388" y="4115"/>
                      <a:pt x="874" y="5144"/>
                    </a:cubicBezTo>
                    <a:cubicBezTo>
                      <a:pt x="359" y="6344"/>
                      <a:pt x="188" y="7372"/>
                      <a:pt x="16" y="8573"/>
                    </a:cubicBezTo>
                    <a:cubicBezTo>
                      <a:pt x="-155" y="11144"/>
                      <a:pt x="1045" y="13202"/>
                      <a:pt x="2588" y="15088"/>
                    </a:cubicBezTo>
                    <a:cubicBezTo>
                      <a:pt x="3617" y="16459"/>
                      <a:pt x="4988" y="17659"/>
                      <a:pt x="6360" y="19031"/>
                    </a:cubicBezTo>
                    <a:cubicBezTo>
                      <a:pt x="7389" y="20060"/>
                      <a:pt x="8589" y="21088"/>
                      <a:pt x="9618" y="22117"/>
                    </a:cubicBezTo>
                    <a:cubicBezTo>
                      <a:pt x="12018" y="24346"/>
                      <a:pt x="14418" y="26575"/>
                      <a:pt x="16990" y="28975"/>
                    </a:cubicBezTo>
                    <a:cubicBezTo>
                      <a:pt x="18704" y="30690"/>
                      <a:pt x="21105" y="31718"/>
                      <a:pt x="23505" y="31718"/>
                    </a:cubicBezTo>
                    <a:cubicBezTo>
                      <a:pt x="25734" y="31718"/>
                      <a:pt x="28477" y="30690"/>
                      <a:pt x="30020" y="28975"/>
                    </a:cubicBezTo>
                    <a:cubicBezTo>
                      <a:pt x="31563" y="27261"/>
                      <a:pt x="32763" y="24860"/>
                      <a:pt x="32763" y="22460"/>
                    </a:cubicBezTo>
                    <a:cubicBezTo>
                      <a:pt x="32592" y="19888"/>
                      <a:pt x="31735" y="17488"/>
                      <a:pt x="30020" y="157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5875445" y="3640333"/>
                <a:ext cx="21546" cy="41466"/>
              </a:xfrm>
              <a:custGeom>
                <a:avLst/>
                <a:gdLst/>
                <a:ahLst/>
                <a:cxnLst/>
                <a:rect l="l" t="t" r="r" b="b"/>
                <a:pathLst>
                  <a:path w="21546" h="41466" extrusionOk="0">
                    <a:moveTo>
                      <a:pt x="21158" y="29554"/>
                    </a:moveTo>
                    <a:cubicBezTo>
                      <a:pt x="20129" y="26639"/>
                      <a:pt x="19443" y="23553"/>
                      <a:pt x="18929" y="20467"/>
                    </a:cubicBezTo>
                    <a:cubicBezTo>
                      <a:pt x="18415" y="15666"/>
                      <a:pt x="18929" y="10866"/>
                      <a:pt x="17900" y="6236"/>
                    </a:cubicBezTo>
                    <a:cubicBezTo>
                      <a:pt x="17557" y="4865"/>
                      <a:pt x="16700" y="3322"/>
                      <a:pt x="15672" y="2464"/>
                    </a:cubicBezTo>
                    <a:cubicBezTo>
                      <a:pt x="14300" y="1093"/>
                      <a:pt x="12585" y="407"/>
                      <a:pt x="10699" y="64"/>
                    </a:cubicBezTo>
                    <a:cubicBezTo>
                      <a:pt x="9156" y="-107"/>
                      <a:pt x="7785" y="64"/>
                      <a:pt x="6242" y="579"/>
                    </a:cubicBezTo>
                    <a:cubicBezTo>
                      <a:pt x="4699" y="1264"/>
                      <a:pt x="2813" y="2464"/>
                      <a:pt x="2127" y="4179"/>
                    </a:cubicBezTo>
                    <a:cubicBezTo>
                      <a:pt x="-102" y="9322"/>
                      <a:pt x="-273" y="14809"/>
                      <a:pt x="241" y="20296"/>
                    </a:cubicBezTo>
                    <a:cubicBezTo>
                      <a:pt x="755" y="25267"/>
                      <a:pt x="1613" y="29896"/>
                      <a:pt x="3327" y="34697"/>
                    </a:cubicBezTo>
                    <a:cubicBezTo>
                      <a:pt x="4184" y="36926"/>
                      <a:pt x="5385" y="38983"/>
                      <a:pt x="7613" y="40183"/>
                    </a:cubicBezTo>
                    <a:cubicBezTo>
                      <a:pt x="9671" y="41384"/>
                      <a:pt x="12585" y="41898"/>
                      <a:pt x="14814" y="41041"/>
                    </a:cubicBezTo>
                    <a:cubicBezTo>
                      <a:pt x="17043" y="40355"/>
                      <a:pt x="19272" y="38983"/>
                      <a:pt x="20301" y="36754"/>
                    </a:cubicBezTo>
                    <a:cubicBezTo>
                      <a:pt x="21329" y="34526"/>
                      <a:pt x="22015" y="31954"/>
                      <a:pt x="21158" y="295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5889015" y="3575800"/>
                <a:ext cx="31429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31429" h="44475" extrusionOk="0">
                    <a:moveTo>
                      <a:pt x="26962" y="1161"/>
                    </a:moveTo>
                    <a:cubicBezTo>
                      <a:pt x="24047" y="-554"/>
                      <a:pt x="20961" y="-211"/>
                      <a:pt x="18046" y="1161"/>
                    </a:cubicBezTo>
                    <a:cubicBezTo>
                      <a:pt x="15817" y="2189"/>
                      <a:pt x="14274" y="4590"/>
                      <a:pt x="12903" y="6647"/>
                    </a:cubicBezTo>
                    <a:cubicBezTo>
                      <a:pt x="12217" y="7676"/>
                      <a:pt x="11531" y="8876"/>
                      <a:pt x="10845" y="9905"/>
                    </a:cubicBezTo>
                    <a:cubicBezTo>
                      <a:pt x="9474" y="12134"/>
                      <a:pt x="8273" y="14534"/>
                      <a:pt x="7073" y="16763"/>
                    </a:cubicBezTo>
                    <a:cubicBezTo>
                      <a:pt x="4502" y="21906"/>
                      <a:pt x="2273" y="27393"/>
                      <a:pt x="387" y="32879"/>
                    </a:cubicBezTo>
                    <a:cubicBezTo>
                      <a:pt x="-1156" y="37508"/>
                      <a:pt x="2101" y="43166"/>
                      <a:pt x="6902" y="44195"/>
                    </a:cubicBezTo>
                    <a:cubicBezTo>
                      <a:pt x="12045" y="45395"/>
                      <a:pt x="16675" y="42652"/>
                      <a:pt x="18218" y="37680"/>
                    </a:cubicBezTo>
                    <a:cubicBezTo>
                      <a:pt x="19075" y="35279"/>
                      <a:pt x="19932" y="32879"/>
                      <a:pt x="20961" y="30650"/>
                    </a:cubicBezTo>
                    <a:cubicBezTo>
                      <a:pt x="22161" y="27736"/>
                      <a:pt x="23704" y="24821"/>
                      <a:pt x="25247" y="22078"/>
                    </a:cubicBezTo>
                    <a:cubicBezTo>
                      <a:pt x="26104" y="20535"/>
                      <a:pt x="26962" y="18992"/>
                      <a:pt x="27819" y="17620"/>
                    </a:cubicBezTo>
                    <a:cubicBezTo>
                      <a:pt x="29533" y="14877"/>
                      <a:pt x="31248" y="12476"/>
                      <a:pt x="31419" y="9047"/>
                    </a:cubicBezTo>
                    <a:cubicBezTo>
                      <a:pt x="31591" y="5618"/>
                      <a:pt x="29705" y="2704"/>
                      <a:pt x="26962" y="11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5929522" y="3535394"/>
                <a:ext cx="40545" cy="33851"/>
              </a:xfrm>
              <a:custGeom>
                <a:avLst/>
                <a:gdLst/>
                <a:ahLst/>
                <a:cxnLst/>
                <a:rect l="l" t="t" r="r" b="b"/>
                <a:pathLst>
                  <a:path w="40545" h="33851" extrusionOk="0">
                    <a:moveTo>
                      <a:pt x="39948" y="5219"/>
                    </a:moveTo>
                    <a:cubicBezTo>
                      <a:pt x="39262" y="3505"/>
                      <a:pt x="38233" y="2304"/>
                      <a:pt x="36690" y="1276"/>
                    </a:cubicBezTo>
                    <a:cubicBezTo>
                      <a:pt x="33947" y="-439"/>
                      <a:pt x="30690" y="-96"/>
                      <a:pt x="27775" y="419"/>
                    </a:cubicBezTo>
                    <a:cubicBezTo>
                      <a:pt x="25889" y="762"/>
                      <a:pt x="24003" y="1790"/>
                      <a:pt x="22289" y="2476"/>
                    </a:cubicBezTo>
                    <a:cubicBezTo>
                      <a:pt x="19888" y="3505"/>
                      <a:pt x="17659" y="4876"/>
                      <a:pt x="15602" y="6419"/>
                    </a:cubicBezTo>
                    <a:cubicBezTo>
                      <a:pt x="10801" y="9677"/>
                      <a:pt x="6344" y="13620"/>
                      <a:pt x="2743" y="18078"/>
                    </a:cubicBezTo>
                    <a:cubicBezTo>
                      <a:pt x="1200" y="20135"/>
                      <a:pt x="0" y="22021"/>
                      <a:pt x="0" y="24593"/>
                    </a:cubicBezTo>
                    <a:cubicBezTo>
                      <a:pt x="0" y="26822"/>
                      <a:pt x="1029" y="29565"/>
                      <a:pt x="2743" y="31108"/>
                    </a:cubicBezTo>
                    <a:cubicBezTo>
                      <a:pt x="4458" y="32651"/>
                      <a:pt x="6858" y="33851"/>
                      <a:pt x="9258" y="33851"/>
                    </a:cubicBezTo>
                    <a:cubicBezTo>
                      <a:pt x="11487" y="33680"/>
                      <a:pt x="14230" y="32994"/>
                      <a:pt x="15773" y="31108"/>
                    </a:cubicBezTo>
                    <a:cubicBezTo>
                      <a:pt x="18174" y="28194"/>
                      <a:pt x="20745" y="25622"/>
                      <a:pt x="23660" y="23222"/>
                    </a:cubicBezTo>
                    <a:cubicBezTo>
                      <a:pt x="25718" y="21678"/>
                      <a:pt x="27775" y="20307"/>
                      <a:pt x="30004" y="19107"/>
                    </a:cubicBezTo>
                    <a:cubicBezTo>
                      <a:pt x="31375" y="18421"/>
                      <a:pt x="32576" y="17735"/>
                      <a:pt x="33947" y="17049"/>
                    </a:cubicBezTo>
                    <a:cubicBezTo>
                      <a:pt x="34633" y="16706"/>
                      <a:pt x="35319" y="16192"/>
                      <a:pt x="35833" y="15849"/>
                    </a:cubicBezTo>
                    <a:cubicBezTo>
                      <a:pt x="38062" y="14306"/>
                      <a:pt x="39434" y="12935"/>
                      <a:pt x="40291" y="10191"/>
                    </a:cubicBezTo>
                    <a:cubicBezTo>
                      <a:pt x="40805" y="8820"/>
                      <a:pt x="40462" y="6762"/>
                      <a:pt x="39948" y="52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5996216" y="3513919"/>
                <a:ext cx="43384" cy="28922"/>
              </a:xfrm>
              <a:custGeom>
                <a:avLst/>
                <a:gdLst/>
                <a:ahLst/>
                <a:cxnLst/>
                <a:rect l="l" t="t" r="r" b="b"/>
                <a:pathLst>
                  <a:path w="43384" h="28922" extrusionOk="0">
                    <a:moveTo>
                      <a:pt x="41148" y="3205"/>
                    </a:moveTo>
                    <a:cubicBezTo>
                      <a:pt x="37719" y="-566"/>
                      <a:pt x="31718" y="-395"/>
                      <a:pt x="27260" y="634"/>
                    </a:cubicBezTo>
                    <a:cubicBezTo>
                      <a:pt x="24689" y="1148"/>
                      <a:pt x="22117" y="2005"/>
                      <a:pt x="19717" y="3034"/>
                    </a:cubicBezTo>
                    <a:cubicBezTo>
                      <a:pt x="13373" y="5606"/>
                      <a:pt x="7887" y="8863"/>
                      <a:pt x="2743" y="13150"/>
                    </a:cubicBezTo>
                    <a:cubicBezTo>
                      <a:pt x="1029" y="14521"/>
                      <a:pt x="0" y="17607"/>
                      <a:pt x="0" y="19665"/>
                    </a:cubicBezTo>
                    <a:cubicBezTo>
                      <a:pt x="0" y="21894"/>
                      <a:pt x="1029" y="24637"/>
                      <a:pt x="2743" y="26180"/>
                    </a:cubicBezTo>
                    <a:cubicBezTo>
                      <a:pt x="4458" y="27723"/>
                      <a:pt x="6858" y="28923"/>
                      <a:pt x="9258" y="28923"/>
                    </a:cubicBezTo>
                    <a:cubicBezTo>
                      <a:pt x="11830" y="28752"/>
                      <a:pt x="13887" y="27894"/>
                      <a:pt x="15773" y="26180"/>
                    </a:cubicBezTo>
                    <a:cubicBezTo>
                      <a:pt x="15773" y="26180"/>
                      <a:pt x="15773" y="26180"/>
                      <a:pt x="15773" y="26180"/>
                    </a:cubicBezTo>
                    <a:cubicBezTo>
                      <a:pt x="18688" y="23951"/>
                      <a:pt x="21774" y="22236"/>
                      <a:pt x="25032" y="20694"/>
                    </a:cubicBezTo>
                    <a:cubicBezTo>
                      <a:pt x="27089" y="19836"/>
                      <a:pt x="29318" y="19150"/>
                      <a:pt x="31547" y="18636"/>
                    </a:cubicBezTo>
                    <a:cubicBezTo>
                      <a:pt x="35833" y="17607"/>
                      <a:pt x="39948" y="16407"/>
                      <a:pt x="42348" y="12464"/>
                    </a:cubicBezTo>
                    <a:cubicBezTo>
                      <a:pt x="44234" y="9378"/>
                      <a:pt x="43377" y="5777"/>
                      <a:pt x="41148" y="3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6068142" y="3505448"/>
                <a:ext cx="43960" cy="21056"/>
              </a:xfrm>
              <a:custGeom>
                <a:avLst/>
                <a:gdLst/>
                <a:ahLst/>
                <a:cxnLst/>
                <a:rect l="l" t="t" r="r" b="b"/>
                <a:pathLst>
                  <a:path w="43960" h="21056" extrusionOk="0">
                    <a:moveTo>
                      <a:pt x="40031" y="5162"/>
                    </a:moveTo>
                    <a:cubicBezTo>
                      <a:pt x="35230" y="1733"/>
                      <a:pt x="28886" y="190"/>
                      <a:pt x="22886" y="18"/>
                    </a:cubicBezTo>
                    <a:cubicBezTo>
                      <a:pt x="17399" y="-153"/>
                      <a:pt x="11913" y="876"/>
                      <a:pt x="6769" y="2762"/>
                    </a:cubicBezTo>
                    <a:cubicBezTo>
                      <a:pt x="4541" y="3619"/>
                      <a:pt x="2483" y="4819"/>
                      <a:pt x="1283" y="7048"/>
                    </a:cubicBezTo>
                    <a:cubicBezTo>
                      <a:pt x="83" y="9105"/>
                      <a:pt x="-432" y="12020"/>
                      <a:pt x="426" y="14249"/>
                    </a:cubicBezTo>
                    <a:cubicBezTo>
                      <a:pt x="1112" y="16478"/>
                      <a:pt x="2483" y="18707"/>
                      <a:pt x="4712" y="19735"/>
                    </a:cubicBezTo>
                    <a:cubicBezTo>
                      <a:pt x="6769" y="20764"/>
                      <a:pt x="9513" y="21621"/>
                      <a:pt x="11913" y="20593"/>
                    </a:cubicBezTo>
                    <a:cubicBezTo>
                      <a:pt x="14142" y="19735"/>
                      <a:pt x="16542" y="19049"/>
                      <a:pt x="18942" y="18707"/>
                    </a:cubicBezTo>
                    <a:cubicBezTo>
                      <a:pt x="22028" y="18364"/>
                      <a:pt x="25115" y="18535"/>
                      <a:pt x="28029" y="18878"/>
                    </a:cubicBezTo>
                    <a:cubicBezTo>
                      <a:pt x="30087" y="19221"/>
                      <a:pt x="32315" y="19564"/>
                      <a:pt x="34373" y="19907"/>
                    </a:cubicBezTo>
                    <a:cubicBezTo>
                      <a:pt x="33687" y="19735"/>
                      <a:pt x="32830" y="19735"/>
                      <a:pt x="32144" y="19564"/>
                    </a:cubicBezTo>
                    <a:cubicBezTo>
                      <a:pt x="32830" y="19735"/>
                      <a:pt x="33344" y="19735"/>
                      <a:pt x="34030" y="19907"/>
                    </a:cubicBezTo>
                    <a:cubicBezTo>
                      <a:pt x="37973" y="20593"/>
                      <a:pt x="41916" y="19221"/>
                      <a:pt x="43460" y="15278"/>
                    </a:cubicBezTo>
                    <a:cubicBezTo>
                      <a:pt x="44831" y="11334"/>
                      <a:pt x="43288" y="7562"/>
                      <a:pt x="40031" y="5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6143039" y="3514054"/>
                <a:ext cx="43696" cy="21244"/>
              </a:xfrm>
              <a:custGeom>
                <a:avLst/>
                <a:gdLst/>
                <a:ahLst/>
                <a:cxnLst/>
                <a:rect l="l" t="t" r="r" b="b"/>
                <a:pathLst>
                  <a:path w="43696" h="21244" extrusionOk="0">
                    <a:moveTo>
                      <a:pt x="42629" y="7185"/>
                    </a:moveTo>
                    <a:cubicBezTo>
                      <a:pt x="40228" y="3414"/>
                      <a:pt x="35942" y="2213"/>
                      <a:pt x="31656" y="2385"/>
                    </a:cubicBezTo>
                    <a:cubicBezTo>
                      <a:pt x="27712" y="2385"/>
                      <a:pt x="23940" y="2556"/>
                      <a:pt x="20168" y="2213"/>
                    </a:cubicBezTo>
                    <a:cubicBezTo>
                      <a:pt x="17254" y="1699"/>
                      <a:pt x="14339" y="1185"/>
                      <a:pt x="11596" y="327"/>
                    </a:cubicBezTo>
                    <a:cubicBezTo>
                      <a:pt x="6967" y="-1044"/>
                      <a:pt x="1309" y="2042"/>
                      <a:pt x="280" y="6843"/>
                    </a:cubicBezTo>
                    <a:cubicBezTo>
                      <a:pt x="-920" y="11814"/>
                      <a:pt x="1823" y="16615"/>
                      <a:pt x="6795" y="18158"/>
                    </a:cubicBezTo>
                    <a:cubicBezTo>
                      <a:pt x="11425" y="19530"/>
                      <a:pt x="16225" y="20387"/>
                      <a:pt x="21026" y="20901"/>
                    </a:cubicBezTo>
                    <a:cubicBezTo>
                      <a:pt x="23255" y="21073"/>
                      <a:pt x="25312" y="21244"/>
                      <a:pt x="27541" y="21244"/>
                    </a:cubicBezTo>
                    <a:cubicBezTo>
                      <a:pt x="30284" y="21244"/>
                      <a:pt x="33199" y="21073"/>
                      <a:pt x="35771" y="20387"/>
                    </a:cubicBezTo>
                    <a:cubicBezTo>
                      <a:pt x="37828" y="19701"/>
                      <a:pt x="40057" y="18844"/>
                      <a:pt x="41428" y="17130"/>
                    </a:cubicBezTo>
                    <a:cubicBezTo>
                      <a:pt x="43486" y="14386"/>
                      <a:pt x="44686" y="10443"/>
                      <a:pt x="42629" y="71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5977557" y="3591012"/>
                <a:ext cx="187475" cy="133518"/>
              </a:xfrm>
              <a:custGeom>
                <a:avLst/>
                <a:gdLst/>
                <a:ahLst/>
                <a:cxnLst/>
                <a:rect l="l" t="t" r="r" b="b"/>
                <a:pathLst>
                  <a:path w="187475" h="133518" extrusionOk="0">
                    <a:moveTo>
                      <a:pt x="184965" y="27611"/>
                    </a:moveTo>
                    <a:cubicBezTo>
                      <a:pt x="183936" y="26582"/>
                      <a:pt x="182393" y="25725"/>
                      <a:pt x="181021" y="25382"/>
                    </a:cubicBezTo>
                    <a:cubicBezTo>
                      <a:pt x="181193" y="21439"/>
                      <a:pt x="179307" y="17495"/>
                      <a:pt x="174678" y="15952"/>
                    </a:cubicBezTo>
                    <a:cubicBezTo>
                      <a:pt x="135244" y="3608"/>
                      <a:pt x="92210" y="-7365"/>
                      <a:pt x="51577" y="6351"/>
                    </a:cubicBezTo>
                    <a:cubicBezTo>
                      <a:pt x="34774" y="12009"/>
                      <a:pt x="18830" y="21610"/>
                      <a:pt x="7685" y="35326"/>
                    </a:cubicBezTo>
                    <a:cubicBezTo>
                      <a:pt x="4599" y="39098"/>
                      <a:pt x="1342" y="43213"/>
                      <a:pt x="313" y="48013"/>
                    </a:cubicBezTo>
                    <a:cubicBezTo>
                      <a:pt x="-1058" y="54700"/>
                      <a:pt x="2199" y="60701"/>
                      <a:pt x="7685" y="64301"/>
                    </a:cubicBezTo>
                    <a:cubicBezTo>
                      <a:pt x="15572" y="69616"/>
                      <a:pt x="25688" y="72874"/>
                      <a:pt x="34946" y="74931"/>
                    </a:cubicBezTo>
                    <a:cubicBezTo>
                      <a:pt x="39061" y="75788"/>
                      <a:pt x="43176" y="76303"/>
                      <a:pt x="47119" y="76817"/>
                    </a:cubicBezTo>
                    <a:cubicBezTo>
                      <a:pt x="46948" y="76988"/>
                      <a:pt x="46776" y="77160"/>
                      <a:pt x="46433" y="77332"/>
                    </a:cubicBezTo>
                    <a:cubicBezTo>
                      <a:pt x="39747" y="83332"/>
                      <a:pt x="32374" y="90533"/>
                      <a:pt x="28259" y="98591"/>
                    </a:cubicBezTo>
                    <a:cubicBezTo>
                      <a:pt x="22945" y="109050"/>
                      <a:pt x="27916" y="119680"/>
                      <a:pt x="36661" y="126195"/>
                    </a:cubicBezTo>
                    <a:cubicBezTo>
                      <a:pt x="52605" y="138367"/>
                      <a:pt x="73865" y="133738"/>
                      <a:pt x="89810" y="124137"/>
                    </a:cubicBezTo>
                    <a:cubicBezTo>
                      <a:pt x="106955" y="113850"/>
                      <a:pt x="122728" y="100477"/>
                      <a:pt x="137816" y="87275"/>
                    </a:cubicBezTo>
                    <a:cubicBezTo>
                      <a:pt x="154447" y="72702"/>
                      <a:pt x="170906" y="57272"/>
                      <a:pt x="184965" y="40127"/>
                    </a:cubicBezTo>
                    <a:cubicBezTo>
                      <a:pt x="188051" y="36526"/>
                      <a:pt x="188565" y="31211"/>
                      <a:pt x="184965" y="27611"/>
                    </a:cubicBezTo>
                    <a:close/>
                    <a:moveTo>
                      <a:pt x="135930" y="64644"/>
                    </a:moveTo>
                    <a:cubicBezTo>
                      <a:pt x="123586" y="76131"/>
                      <a:pt x="110898" y="86932"/>
                      <a:pt x="97525" y="97048"/>
                    </a:cubicBezTo>
                    <a:cubicBezTo>
                      <a:pt x="86038" y="105792"/>
                      <a:pt x="72151" y="117622"/>
                      <a:pt x="56720" y="115908"/>
                    </a:cubicBezTo>
                    <a:cubicBezTo>
                      <a:pt x="54148" y="115565"/>
                      <a:pt x="51405" y="114879"/>
                      <a:pt x="49176" y="113507"/>
                    </a:cubicBezTo>
                    <a:cubicBezTo>
                      <a:pt x="47462" y="112479"/>
                      <a:pt x="44033" y="110250"/>
                      <a:pt x="44204" y="108021"/>
                    </a:cubicBezTo>
                    <a:cubicBezTo>
                      <a:pt x="44376" y="106135"/>
                      <a:pt x="47462" y="103220"/>
                      <a:pt x="48662" y="101849"/>
                    </a:cubicBezTo>
                    <a:cubicBezTo>
                      <a:pt x="51234" y="98763"/>
                      <a:pt x="53806" y="96019"/>
                      <a:pt x="56720" y="93276"/>
                    </a:cubicBezTo>
                    <a:cubicBezTo>
                      <a:pt x="64950" y="85218"/>
                      <a:pt x="74722" y="78703"/>
                      <a:pt x="85352" y="73903"/>
                    </a:cubicBezTo>
                    <a:cubicBezTo>
                      <a:pt x="90667" y="72359"/>
                      <a:pt x="95811" y="70474"/>
                      <a:pt x="100783" y="68073"/>
                    </a:cubicBezTo>
                    <a:cubicBezTo>
                      <a:pt x="110212" y="63616"/>
                      <a:pt x="103526" y="48185"/>
                      <a:pt x="93753" y="51271"/>
                    </a:cubicBezTo>
                    <a:cubicBezTo>
                      <a:pt x="89296" y="52642"/>
                      <a:pt x="84838" y="54357"/>
                      <a:pt x="80552" y="56243"/>
                    </a:cubicBezTo>
                    <a:cubicBezTo>
                      <a:pt x="69579" y="59329"/>
                      <a:pt x="57920" y="60187"/>
                      <a:pt x="46776" y="58815"/>
                    </a:cubicBezTo>
                    <a:cubicBezTo>
                      <a:pt x="39061" y="57786"/>
                      <a:pt x="31174" y="55729"/>
                      <a:pt x="24145" y="52471"/>
                    </a:cubicBezTo>
                    <a:cubicBezTo>
                      <a:pt x="22773" y="51785"/>
                      <a:pt x="21230" y="51100"/>
                      <a:pt x="19858" y="50414"/>
                    </a:cubicBezTo>
                    <a:cubicBezTo>
                      <a:pt x="21573" y="48185"/>
                      <a:pt x="24487" y="44413"/>
                      <a:pt x="24830" y="44070"/>
                    </a:cubicBezTo>
                    <a:cubicBezTo>
                      <a:pt x="46262" y="21781"/>
                      <a:pt x="79180" y="16467"/>
                      <a:pt x="108670" y="19553"/>
                    </a:cubicBezTo>
                    <a:cubicBezTo>
                      <a:pt x="128558" y="21610"/>
                      <a:pt x="148103" y="27268"/>
                      <a:pt x="167134" y="33269"/>
                    </a:cubicBezTo>
                    <a:cubicBezTo>
                      <a:pt x="156847" y="43727"/>
                      <a:pt x="146731" y="54529"/>
                      <a:pt x="135930" y="64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5392776" y="3997740"/>
                <a:ext cx="47535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47535" h="41503" extrusionOk="0">
                    <a:moveTo>
                      <a:pt x="43827" y="9731"/>
                    </a:moveTo>
                    <a:cubicBezTo>
                      <a:pt x="39884" y="7846"/>
                      <a:pt x="35598" y="7674"/>
                      <a:pt x="31311" y="9217"/>
                    </a:cubicBezTo>
                    <a:cubicBezTo>
                      <a:pt x="27882" y="10589"/>
                      <a:pt x="24796" y="12475"/>
                      <a:pt x="22396" y="15218"/>
                    </a:cubicBezTo>
                    <a:cubicBezTo>
                      <a:pt x="22053" y="15732"/>
                      <a:pt x="21710" y="16075"/>
                      <a:pt x="21367" y="16589"/>
                    </a:cubicBezTo>
                    <a:cubicBezTo>
                      <a:pt x="21367" y="16589"/>
                      <a:pt x="21196" y="16418"/>
                      <a:pt x="21196" y="16418"/>
                    </a:cubicBezTo>
                    <a:cubicBezTo>
                      <a:pt x="18796" y="12132"/>
                      <a:pt x="16224" y="8017"/>
                      <a:pt x="13995" y="3731"/>
                    </a:cubicBezTo>
                    <a:cubicBezTo>
                      <a:pt x="12452" y="988"/>
                      <a:pt x="8680" y="-727"/>
                      <a:pt x="5594" y="302"/>
                    </a:cubicBezTo>
                    <a:cubicBezTo>
                      <a:pt x="2165" y="1330"/>
                      <a:pt x="450" y="4074"/>
                      <a:pt x="108" y="7503"/>
                    </a:cubicBezTo>
                    <a:cubicBezTo>
                      <a:pt x="-407" y="13332"/>
                      <a:pt x="965" y="18818"/>
                      <a:pt x="3365" y="24133"/>
                    </a:cubicBezTo>
                    <a:cubicBezTo>
                      <a:pt x="5765" y="29448"/>
                      <a:pt x="9880" y="33563"/>
                      <a:pt x="14338" y="36992"/>
                    </a:cubicBezTo>
                    <a:cubicBezTo>
                      <a:pt x="14681" y="37163"/>
                      <a:pt x="15024" y="37507"/>
                      <a:pt x="15538" y="37507"/>
                    </a:cubicBezTo>
                    <a:cubicBezTo>
                      <a:pt x="15538" y="37507"/>
                      <a:pt x="15538" y="37678"/>
                      <a:pt x="15709" y="37678"/>
                    </a:cubicBezTo>
                    <a:cubicBezTo>
                      <a:pt x="16395" y="39221"/>
                      <a:pt x="18624" y="40936"/>
                      <a:pt x="20338" y="41278"/>
                    </a:cubicBezTo>
                    <a:cubicBezTo>
                      <a:pt x="22053" y="41621"/>
                      <a:pt x="23767" y="41621"/>
                      <a:pt x="25311" y="40936"/>
                    </a:cubicBezTo>
                    <a:cubicBezTo>
                      <a:pt x="30283" y="40936"/>
                      <a:pt x="34912" y="37507"/>
                      <a:pt x="38341" y="33734"/>
                    </a:cubicBezTo>
                    <a:cubicBezTo>
                      <a:pt x="40227" y="31506"/>
                      <a:pt x="41941" y="29277"/>
                      <a:pt x="43313" y="26876"/>
                    </a:cubicBezTo>
                    <a:cubicBezTo>
                      <a:pt x="44513" y="24819"/>
                      <a:pt x="45370" y="22419"/>
                      <a:pt x="46570" y="20190"/>
                    </a:cubicBezTo>
                    <a:cubicBezTo>
                      <a:pt x="48456" y="16933"/>
                      <a:pt x="47599" y="11446"/>
                      <a:pt x="43827" y="97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5696177" y="4237572"/>
                <a:ext cx="58737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58737" h="45893" extrusionOk="0">
                    <a:moveTo>
                      <a:pt x="55208" y="5986"/>
                    </a:moveTo>
                    <a:cubicBezTo>
                      <a:pt x="52464" y="3929"/>
                      <a:pt x="48692" y="3586"/>
                      <a:pt x="45778" y="5300"/>
                    </a:cubicBezTo>
                    <a:cubicBezTo>
                      <a:pt x="40120" y="8729"/>
                      <a:pt x="35491" y="13530"/>
                      <a:pt x="31547" y="18845"/>
                    </a:cubicBezTo>
                    <a:cubicBezTo>
                      <a:pt x="31205" y="19359"/>
                      <a:pt x="30862" y="19702"/>
                      <a:pt x="30519" y="20216"/>
                    </a:cubicBezTo>
                    <a:cubicBezTo>
                      <a:pt x="26232" y="12330"/>
                      <a:pt x="21260" y="4786"/>
                      <a:pt x="12516" y="1014"/>
                    </a:cubicBezTo>
                    <a:cubicBezTo>
                      <a:pt x="9259" y="-358"/>
                      <a:pt x="6173" y="-529"/>
                      <a:pt x="3258" y="1700"/>
                    </a:cubicBezTo>
                    <a:cubicBezTo>
                      <a:pt x="686" y="3758"/>
                      <a:pt x="-685" y="7187"/>
                      <a:pt x="344" y="10444"/>
                    </a:cubicBezTo>
                    <a:cubicBezTo>
                      <a:pt x="2058" y="16445"/>
                      <a:pt x="5487" y="22274"/>
                      <a:pt x="9087" y="27418"/>
                    </a:cubicBezTo>
                    <a:cubicBezTo>
                      <a:pt x="12859" y="32561"/>
                      <a:pt x="16974" y="37361"/>
                      <a:pt x="21775" y="41648"/>
                    </a:cubicBezTo>
                    <a:cubicBezTo>
                      <a:pt x="23146" y="42848"/>
                      <a:pt x="24861" y="43705"/>
                      <a:pt x="26747" y="44048"/>
                    </a:cubicBezTo>
                    <a:cubicBezTo>
                      <a:pt x="27261" y="44563"/>
                      <a:pt x="27947" y="44906"/>
                      <a:pt x="28804" y="45248"/>
                    </a:cubicBezTo>
                    <a:cubicBezTo>
                      <a:pt x="31376" y="46448"/>
                      <a:pt x="35148" y="45934"/>
                      <a:pt x="37548" y="44048"/>
                    </a:cubicBezTo>
                    <a:cubicBezTo>
                      <a:pt x="38063" y="43877"/>
                      <a:pt x="38748" y="43534"/>
                      <a:pt x="39263" y="43191"/>
                    </a:cubicBezTo>
                    <a:cubicBezTo>
                      <a:pt x="42520" y="41305"/>
                      <a:pt x="45092" y="38219"/>
                      <a:pt x="47321" y="35304"/>
                    </a:cubicBezTo>
                    <a:cubicBezTo>
                      <a:pt x="49721" y="32218"/>
                      <a:pt x="51950" y="29132"/>
                      <a:pt x="53836" y="25703"/>
                    </a:cubicBezTo>
                    <a:cubicBezTo>
                      <a:pt x="55722" y="22274"/>
                      <a:pt x="56922" y="18502"/>
                      <a:pt x="58465" y="14902"/>
                    </a:cubicBezTo>
                    <a:cubicBezTo>
                      <a:pt x="59494" y="11987"/>
                      <a:pt x="57436" y="7872"/>
                      <a:pt x="55208" y="59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5989815" y="4041974"/>
                <a:ext cx="55812" cy="50773"/>
              </a:xfrm>
              <a:custGeom>
                <a:avLst/>
                <a:gdLst/>
                <a:ahLst/>
                <a:cxnLst/>
                <a:rect l="l" t="t" r="r" b="b"/>
                <a:pathLst>
                  <a:path w="55812" h="50773" extrusionOk="0">
                    <a:moveTo>
                      <a:pt x="51492" y="3388"/>
                    </a:moveTo>
                    <a:cubicBezTo>
                      <a:pt x="48748" y="1845"/>
                      <a:pt x="45491" y="1845"/>
                      <a:pt x="42748" y="3388"/>
                    </a:cubicBezTo>
                    <a:cubicBezTo>
                      <a:pt x="35890" y="6988"/>
                      <a:pt x="30060" y="13160"/>
                      <a:pt x="25945" y="19676"/>
                    </a:cubicBezTo>
                    <a:cubicBezTo>
                      <a:pt x="25260" y="20704"/>
                      <a:pt x="24745" y="21733"/>
                      <a:pt x="24060" y="22762"/>
                    </a:cubicBezTo>
                    <a:cubicBezTo>
                      <a:pt x="23888" y="22419"/>
                      <a:pt x="23717" y="22076"/>
                      <a:pt x="23545" y="21904"/>
                    </a:cubicBezTo>
                    <a:cubicBezTo>
                      <a:pt x="20459" y="15904"/>
                      <a:pt x="17373" y="9731"/>
                      <a:pt x="14116" y="3731"/>
                    </a:cubicBezTo>
                    <a:cubicBezTo>
                      <a:pt x="12572" y="988"/>
                      <a:pt x="8629" y="-727"/>
                      <a:pt x="5543" y="302"/>
                    </a:cubicBezTo>
                    <a:cubicBezTo>
                      <a:pt x="2628" y="1159"/>
                      <a:pt x="-458" y="4245"/>
                      <a:pt x="57" y="7502"/>
                    </a:cubicBezTo>
                    <a:cubicBezTo>
                      <a:pt x="1428" y="19333"/>
                      <a:pt x="5714" y="29791"/>
                      <a:pt x="13601" y="38707"/>
                    </a:cubicBezTo>
                    <a:cubicBezTo>
                      <a:pt x="14287" y="39392"/>
                      <a:pt x="14973" y="39907"/>
                      <a:pt x="15830" y="40250"/>
                    </a:cubicBezTo>
                    <a:cubicBezTo>
                      <a:pt x="16516" y="41278"/>
                      <a:pt x="17202" y="42307"/>
                      <a:pt x="17887" y="43164"/>
                    </a:cubicBezTo>
                    <a:cubicBezTo>
                      <a:pt x="18402" y="47108"/>
                      <a:pt x="21659" y="50194"/>
                      <a:pt x="25603" y="50708"/>
                    </a:cubicBezTo>
                    <a:cubicBezTo>
                      <a:pt x="29889" y="51222"/>
                      <a:pt x="34175" y="48650"/>
                      <a:pt x="35375" y="44364"/>
                    </a:cubicBezTo>
                    <a:cubicBezTo>
                      <a:pt x="35547" y="44021"/>
                      <a:pt x="35547" y="43679"/>
                      <a:pt x="35547" y="43336"/>
                    </a:cubicBezTo>
                    <a:cubicBezTo>
                      <a:pt x="37090" y="41964"/>
                      <a:pt x="38633" y="40421"/>
                      <a:pt x="40176" y="39050"/>
                    </a:cubicBezTo>
                    <a:cubicBezTo>
                      <a:pt x="42405" y="36821"/>
                      <a:pt x="44634" y="34592"/>
                      <a:pt x="46691" y="32191"/>
                    </a:cubicBezTo>
                    <a:cubicBezTo>
                      <a:pt x="48920" y="29448"/>
                      <a:pt x="50977" y="26534"/>
                      <a:pt x="52520" y="23276"/>
                    </a:cubicBezTo>
                    <a:cubicBezTo>
                      <a:pt x="54406" y="19161"/>
                      <a:pt x="55264" y="15389"/>
                      <a:pt x="55778" y="10931"/>
                    </a:cubicBezTo>
                    <a:cubicBezTo>
                      <a:pt x="56121" y="7846"/>
                      <a:pt x="53892" y="4759"/>
                      <a:pt x="51492" y="33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6195612" y="4245030"/>
                <a:ext cx="54520" cy="48934"/>
              </a:xfrm>
              <a:custGeom>
                <a:avLst/>
                <a:gdLst/>
                <a:ahLst/>
                <a:cxnLst/>
                <a:rect l="l" t="t" r="r" b="b"/>
                <a:pathLst>
                  <a:path w="54520" h="48934" extrusionOk="0">
                    <a:moveTo>
                      <a:pt x="48863" y="9158"/>
                    </a:moveTo>
                    <a:cubicBezTo>
                      <a:pt x="45091" y="6758"/>
                      <a:pt x="40291" y="7272"/>
                      <a:pt x="36690" y="9329"/>
                    </a:cubicBezTo>
                    <a:cubicBezTo>
                      <a:pt x="34118" y="10873"/>
                      <a:pt x="32232" y="13273"/>
                      <a:pt x="30518" y="15502"/>
                    </a:cubicBezTo>
                    <a:cubicBezTo>
                      <a:pt x="28975" y="17388"/>
                      <a:pt x="27603" y="19445"/>
                      <a:pt x="26060" y="21331"/>
                    </a:cubicBezTo>
                    <a:cubicBezTo>
                      <a:pt x="25718" y="19960"/>
                      <a:pt x="25546" y="18588"/>
                      <a:pt x="25203" y="17388"/>
                    </a:cubicBezTo>
                    <a:cubicBezTo>
                      <a:pt x="24346" y="14302"/>
                      <a:pt x="23317" y="11044"/>
                      <a:pt x="21431" y="8472"/>
                    </a:cubicBezTo>
                    <a:cubicBezTo>
                      <a:pt x="18688" y="4529"/>
                      <a:pt x="15431" y="2128"/>
                      <a:pt x="11144" y="414"/>
                    </a:cubicBezTo>
                    <a:cubicBezTo>
                      <a:pt x="8573" y="-614"/>
                      <a:pt x="5486" y="414"/>
                      <a:pt x="3429" y="1957"/>
                    </a:cubicBezTo>
                    <a:cubicBezTo>
                      <a:pt x="1200" y="3672"/>
                      <a:pt x="0" y="6072"/>
                      <a:pt x="0" y="8986"/>
                    </a:cubicBezTo>
                    <a:cubicBezTo>
                      <a:pt x="0" y="23045"/>
                      <a:pt x="6001" y="37105"/>
                      <a:pt x="16973" y="46020"/>
                    </a:cubicBezTo>
                    <a:cubicBezTo>
                      <a:pt x="18688" y="47392"/>
                      <a:pt x="20402" y="48420"/>
                      <a:pt x="22631" y="48592"/>
                    </a:cubicBezTo>
                    <a:cubicBezTo>
                      <a:pt x="23489" y="48763"/>
                      <a:pt x="24346" y="48934"/>
                      <a:pt x="25203" y="48934"/>
                    </a:cubicBezTo>
                    <a:cubicBezTo>
                      <a:pt x="26232" y="48934"/>
                      <a:pt x="27603" y="48592"/>
                      <a:pt x="28975" y="48077"/>
                    </a:cubicBezTo>
                    <a:cubicBezTo>
                      <a:pt x="32061" y="47220"/>
                      <a:pt x="34976" y="45505"/>
                      <a:pt x="37547" y="43619"/>
                    </a:cubicBezTo>
                    <a:cubicBezTo>
                      <a:pt x="41834" y="40362"/>
                      <a:pt x="45263" y="36933"/>
                      <a:pt x="48520" y="32647"/>
                    </a:cubicBezTo>
                    <a:cubicBezTo>
                      <a:pt x="51435" y="28703"/>
                      <a:pt x="54178" y="24417"/>
                      <a:pt x="54521" y="19445"/>
                    </a:cubicBezTo>
                    <a:cubicBezTo>
                      <a:pt x="54350" y="15330"/>
                      <a:pt x="52292" y="11387"/>
                      <a:pt x="48863" y="91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6423630" y="4036455"/>
                <a:ext cx="57110" cy="55452"/>
              </a:xfrm>
              <a:custGeom>
                <a:avLst/>
                <a:gdLst/>
                <a:ahLst/>
                <a:cxnLst/>
                <a:rect l="l" t="t" r="r" b="b"/>
                <a:pathLst>
                  <a:path w="57110" h="55452" extrusionOk="0">
                    <a:moveTo>
                      <a:pt x="51446" y="1363"/>
                    </a:moveTo>
                    <a:cubicBezTo>
                      <a:pt x="48017" y="-8"/>
                      <a:pt x="44073" y="677"/>
                      <a:pt x="41502" y="3249"/>
                    </a:cubicBezTo>
                    <a:cubicBezTo>
                      <a:pt x="35844" y="8735"/>
                      <a:pt x="30872" y="14908"/>
                      <a:pt x="26757" y="21594"/>
                    </a:cubicBezTo>
                    <a:cubicBezTo>
                      <a:pt x="24699" y="13365"/>
                      <a:pt x="20928" y="5135"/>
                      <a:pt x="13041" y="1020"/>
                    </a:cubicBezTo>
                    <a:cubicBezTo>
                      <a:pt x="7554" y="-1894"/>
                      <a:pt x="-332" y="1706"/>
                      <a:pt x="11" y="8393"/>
                    </a:cubicBezTo>
                    <a:cubicBezTo>
                      <a:pt x="1039" y="23995"/>
                      <a:pt x="6869" y="38225"/>
                      <a:pt x="17156" y="50055"/>
                    </a:cubicBezTo>
                    <a:cubicBezTo>
                      <a:pt x="17327" y="50227"/>
                      <a:pt x="17327" y="50227"/>
                      <a:pt x="17499" y="50398"/>
                    </a:cubicBezTo>
                    <a:cubicBezTo>
                      <a:pt x="18527" y="52627"/>
                      <a:pt x="20413" y="54684"/>
                      <a:pt x="22985" y="55198"/>
                    </a:cubicBezTo>
                    <a:cubicBezTo>
                      <a:pt x="26586" y="56056"/>
                      <a:pt x="29843" y="54684"/>
                      <a:pt x="32072" y="51941"/>
                    </a:cubicBezTo>
                    <a:cubicBezTo>
                      <a:pt x="39101" y="47312"/>
                      <a:pt x="44931" y="41654"/>
                      <a:pt x="49388" y="34453"/>
                    </a:cubicBezTo>
                    <a:cubicBezTo>
                      <a:pt x="54018" y="26909"/>
                      <a:pt x="56418" y="18337"/>
                      <a:pt x="57103" y="9593"/>
                    </a:cubicBezTo>
                    <a:cubicBezTo>
                      <a:pt x="57275" y="6164"/>
                      <a:pt x="54360" y="2563"/>
                      <a:pt x="51446" y="13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6501761" y="4253324"/>
                <a:ext cx="55961" cy="51956"/>
              </a:xfrm>
              <a:custGeom>
                <a:avLst/>
                <a:gdLst/>
                <a:ahLst/>
                <a:cxnLst/>
                <a:rect l="l" t="t" r="r" b="b"/>
                <a:pathLst>
                  <a:path w="55961" h="51956" extrusionOk="0">
                    <a:moveTo>
                      <a:pt x="51667" y="8408"/>
                    </a:moveTo>
                    <a:cubicBezTo>
                      <a:pt x="47895" y="6350"/>
                      <a:pt x="44123" y="7208"/>
                      <a:pt x="40866" y="9779"/>
                    </a:cubicBezTo>
                    <a:cubicBezTo>
                      <a:pt x="36065" y="13723"/>
                      <a:pt x="31779" y="18009"/>
                      <a:pt x="27835" y="22638"/>
                    </a:cubicBezTo>
                    <a:cubicBezTo>
                      <a:pt x="26978" y="23667"/>
                      <a:pt x="26121" y="24695"/>
                      <a:pt x="25435" y="25724"/>
                    </a:cubicBezTo>
                    <a:cubicBezTo>
                      <a:pt x="25264" y="25382"/>
                      <a:pt x="25092" y="25038"/>
                      <a:pt x="24921" y="24695"/>
                    </a:cubicBezTo>
                    <a:cubicBezTo>
                      <a:pt x="22349" y="18524"/>
                      <a:pt x="19949" y="12351"/>
                      <a:pt x="17377" y="6179"/>
                    </a:cubicBezTo>
                    <a:cubicBezTo>
                      <a:pt x="16006" y="2921"/>
                      <a:pt x="13262" y="-165"/>
                      <a:pt x="9319" y="7"/>
                    </a:cubicBezTo>
                    <a:cubicBezTo>
                      <a:pt x="5547" y="178"/>
                      <a:pt x="2461" y="2579"/>
                      <a:pt x="1261" y="6179"/>
                    </a:cubicBezTo>
                    <a:cubicBezTo>
                      <a:pt x="-3540" y="21266"/>
                      <a:pt x="6233" y="35154"/>
                      <a:pt x="16006" y="45784"/>
                    </a:cubicBezTo>
                    <a:cubicBezTo>
                      <a:pt x="17206" y="49041"/>
                      <a:pt x="20635" y="51442"/>
                      <a:pt x="24064" y="51613"/>
                    </a:cubicBezTo>
                    <a:cubicBezTo>
                      <a:pt x="24750" y="51785"/>
                      <a:pt x="25607" y="51956"/>
                      <a:pt x="26293" y="51956"/>
                    </a:cubicBezTo>
                    <a:cubicBezTo>
                      <a:pt x="31264" y="51956"/>
                      <a:pt x="34693" y="48870"/>
                      <a:pt x="37951" y="45612"/>
                    </a:cubicBezTo>
                    <a:cubicBezTo>
                      <a:pt x="40523" y="43212"/>
                      <a:pt x="42752" y="40640"/>
                      <a:pt x="44809" y="37897"/>
                    </a:cubicBezTo>
                    <a:cubicBezTo>
                      <a:pt x="49267" y="32068"/>
                      <a:pt x="53039" y="25553"/>
                      <a:pt x="55439" y="18695"/>
                    </a:cubicBezTo>
                    <a:cubicBezTo>
                      <a:pt x="56982" y="14923"/>
                      <a:pt x="54925" y="10122"/>
                      <a:pt x="51667" y="8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5675730" y="4036377"/>
                <a:ext cx="63214" cy="47795"/>
              </a:xfrm>
              <a:custGeom>
                <a:avLst/>
                <a:gdLst/>
                <a:ahLst/>
                <a:cxnLst/>
                <a:rect l="l" t="t" r="r" b="b"/>
                <a:pathLst>
                  <a:path w="63214" h="47795" extrusionOk="0">
                    <a:moveTo>
                      <a:pt x="58852" y="1099"/>
                    </a:moveTo>
                    <a:cubicBezTo>
                      <a:pt x="55423" y="-616"/>
                      <a:pt x="50794" y="-444"/>
                      <a:pt x="48051" y="2470"/>
                    </a:cubicBezTo>
                    <a:cubicBezTo>
                      <a:pt x="43593" y="7443"/>
                      <a:pt x="39650" y="13100"/>
                      <a:pt x="36221" y="18930"/>
                    </a:cubicBezTo>
                    <a:cubicBezTo>
                      <a:pt x="36050" y="19273"/>
                      <a:pt x="35878" y="19444"/>
                      <a:pt x="35707" y="19787"/>
                    </a:cubicBezTo>
                    <a:cubicBezTo>
                      <a:pt x="28849" y="11557"/>
                      <a:pt x="22505" y="2128"/>
                      <a:pt x="11018" y="242"/>
                    </a:cubicBezTo>
                    <a:cubicBezTo>
                      <a:pt x="7246" y="-444"/>
                      <a:pt x="2960" y="585"/>
                      <a:pt x="1074" y="4357"/>
                    </a:cubicBezTo>
                    <a:cubicBezTo>
                      <a:pt x="-812" y="8128"/>
                      <a:pt x="-126" y="11900"/>
                      <a:pt x="2445" y="15158"/>
                    </a:cubicBezTo>
                    <a:cubicBezTo>
                      <a:pt x="5874" y="19273"/>
                      <a:pt x="9989" y="23216"/>
                      <a:pt x="13933" y="26988"/>
                    </a:cubicBezTo>
                    <a:cubicBezTo>
                      <a:pt x="17876" y="30931"/>
                      <a:pt x="21648" y="34703"/>
                      <a:pt x="25591" y="38647"/>
                    </a:cubicBezTo>
                    <a:cubicBezTo>
                      <a:pt x="26277" y="39332"/>
                      <a:pt x="26963" y="39675"/>
                      <a:pt x="27649" y="40189"/>
                    </a:cubicBezTo>
                    <a:cubicBezTo>
                      <a:pt x="27991" y="43447"/>
                      <a:pt x="31078" y="46876"/>
                      <a:pt x="34164" y="47562"/>
                    </a:cubicBezTo>
                    <a:cubicBezTo>
                      <a:pt x="38278" y="48419"/>
                      <a:pt x="41707" y="46876"/>
                      <a:pt x="44108" y="43618"/>
                    </a:cubicBezTo>
                    <a:cubicBezTo>
                      <a:pt x="45136" y="42247"/>
                      <a:pt x="45822" y="40532"/>
                      <a:pt x="46508" y="38989"/>
                    </a:cubicBezTo>
                    <a:cubicBezTo>
                      <a:pt x="48737" y="37447"/>
                      <a:pt x="50623" y="35218"/>
                      <a:pt x="52337" y="33331"/>
                    </a:cubicBezTo>
                    <a:cubicBezTo>
                      <a:pt x="57481" y="26988"/>
                      <a:pt x="61253" y="19615"/>
                      <a:pt x="62967" y="11557"/>
                    </a:cubicBezTo>
                    <a:cubicBezTo>
                      <a:pt x="63824" y="7271"/>
                      <a:pt x="62453" y="2985"/>
                      <a:pt x="58852" y="10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5386510" y="4210837"/>
                <a:ext cx="60439" cy="46670"/>
              </a:xfrm>
              <a:custGeom>
                <a:avLst/>
                <a:gdLst/>
                <a:ahLst/>
                <a:cxnLst/>
                <a:rect l="l" t="t" r="r" b="b"/>
                <a:pathLst>
                  <a:path w="60439" h="46670" extrusionOk="0">
                    <a:moveTo>
                      <a:pt x="55236" y="660"/>
                    </a:moveTo>
                    <a:cubicBezTo>
                      <a:pt x="51978" y="-711"/>
                      <a:pt x="48721" y="146"/>
                      <a:pt x="45978" y="2375"/>
                    </a:cubicBezTo>
                    <a:cubicBezTo>
                      <a:pt x="40834" y="6661"/>
                      <a:pt x="36548" y="12148"/>
                      <a:pt x="32776" y="17805"/>
                    </a:cubicBezTo>
                    <a:cubicBezTo>
                      <a:pt x="32605" y="17977"/>
                      <a:pt x="32433" y="18320"/>
                      <a:pt x="32262" y="18491"/>
                    </a:cubicBezTo>
                    <a:cubicBezTo>
                      <a:pt x="30547" y="16091"/>
                      <a:pt x="28661" y="14034"/>
                      <a:pt x="26432" y="11976"/>
                    </a:cubicBezTo>
                    <a:cubicBezTo>
                      <a:pt x="21460" y="7690"/>
                      <a:pt x="15974" y="4433"/>
                      <a:pt x="9802" y="2375"/>
                    </a:cubicBezTo>
                    <a:cubicBezTo>
                      <a:pt x="6887" y="1346"/>
                      <a:pt x="3458" y="2889"/>
                      <a:pt x="1572" y="5118"/>
                    </a:cubicBezTo>
                    <a:cubicBezTo>
                      <a:pt x="-485" y="7690"/>
                      <a:pt x="-314" y="10776"/>
                      <a:pt x="886" y="13691"/>
                    </a:cubicBezTo>
                    <a:cubicBezTo>
                      <a:pt x="6030" y="24663"/>
                      <a:pt x="14088" y="33922"/>
                      <a:pt x="24032" y="40951"/>
                    </a:cubicBezTo>
                    <a:cubicBezTo>
                      <a:pt x="24375" y="41123"/>
                      <a:pt x="24546" y="41294"/>
                      <a:pt x="24889" y="41466"/>
                    </a:cubicBezTo>
                    <a:cubicBezTo>
                      <a:pt x="25918" y="43866"/>
                      <a:pt x="28147" y="45923"/>
                      <a:pt x="30547" y="46438"/>
                    </a:cubicBezTo>
                    <a:cubicBezTo>
                      <a:pt x="34662" y="47295"/>
                      <a:pt x="38091" y="45752"/>
                      <a:pt x="40491" y="42323"/>
                    </a:cubicBezTo>
                    <a:cubicBezTo>
                      <a:pt x="40834" y="41980"/>
                      <a:pt x="41006" y="41637"/>
                      <a:pt x="41177" y="41123"/>
                    </a:cubicBezTo>
                    <a:cubicBezTo>
                      <a:pt x="46149" y="39065"/>
                      <a:pt x="50264" y="34093"/>
                      <a:pt x="53179" y="29807"/>
                    </a:cubicBezTo>
                    <a:cubicBezTo>
                      <a:pt x="57636" y="23120"/>
                      <a:pt x="59351" y="15920"/>
                      <a:pt x="60380" y="8033"/>
                    </a:cubicBezTo>
                    <a:cubicBezTo>
                      <a:pt x="60894" y="5118"/>
                      <a:pt x="57979" y="1689"/>
                      <a:pt x="55236" y="6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5528494" y="3903185"/>
                <a:ext cx="62813" cy="48187"/>
              </a:xfrm>
              <a:custGeom>
                <a:avLst/>
                <a:gdLst/>
                <a:ahLst/>
                <a:cxnLst/>
                <a:rect l="l" t="t" r="r" b="b"/>
                <a:pathLst>
                  <a:path w="62813" h="48187" extrusionOk="0">
                    <a:moveTo>
                      <a:pt x="57784" y="731"/>
                    </a:moveTo>
                    <a:cubicBezTo>
                      <a:pt x="53669" y="-984"/>
                      <a:pt x="49555" y="731"/>
                      <a:pt x="46983" y="4331"/>
                    </a:cubicBezTo>
                    <a:cubicBezTo>
                      <a:pt x="43382" y="9303"/>
                      <a:pt x="39953" y="14618"/>
                      <a:pt x="36353" y="19762"/>
                    </a:cubicBezTo>
                    <a:cubicBezTo>
                      <a:pt x="35839" y="20448"/>
                      <a:pt x="35324" y="21133"/>
                      <a:pt x="34810" y="21819"/>
                    </a:cubicBezTo>
                    <a:cubicBezTo>
                      <a:pt x="34467" y="21476"/>
                      <a:pt x="34124" y="21133"/>
                      <a:pt x="34124" y="21133"/>
                    </a:cubicBezTo>
                    <a:cubicBezTo>
                      <a:pt x="32067" y="19248"/>
                      <a:pt x="29838" y="17190"/>
                      <a:pt x="27780" y="15304"/>
                    </a:cubicBezTo>
                    <a:cubicBezTo>
                      <a:pt x="23323" y="11018"/>
                      <a:pt x="18351" y="7074"/>
                      <a:pt x="14064" y="2445"/>
                    </a:cubicBezTo>
                    <a:cubicBezTo>
                      <a:pt x="11664" y="-126"/>
                      <a:pt x="7035" y="-812"/>
                      <a:pt x="4120" y="1074"/>
                    </a:cubicBezTo>
                    <a:cubicBezTo>
                      <a:pt x="1206" y="2960"/>
                      <a:pt x="-852" y="6903"/>
                      <a:pt x="348" y="10332"/>
                    </a:cubicBezTo>
                    <a:cubicBezTo>
                      <a:pt x="2920" y="17704"/>
                      <a:pt x="7892" y="24391"/>
                      <a:pt x="12864" y="30220"/>
                    </a:cubicBezTo>
                    <a:cubicBezTo>
                      <a:pt x="16636" y="34678"/>
                      <a:pt x="20922" y="38621"/>
                      <a:pt x="25552" y="42050"/>
                    </a:cubicBezTo>
                    <a:cubicBezTo>
                      <a:pt x="26066" y="43765"/>
                      <a:pt x="26923" y="45136"/>
                      <a:pt x="28466" y="46337"/>
                    </a:cubicBezTo>
                    <a:cubicBezTo>
                      <a:pt x="31724" y="48908"/>
                      <a:pt x="37039" y="48908"/>
                      <a:pt x="39953" y="45651"/>
                    </a:cubicBezTo>
                    <a:cubicBezTo>
                      <a:pt x="41325" y="44108"/>
                      <a:pt x="42525" y="42393"/>
                      <a:pt x="43725" y="40679"/>
                    </a:cubicBezTo>
                    <a:cubicBezTo>
                      <a:pt x="48697" y="38450"/>
                      <a:pt x="52641" y="33306"/>
                      <a:pt x="55384" y="28849"/>
                    </a:cubicBezTo>
                    <a:cubicBezTo>
                      <a:pt x="58984" y="23362"/>
                      <a:pt x="61385" y="17190"/>
                      <a:pt x="62585" y="10675"/>
                    </a:cubicBezTo>
                    <a:cubicBezTo>
                      <a:pt x="63442" y="6732"/>
                      <a:pt x="61899" y="2617"/>
                      <a:pt x="57784" y="7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0" name="Google Shape;250;p3"/>
              <p:cNvGrpSpPr/>
              <p:nvPr/>
            </p:nvGrpSpPr>
            <p:grpSpPr>
              <a:xfrm>
                <a:off x="5536556" y="4133546"/>
                <a:ext cx="61868" cy="46498"/>
                <a:chOff x="5536556" y="4133546"/>
                <a:chExt cx="61868" cy="46498"/>
              </a:xfrm>
            </p:grpSpPr>
            <p:sp>
              <p:nvSpPr>
                <p:cNvPr id="251" name="Google Shape;251;p3"/>
                <p:cNvSpPr/>
                <p:nvPr/>
              </p:nvSpPr>
              <p:spPr>
                <a:xfrm>
                  <a:off x="5536556" y="4133546"/>
                  <a:ext cx="61868" cy="4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68" h="46498" extrusionOk="0">
                      <a:moveTo>
                        <a:pt x="58295" y="3714"/>
                      </a:moveTo>
                      <a:cubicBezTo>
                        <a:pt x="54523" y="799"/>
                        <a:pt x="50066" y="1656"/>
                        <a:pt x="46465" y="4400"/>
                      </a:cubicBezTo>
                      <a:cubicBezTo>
                        <a:pt x="44408" y="5943"/>
                        <a:pt x="42693" y="8172"/>
                        <a:pt x="41150" y="10229"/>
                      </a:cubicBezTo>
                      <a:cubicBezTo>
                        <a:pt x="39093" y="12801"/>
                        <a:pt x="37207" y="15544"/>
                        <a:pt x="35492" y="18459"/>
                      </a:cubicBezTo>
                      <a:cubicBezTo>
                        <a:pt x="34978" y="19316"/>
                        <a:pt x="34635" y="20002"/>
                        <a:pt x="34292" y="20859"/>
                      </a:cubicBezTo>
                      <a:cubicBezTo>
                        <a:pt x="32749" y="17773"/>
                        <a:pt x="31035" y="14858"/>
                        <a:pt x="28634" y="12115"/>
                      </a:cubicBezTo>
                      <a:cubicBezTo>
                        <a:pt x="26406" y="9543"/>
                        <a:pt x="23834" y="7486"/>
                        <a:pt x="21091" y="5429"/>
                      </a:cubicBezTo>
                      <a:cubicBezTo>
                        <a:pt x="19891" y="4571"/>
                        <a:pt x="18519" y="3714"/>
                        <a:pt x="17147" y="3028"/>
                      </a:cubicBezTo>
                      <a:cubicBezTo>
                        <a:pt x="16633" y="2685"/>
                        <a:pt x="15947" y="2514"/>
                        <a:pt x="15433" y="2171"/>
                      </a:cubicBezTo>
                      <a:cubicBezTo>
                        <a:pt x="15261" y="2000"/>
                        <a:pt x="10289" y="-58"/>
                        <a:pt x="13033" y="1142"/>
                      </a:cubicBezTo>
                      <a:cubicBezTo>
                        <a:pt x="9775" y="-401"/>
                        <a:pt x="6346" y="-572"/>
                        <a:pt x="3260" y="1828"/>
                      </a:cubicBezTo>
                      <a:cubicBezTo>
                        <a:pt x="174" y="4228"/>
                        <a:pt x="-341" y="7486"/>
                        <a:pt x="174" y="11086"/>
                      </a:cubicBezTo>
                      <a:cubicBezTo>
                        <a:pt x="1031" y="17087"/>
                        <a:pt x="4117" y="23259"/>
                        <a:pt x="7717" y="28060"/>
                      </a:cubicBezTo>
                      <a:cubicBezTo>
                        <a:pt x="11832" y="33546"/>
                        <a:pt x="16804" y="38175"/>
                        <a:pt x="22977" y="41433"/>
                      </a:cubicBezTo>
                      <a:cubicBezTo>
                        <a:pt x="23834" y="41947"/>
                        <a:pt x="24862" y="42119"/>
                        <a:pt x="25720" y="42290"/>
                      </a:cubicBezTo>
                      <a:cubicBezTo>
                        <a:pt x="25891" y="42462"/>
                        <a:pt x="26063" y="42633"/>
                        <a:pt x="26234" y="42804"/>
                      </a:cubicBezTo>
                      <a:cubicBezTo>
                        <a:pt x="30520" y="46748"/>
                        <a:pt x="36693" y="47605"/>
                        <a:pt x="42007" y="45033"/>
                      </a:cubicBezTo>
                      <a:cubicBezTo>
                        <a:pt x="45779" y="43319"/>
                        <a:pt x="48351" y="40061"/>
                        <a:pt x="50580" y="36632"/>
                      </a:cubicBezTo>
                      <a:cubicBezTo>
                        <a:pt x="52637" y="33203"/>
                        <a:pt x="54523" y="29774"/>
                        <a:pt x="56238" y="26174"/>
                      </a:cubicBezTo>
                      <a:cubicBezTo>
                        <a:pt x="57267" y="24116"/>
                        <a:pt x="58124" y="21888"/>
                        <a:pt x="58981" y="19659"/>
                      </a:cubicBezTo>
                      <a:cubicBezTo>
                        <a:pt x="59324" y="18630"/>
                        <a:pt x="59838" y="17773"/>
                        <a:pt x="60181" y="16744"/>
                      </a:cubicBezTo>
                      <a:cubicBezTo>
                        <a:pt x="60353" y="16230"/>
                        <a:pt x="60524" y="15716"/>
                        <a:pt x="60696" y="15201"/>
                      </a:cubicBezTo>
                      <a:cubicBezTo>
                        <a:pt x="61039" y="14172"/>
                        <a:pt x="61039" y="14172"/>
                        <a:pt x="60696" y="15201"/>
                      </a:cubicBezTo>
                      <a:cubicBezTo>
                        <a:pt x="62924" y="11258"/>
                        <a:pt x="61896" y="6457"/>
                        <a:pt x="58295" y="37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3"/>
                <p:cNvSpPr/>
                <p:nvPr/>
              </p:nvSpPr>
              <p:spPr>
                <a:xfrm>
                  <a:off x="5551989" y="4135716"/>
                  <a:ext cx="1714" cy="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28" extrusionOk="0">
                      <a:moveTo>
                        <a:pt x="0" y="0"/>
                      </a:moveTo>
                      <a:cubicBezTo>
                        <a:pt x="0" y="172"/>
                        <a:pt x="0" y="172"/>
                        <a:pt x="0" y="0"/>
                      </a:cubicBezTo>
                      <a:cubicBezTo>
                        <a:pt x="0" y="172"/>
                        <a:pt x="0" y="17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3" name="Google Shape;253;p3"/>
              <p:cNvSpPr/>
              <p:nvPr/>
            </p:nvSpPr>
            <p:spPr>
              <a:xfrm>
                <a:off x="5843422" y="3937894"/>
                <a:ext cx="56154" cy="54011"/>
              </a:xfrm>
              <a:custGeom>
                <a:avLst/>
                <a:gdLst/>
                <a:ahLst/>
                <a:cxnLst/>
                <a:rect l="l" t="t" r="r" b="b"/>
                <a:pathLst>
                  <a:path w="56154" h="54011" extrusionOk="0">
                    <a:moveTo>
                      <a:pt x="51810" y="6313"/>
                    </a:moveTo>
                    <a:cubicBezTo>
                      <a:pt x="48038" y="4255"/>
                      <a:pt x="43923" y="4941"/>
                      <a:pt x="40837" y="7684"/>
                    </a:cubicBezTo>
                    <a:cubicBezTo>
                      <a:pt x="35694" y="12313"/>
                      <a:pt x="31065" y="17971"/>
                      <a:pt x="27293" y="23629"/>
                    </a:cubicBezTo>
                    <a:cubicBezTo>
                      <a:pt x="27121" y="23801"/>
                      <a:pt x="27121" y="23972"/>
                      <a:pt x="26950" y="24143"/>
                    </a:cubicBezTo>
                    <a:cubicBezTo>
                      <a:pt x="26435" y="23115"/>
                      <a:pt x="25921" y="22086"/>
                      <a:pt x="25235" y="21229"/>
                    </a:cubicBezTo>
                    <a:cubicBezTo>
                      <a:pt x="21978" y="15571"/>
                      <a:pt x="18892" y="9742"/>
                      <a:pt x="15806" y="4084"/>
                    </a:cubicBezTo>
                    <a:cubicBezTo>
                      <a:pt x="13748" y="312"/>
                      <a:pt x="8948" y="-888"/>
                      <a:pt x="5176" y="655"/>
                    </a:cubicBezTo>
                    <a:cubicBezTo>
                      <a:pt x="1232" y="2369"/>
                      <a:pt x="-654" y="6484"/>
                      <a:pt x="204" y="10599"/>
                    </a:cubicBezTo>
                    <a:cubicBezTo>
                      <a:pt x="2947" y="23801"/>
                      <a:pt x="9119" y="35974"/>
                      <a:pt x="17520" y="46432"/>
                    </a:cubicBezTo>
                    <a:cubicBezTo>
                      <a:pt x="18034" y="49347"/>
                      <a:pt x="20092" y="52090"/>
                      <a:pt x="22835" y="53290"/>
                    </a:cubicBezTo>
                    <a:cubicBezTo>
                      <a:pt x="26778" y="55004"/>
                      <a:pt x="32093" y="53633"/>
                      <a:pt x="34151" y="49518"/>
                    </a:cubicBezTo>
                    <a:cubicBezTo>
                      <a:pt x="34151" y="49518"/>
                      <a:pt x="34151" y="49347"/>
                      <a:pt x="34322" y="49347"/>
                    </a:cubicBezTo>
                    <a:cubicBezTo>
                      <a:pt x="40323" y="47289"/>
                      <a:pt x="44952" y="40946"/>
                      <a:pt x="48210" y="35802"/>
                    </a:cubicBezTo>
                    <a:cubicBezTo>
                      <a:pt x="51981" y="29973"/>
                      <a:pt x="54039" y="23286"/>
                      <a:pt x="55753" y="16600"/>
                    </a:cubicBezTo>
                    <a:cubicBezTo>
                      <a:pt x="56954" y="12828"/>
                      <a:pt x="55410" y="8199"/>
                      <a:pt x="51810" y="63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5866081" y="4137043"/>
                <a:ext cx="59381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59381" h="53985" extrusionOk="0">
                    <a:moveTo>
                      <a:pt x="57440" y="10504"/>
                    </a:moveTo>
                    <a:cubicBezTo>
                      <a:pt x="55382" y="7760"/>
                      <a:pt x="51439" y="6218"/>
                      <a:pt x="48010" y="7246"/>
                    </a:cubicBezTo>
                    <a:cubicBezTo>
                      <a:pt x="41324" y="9475"/>
                      <a:pt x="35151" y="13418"/>
                      <a:pt x="30351" y="18562"/>
                    </a:cubicBezTo>
                    <a:cubicBezTo>
                      <a:pt x="29665" y="19419"/>
                      <a:pt x="28808" y="20276"/>
                      <a:pt x="28122" y="21134"/>
                    </a:cubicBezTo>
                    <a:cubicBezTo>
                      <a:pt x="24521" y="14276"/>
                      <a:pt x="20064" y="8103"/>
                      <a:pt x="14749" y="2445"/>
                    </a:cubicBezTo>
                    <a:cubicBezTo>
                      <a:pt x="12177" y="-126"/>
                      <a:pt x="7548" y="-812"/>
                      <a:pt x="4290" y="1074"/>
                    </a:cubicBezTo>
                    <a:cubicBezTo>
                      <a:pt x="1204" y="3131"/>
                      <a:pt x="-853" y="7075"/>
                      <a:pt x="347" y="10675"/>
                    </a:cubicBezTo>
                    <a:cubicBezTo>
                      <a:pt x="4119" y="21991"/>
                      <a:pt x="10120" y="32278"/>
                      <a:pt x="18178" y="41022"/>
                    </a:cubicBezTo>
                    <a:cubicBezTo>
                      <a:pt x="19207" y="44279"/>
                      <a:pt x="20235" y="47708"/>
                      <a:pt x="22807" y="50280"/>
                    </a:cubicBezTo>
                    <a:cubicBezTo>
                      <a:pt x="26579" y="54395"/>
                      <a:pt x="32751" y="55252"/>
                      <a:pt x="37380" y="51995"/>
                    </a:cubicBezTo>
                    <a:cubicBezTo>
                      <a:pt x="41152" y="49423"/>
                      <a:pt x="43381" y="44965"/>
                      <a:pt x="45781" y="41193"/>
                    </a:cubicBezTo>
                    <a:cubicBezTo>
                      <a:pt x="50068" y="34335"/>
                      <a:pt x="54182" y="27306"/>
                      <a:pt x="58297" y="20105"/>
                    </a:cubicBezTo>
                    <a:cubicBezTo>
                      <a:pt x="60012" y="17362"/>
                      <a:pt x="59669" y="13418"/>
                      <a:pt x="57440" y="105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6178073" y="3916272"/>
                <a:ext cx="62246" cy="55964"/>
              </a:xfrm>
              <a:custGeom>
                <a:avLst/>
                <a:gdLst/>
                <a:ahLst/>
                <a:cxnLst/>
                <a:rect l="l" t="t" r="r" b="b"/>
                <a:pathLst>
                  <a:path w="62246" h="55964" extrusionOk="0">
                    <a:moveTo>
                      <a:pt x="59545" y="11133"/>
                    </a:moveTo>
                    <a:cubicBezTo>
                      <a:pt x="55601" y="6161"/>
                      <a:pt x="48401" y="6332"/>
                      <a:pt x="43257" y="9076"/>
                    </a:cubicBezTo>
                    <a:cubicBezTo>
                      <a:pt x="38799" y="11647"/>
                      <a:pt x="36227" y="15591"/>
                      <a:pt x="33656" y="19877"/>
                    </a:cubicBezTo>
                    <a:cubicBezTo>
                      <a:pt x="32113" y="22449"/>
                      <a:pt x="30570" y="24849"/>
                      <a:pt x="29198" y="27421"/>
                    </a:cubicBezTo>
                    <a:cubicBezTo>
                      <a:pt x="25426" y="19363"/>
                      <a:pt x="21140" y="11476"/>
                      <a:pt x="15825" y="4275"/>
                    </a:cubicBezTo>
                    <a:cubicBezTo>
                      <a:pt x="13596" y="1360"/>
                      <a:pt x="10167" y="-869"/>
                      <a:pt x="6224" y="331"/>
                    </a:cubicBezTo>
                    <a:cubicBezTo>
                      <a:pt x="2966" y="1360"/>
                      <a:pt x="-463" y="4789"/>
                      <a:pt x="52" y="8390"/>
                    </a:cubicBezTo>
                    <a:cubicBezTo>
                      <a:pt x="1766" y="23306"/>
                      <a:pt x="7767" y="37022"/>
                      <a:pt x="18054" y="47995"/>
                    </a:cubicBezTo>
                    <a:cubicBezTo>
                      <a:pt x="18397" y="48337"/>
                      <a:pt x="18568" y="48509"/>
                      <a:pt x="18911" y="48681"/>
                    </a:cubicBezTo>
                    <a:cubicBezTo>
                      <a:pt x="19082" y="49024"/>
                      <a:pt x="19082" y="49366"/>
                      <a:pt x="19254" y="49709"/>
                    </a:cubicBezTo>
                    <a:cubicBezTo>
                      <a:pt x="21140" y="56224"/>
                      <a:pt x="29027" y="57939"/>
                      <a:pt x="33827" y="53481"/>
                    </a:cubicBezTo>
                    <a:cubicBezTo>
                      <a:pt x="44114" y="44051"/>
                      <a:pt x="53201" y="33421"/>
                      <a:pt x="60916" y="21934"/>
                    </a:cubicBezTo>
                    <a:cubicBezTo>
                      <a:pt x="63488" y="18505"/>
                      <a:pt x="61945" y="14219"/>
                      <a:pt x="59545" y="111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6159626" y="4126369"/>
                <a:ext cx="66418" cy="51549"/>
              </a:xfrm>
              <a:custGeom>
                <a:avLst/>
                <a:gdLst/>
                <a:ahLst/>
                <a:cxnLst/>
                <a:rect l="l" t="t" r="r" b="b"/>
                <a:pathLst>
                  <a:path w="66418" h="51549" extrusionOk="0">
                    <a:moveTo>
                      <a:pt x="61874" y="6604"/>
                    </a:moveTo>
                    <a:cubicBezTo>
                      <a:pt x="58103" y="4546"/>
                      <a:pt x="53988" y="5232"/>
                      <a:pt x="50730" y="7975"/>
                    </a:cubicBezTo>
                    <a:cubicBezTo>
                      <a:pt x="45758" y="12090"/>
                      <a:pt x="41129" y="16548"/>
                      <a:pt x="36843" y="21348"/>
                    </a:cubicBezTo>
                    <a:cubicBezTo>
                      <a:pt x="36157" y="22206"/>
                      <a:pt x="35300" y="23063"/>
                      <a:pt x="34614" y="23920"/>
                    </a:cubicBezTo>
                    <a:cubicBezTo>
                      <a:pt x="28442" y="15176"/>
                      <a:pt x="21069" y="7632"/>
                      <a:pt x="12325" y="1117"/>
                    </a:cubicBezTo>
                    <a:cubicBezTo>
                      <a:pt x="9754" y="-769"/>
                      <a:pt x="5467" y="-83"/>
                      <a:pt x="3239" y="1803"/>
                    </a:cubicBezTo>
                    <a:cubicBezTo>
                      <a:pt x="838" y="3689"/>
                      <a:pt x="-705" y="7290"/>
                      <a:pt x="324" y="10376"/>
                    </a:cubicBezTo>
                    <a:cubicBezTo>
                      <a:pt x="4953" y="24092"/>
                      <a:pt x="11982" y="36436"/>
                      <a:pt x="22612" y="46551"/>
                    </a:cubicBezTo>
                    <a:cubicBezTo>
                      <a:pt x="23298" y="47237"/>
                      <a:pt x="24327" y="47923"/>
                      <a:pt x="25184" y="48266"/>
                    </a:cubicBezTo>
                    <a:cubicBezTo>
                      <a:pt x="25527" y="48780"/>
                      <a:pt x="26041" y="49123"/>
                      <a:pt x="26556" y="49638"/>
                    </a:cubicBezTo>
                    <a:cubicBezTo>
                      <a:pt x="28784" y="51352"/>
                      <a:pt x="32042" y="52038"/>
                      <a:pt x="34785" y="51181"/>
                    </a:cubicBezTo>
                    <a:cubicBezTo>
                      <a:pt x="36671" y="51352"/>
                      <a:pt x="38557" y="51009"/>
                      <a:pt x="39929" y="50152"/>
                    </a:cubicBezTo>
                    <a:cubicBezTo>
                      <a:pt x="52445" y="42608"/>
                      <a:pt x="61532" y="30778"/>
                      <a:pt x="65989" y="16891"/>
                    </a:cubicBezTo>
                    <a:cubicBezTo>
                      <a:pt x="67361" y="13290"/>
                      <a:pt x="65303" y="8490"/>
                      <a:pt x="61874" y="66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6513969" y="3912189"/>
                <a:ext cx="58792" cy="52162"/>
              </a:xfrm>
              <a:custGeom>
                <a:avLst/>
                <a:gdLst/>
                <a:ahLst/>
                <a:cxnLst/>
                <a:rect l="l" t="t" r="r" b="b"/>
                <a:pathLst>
                  <a:path w="58792" h="52162" extrusionOk="0">
                    <a:moveTo>
                      <a:pt x="56262" y="10586"/>
                    </a:moveTo>
                    <a:cubicBezTo>
                      <a:pt x="53176" y="7843"/>
                      <a:pt x="49575" y="7672"/>
                      <a:pt x="45975" y="9214"/>
                    </a:cubicBezTo>
                    <a:cubicBezTo>
                      <a:pt x="47003" y="8700"/>
                      <a:pt x="47175" y="8700"/>
                      <a:pt x="46318" y="9043"/>
                    </a:cubicBezTo>
                    <a:cubicBezTo>
                      <a:pt x="45460" y="9386"/>
                      <a:pt x="44603" y="9729"/>
                      <a:pt x="43746" y="10243"/>
                    </a:cubicBezTo>
                    <a:cubicBezTo>
                      <a:pt x="43060" y="10586"/>
                      <a:pt x="42203" y="11101"/>
                      <a:pt x="41517" y="11443"/>
                    </a:cubicBezTo>
                    <a:cubicBezTo>
                      <a:pt x="40317" y="12129"/>
                      <a:pt x="39117" y="12986"/>
                      <a:pt x="37916" y="14015"/>
                    </a:cubicBezTo>
                    <a:cubicBezTo>
                      <a:pt x="34831" y="16244"/>
                      <a:pt x="32087" y="18816"/>
                      <a:pt x="29687" y="21730"/>
                    </a:cubicBezTo>
                    <a:cubicBezTo>
                      <a:pt x="28658" y="22930"/>
                      <a:pt x="27801" y="24131"/>
                      <a:pt x="26944" y="25331"/>
                    </a:cubicBezTo>
                    <a:cubicBezTo>
                      <a:pt x="23000" y="18301"/>
                      <a:pt x="19057" y="11272"/>
                      <a:pt x="15285" y="4071"/>
                    </a:cubicBezTo>
                    <a:cubicBezTo>
                      <a:pt x="13742" y="985"/>
                      <a:pt x="9284" y="-730"/>
                      <a:pt x="6027" y="299"/>
                    </a:cubicBezTo>
                    <a:cubicBezTo>
                      <a:pt x="2769" y="1328"/>
                      <a:pt x="-317" y="4585"/>
                      <a:pt x="26" y="8186"/>
                    </a:cubicBezTo>
                    <a:cubicBezTo>
                      <a:pt x="1398" y="23273"/>
                      <a:pt x="7741" y="37333"/>
                      <a:pt x="18543" y="47791"/>
                    </a:cubicBezTo>
                    <a:cubicBezTo>
                      <a:pt x="19571" y="48648"/>
                      <a:pt x="20771" y="49334"/>
                      <a:pt x="21972" y="49848"/>
                    </a:cubicBezTo>
                    <a:cubicBezTo>
                      <a:pt x="25058" y="52934"/>
                      <a:pt x="30373" y="52934"/>
                      <a:pt x="33630" y="49848"/>
                    </a:cubicBezTo>
                    <a:cubicBezTo>
                      <a:pt x="42717" y="41276"/>
                      <a:pt x="50775" y="31503"/>
                      <a:pt x="57462" y="20873"/>
                    </a:cubicBezTo>
                    <a:cubicBezTo>
                      <a:pt x="59691" y="17959"/>
                      <a:pt x="59005" y="13158"/>
                      <a:pt x="56262" y="105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6496325" y="4143167"/>
                <a:ext cx="57259" cy="48765"/>
              </a:xfrm>
              <a:custGeom>
                <a:avLst/>
                <a:gdLst/>
                <a:ahLst/>
                <a:cxnLst/>
                <a:rect l="l" t="t" r="r" b="b"/>
                <a:pathLst>
                  <a:path w="57259" h="48765" extrusionOk="0">
                    <a:moveTo>
                      <a:pt x="54702" y="2494"/>
                    </a:moveTo>
                    <a:cubicBezTo>
                      <a:pt x="51788" y="-250"/>
                      <a:pt x="47502" y="-764"/>
                      <a:pt x="43901" y="1122"/>
                    </a:cubicBezTo>
                    <a:cubicBezTo>
                      <a:pt x="37557" y="4380"/>
                      <a:pt x="31900" y="9352"/>
                      <a:pt x="27099" y="14495"/>
                    </a:cubicBezTo>
                    <a:cubicBezTo>
                      <a:pt x="26413" y="15352"/>
                      <a:pt x="25728" y="16210"/>
                      <a:pt x="25042" y="17067"/>
                    </a:cubicBezTo>
                    <a:cubicBezTo>
                      <a:pt x="22813" y="11066"/>
                      <a:pt x="19384" y="5580"/>
                      <a:pt x="12869" y="2494"/>
                    </a:cubicBezTo>
                    <a:cubicBezTo>
                      <a:pt x="10125" y="1122"/>
                      <a:pt x="7040" y="951"/>
                      <a:pt x="4296" y="2494"/>
                    </a:cubicBezTo>
                    <a:cubicBezTo>
                      <a:pt x="1896" y="3865"/>
                      <a:pt x="-162" y="6951"/>
                      <a:pt x="10" y="9866"/>
                    </a:cubicBezTo>
                    <a:cubicBezTo>
                      <a:pt x="1039" y="22210"/>
                      <a:pt x="5668" y="33355"/>
                      <a:pt x="14069" y="42442"/>
                    </a:cubicBezTo>
                    <a:cubicBezTo>
                      <a:pt x="14240" y="42613"/>
                      <a:pt x="14412" y="42613"/>
                      <a:pt x="14583" y="42784"/>
                    </a:cubicBezTo>
                    <a:cubicBezTo>
                      <a:pt x="15269" y="44156"/>
                      <a:pt x="16298" y="45356"/>
                      <a:pt x="17498" y="46385"/>
                    </a:cubicBezTo>
                    <a:cubicBezTo>
                      <a:pt x="22299" y="50157"/>
                      <a:pt x="27956" y="49128"/>
                      <a:pt x="32586" y="45528"/>
                    </a:cubicBezTo>
                    <a:cubicBezTo>
                      <a:pt x="37557" y="41584"/>
                      <a:pt x="41672" y="36098"/>
                      <a:pt x="45444" y="30954"/>
                    </a:cubicBezTo>
                    <a:cubicBezTo>
                      <a:pt x="49559" y="25297"/>
                      <a:pt x="53160" y="19467"/>
                      <a:pt x="56246" y="13123"/>
                    </a:cubicBezTo>
                    <a:cubicBezTo>
                      <a:pt x="57789" y="9694"/>
                      <a:pt x="57789" y="5237"/>
                      <a:pt x="54702" y="24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9" name="Google Shape;259;p3"/>
          <p:cNvGrpSpPr/>
          <p:nvPr/>
        </p:nvGrpSpPr>
        <p:grpSpPr>
          <a:xfrm>
            <a:off x="9156616" y="2046395"/>
            <a:ext cx="2038574" cy="896374"/>
            <a:chOff x="-2019524" y="1815971"/>
            <a:chExt cx="2038574" cy="896374"/>
          </a:xfrm>
        </p:grpSpPr>
        <p:sp>
          <p:nvSpPr>
            <p:cNvPr id="260" name="Google Shape;260;p3"/>
            <p:cNvSpPr/>
            <p:nvPr/>
          </p:nvSpPr>
          <p:spPr>
            <a:xfrm>
              <a:off x="-1853007" y="1815971"/>
              <a:ext cx="1698704" cy="608327"/>
            </a:xfrm>
            <a:custGeom>
              <a:avLst/>
              <a:gdLst/>
              <a:ahLst/>
              <a:cxnLst/>
              <a:rect l="l" t="t" r="r" b="b"/>
              <a:pathLst>
                <a:path w="1698704" h="608327" extrusionOk="0">
                  <a:moveTo>
                    <a:pt x="0" y="605253"/>
                  </a:moveTo>
                  <a:cubicBezTo>
                    <a:pt x="22117" y="527415"/>
                    <a:pt x="74066" y="384940"/>
                    <a:pt x="200082" y="252752"/>
                  </a:cubicBezTo>
                  <a:cubicBezTo>
                    <a:pt x="298666" y="149368"/>
                    <a:pt x="399650" y="97075"/>
                    <a:pt x="443198" y="76673"/>
                  </a:cubicBezTo>
                  <a:cubicBezTo>
                    <a:pt x="605390" y="378"/>
                    <a:pt x="749237" y="-308"/>
                    <a:pt x="833933" y="35"/>
                  </a:cubicBezTo>
                  <a:cubicBezTo>
                    <a:pt x="864108" y="206"/>
                    <a:pt x="983266" y="2092"/>
                    <a:pt x="1132599" y="45984"/>
                  </a:cubicBezTo>
                  <a:cubicBezTo>
                    <a:pt x="1205122" y="67243"/>
                    <a:pt x="1331138" y="105477"/>
                    <a:pt x="1463497" y="205432"/>
                  </a:cubicBezTo>
                  <a:cubicBezTo>
                    <a:pt x="1463497" y="205432"/>
                    <a:pt x="1671638" y="343106"/>
                    <a:pt x="1696841" y="538902"/>
                  </a:cubicBezTo>
                  <a:cubicBezTo>
                    <a:pt x="1697698" y="544903"/>
                    <a:pt x="1701470" y="558619"/>
                    <a:pt x="1694955" y="571821"/>
                  </a:cubicBezTo>
                  <a:cubicBezTo>
                    <a:pt x="1682096" y="597881"/>
                    <a:pt x="1641634" y="601824"/>
                    <a:pt x="1627061" y="603367"/>
                  </a:cubicBezTo>
                  <a:cubicBezTo>
                    <a:pt x="1532763" y="612969"/>
                    <a:pt x="103213" y="605768"/>
                    <a:pt x="0" y="605253"/>
                  </a:cubicBezTo>
                  <a:close/>
                </a:path>
              </a:pathLst>
            </a:custGeom>
            <a:solidFill>
              <a:srgbClr val="FFD5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" name="Google Shape;261;p3"/>
            <p:cNvGrpSpPr/>
            <p:nvPr/>
          </p:nvGrpSpPr>
          <p:grpSpPr>
            <a:xfrm>
              <a:off x="-1847089" y="1869558"/>
              <a:ext cx="1749902" cy="842787"/>
              <a:chOff x="7511579" y="2305547"/>
              <a:chExt cx="1749902" cy="842787"/>
            </a:xfrm>
          </p:grpSpPr>
          <p:sp>
            <p:nvSpPr>
              <p:cNvPr id="262" name="Google Shape;262;p3"/>
              <p:cNvSpPr/>
              <p:nvPr/>
            </p:nvSpPr>
            <p:spPr>
              <a:xfrm>
                <a:off x="7815177" y="2309417"/>
                <a:ext cx="401491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401491" h="252050" extrusionOk="0">
                    <a:moveTo>
                      <a:pt x="254555" y="171293"/>
                    </a:moveTo>
                    <a:cubicBezTo>
                      <a:pt x="190947" y="203868"/>
                      <a:pt x="47443" y="294908"/>
                      <a:pt x="1666" y="228214"/>
                    </a:cubicBezTo>
                    <a:cubicBezTo>
                      <a:pt x="-9649" y="175750"/>
                      <a:pt x="38700" y="130145"/>
                      <a:pt x="85162" y="103399"/>
                    </a:cubicBezTo>
                    <a:cubicBezTo>
                      <a:pt x="155628" y="62936"/>
                      <a:pt x="367198" y="-24160"/>
                      <a:pt x="401488" y="6358"/>
                    </a:cubicBezTo>
                    <a:cubicBezTo>
                      <a:pt x="401831" y="6529"/>
                      <a:pt x="378342" y="107856"/>
                      <a:pt x="254555" y="171293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8470334" y="2318870"/>
                <a:ext cx="386419" cy="248855"/>
              </a:xfrm>
              <a:custGeom>
                <a:avLst/>
                <a:gdLst/>
                <a:ahLst/>
                <a:cxnLst/>
                <a:rect l="l" t="t" r="r" b="b"/>
                <a:pathLst>
                  <a:path w="386419" h="248855" extrusionOk="0">
                    <a:moveTo>
                      <a:pt x="4705" y="1706"/>
                    </a:moveTo>
                    <a:cubicBezTo>
                      <a:pt x="-14497" y="26909"/>
                      <a:pt x="28708" y="91546"/>
                      <a:pt x="68656" y="140580"/>
                    </a:cubicBezTo>
                    <a:cubicBezTo>
                      <a:pt x="89059" y="165612"/>
                      <a:pt x="149752" y="209503"/>
                      <a:pt x="173069" y="220990"/>
                    </a:cubicBezTo>
                    <a:cubicBezTo>
                      <a:pt x="182156" y="225448"/>
                      <a:pt x="231877" y="245165"/>
                      <a:pt x="268567" y="248251"/>
                    </a:cubicBezTo>
                    <a:cubicBezTo>
                      <a:pt x="304400" y="251165"/>
                      <a:pt x="345376" y="243965"/>
                      <a:pt x="370922" y="217561"/>
                    </a:cubicBezTo>
                    <a:cubicBezTo>
                      <a:pt x="379152" y="209160"/>
                      <a:pt x="385667" y="198359"/>
                      <a:pt x="386353" y="186700"/>
                    </a:cubicBezTo>
                    <a:cubicBezTo>
                      <a:pt x="387725" y="164069"/>
                      <a:pt x="367836" y="146410"/>
                      <a:pt x="348977" y="133722"/>
                    </a:cubicBezTo>
                    <a:cubicBezTo>
                      <a:pt x="253651" y="68914"/>
                      <a:pt x="15678" y="-12868"/>
                      <a:pt x="4705" y="1706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7511579" y="2783833"/>
                <a:ext cx="1749902" cy="364501"/>
              </a:xfrm>
              <a:custGeom>
                <a:avLst/>
                <a:gdLst/>
                <a:ahLst/>
                <a:cxnLst/>
                <a:rect l="l" t="t" r="r" b="b"/>
                <a:pathLst>
                  <a:path w="1749902" h="364501" extrusionOk="0">
                    <a:moveTo>
                      <a:pt x="4027" y="0"/>
                    </a:moveTo>
                    <a:cubicBezTo>
                      <a:pt x="-1803" y="46120"/>
                      <a:pt x="-19976" y="235230"/>
                      <a:pt x="121984" y="310668"/>
                    </a:cubicBezTo>
                    <a:cubicBezTo>
                      <a:pt x="163990" y="332956"/>
                      <a:pt x="221425" y="339300"/>
                      <a:pt x="336468" y="351987"/>
                    </a:cubicBezTo>
                    <a:cubicBezTo>
                      <a:pt x="408649" y="359874"/>
                      <a:pt x="504661" y="366732"/>
                      <a:pt x="658108" y="363817"/>
                    </a:cubicBezTo>
                    <a:cubicBezTo>
                      <a:pt x="860762" y="359874"/>
                      <a:pt x="838645" y="361417"/>
                      <a:pt x="990721" y="362103"/>
                    </a:cubicBezTo>
                    <a:cubicBezTo>
                      <a:pt x="1123767" y="362788"/>
                      <a:pt x="1171430" y="366217"/>
                      <a:pt x="1327449" y="360045"/>
                    </a:cubicBezTo>
                    <a:cubicBezTo>
                      <a:pt x="1411803" y="356788"/>
                      <a:pt x="1458608" y="347015"/>
                      <a:pt x="1487584" y="339643"/>
                    </a:cubicBezTo>
                    <a:cubicBezTo>
                      <a:pt x="1655090" y="296609"/>
                      <a:pt x="1723499" y="115386"/>
                      <a:pt x="1749902" y="18860"/>
                    </a:cubicBezTo>
                    <a:cubicBezTo>
                      <a:pt x="1499071" y="7887"/>
                      <a:pt x="900025" y="21603"/>
                      <a:pt x="788239" y="26232"/>
                    </a:cubicBezTo>
                    <a:cubicBezTo>
                      <a:pt x="788410" y="26403"/>
                      <a:pt x="466770" y="28632"/>
                      <a:pt x="4027" y="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8258756" y="2305547"/>
                <a:ext cx="168156" cy="343995"/>
              </a:xfrm>
              <a:custGeom>
                <a:avLst/>
                <a:gdLst/>
                <a:ahLst/>
                <a:cxnLst/>
                <a:rect l="l" t="t" r="r" b="b"/>
                <a:pathLst>
                  <a:path w="168156" h="343995" extrusionOk="0">
                    <a:moveTo>
                      <a:pt x="62664" y="5770"/>
                    </a:moveTo>
                    <a:cubicBezTo>
                      <a:pt x="-772" y="58234"/>
                      <a:pt x="-6087" y="158361"/>
                      <a:pt x="4029" y="239971"/>
                    </a:cubicBezTo>
                    <a:cubicBezTo>
                      <a:pt x="6943" y="263459"/>
                      <a:pt x="12429" y="287119"/>
                      <a:pt x="25288" y="307008"/>
                    </a:cubicBezTo>
                    <a:cubicBezTo>
                      <a:pt x="38147" y="326896"/>
                      <a:pt x="59235" y="342498"/>
                      <a:pt x="82724" y="343870"/>
                    </a:cubicBezTo>
                    <a:cubicBezTo>
                      <a:pt x="108784" y="345584"/>
                      <a:pt x="133816" y="329639"/>
                      <a:pt x="148047" y="307865"/>
                    </a:cubicBezTo>
                    <a:cubicBezTo>
                      <a:pt x="162448" y="286091"/>
                      <a:pt x="167421" y="259345"/>
                      <a:pt x="168106" y="233284"/>
                    </a:cubicBezTo>
                    <a:cubicBezTo>
                      <a:pt x="168621" y="207224"/>
                      <a:pt x="165020" y="181335"/>
                      <a:pt x="163648" y="155275"/>
                    </a:cubicBezTo>
                    <a:cubicBezTo>
                      <a:pt x="162277" y="131100"/>
                      <a:pt x="162963" y="106754"/>
                      <a:pt x="158676" y="83094"/>
                    </a:cubicBezTo>
                    <a:cubicBezTo>
                      <a:pt x="154390" y="59434"/>
                      <a:pt x="144960" y="35602"/>
                      <a:pt x="126787" y="19486"/>
                    </a:cubicBezTo>
                    <a:cubicBezTo>
                      <a:pt x="108956" y="3713"/>
                      <a:pt x="78267" y="-7260"/>
                      <a:pt x="62664" y="577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" name="Google Shape;266;p3"/>
            <p:cNvSpPr/>
            <p:nvPr/>
          </p:nvSpPr>
          <p:spPr>
            <a:xfrm>
              <a:off x="-2019524" y="2255243"/>
              <a:ext cx="2038574" cy="196053"/>
            </a:xfrm>
            <a:custGeom>
              <a:avLst/>
              <a:gdLst/>
              <a:ahLst/>
              <a:cxnLst/>
              <a:rect l="l" t="t" r="r" b="b"/>
              <a:pathLst>
                <a:path w="2038574" h="196053" extrusionOk="0">
                  <a:moveTo>
                    <a:pt x="155373" y="5161"/>
                  </a:moveTo>
                  <a:cubicBezTo>
                    <a:pt x="110796" y="-3068"/>
                    <a:pt x="68276" y="13905"/>
                    <a:pt x="34329" y="47852"/>
                  </a:cubicBezTo>
                  <a:cubicBezTo>
                    <a:pt x="8954" y="73227"/>
                    <a:pt x="-10934" y="109060"/>
                    <a:pt x="6726" y="134263"/>
                  </a:cubicBezTo>
                  <a:cubicBezTo>
                    <a:pt x="19241" y="151923"/>
                    <a:pt x="60047" y="180555"/>
                    <a:pt x="81821" y="180726"/>
                  </a:cubicBezTo>
                  <a:cubicBezTo>
                    <a:pt x="677267" y="185870"/>
                    <a:pt x="1272541" y="190842"/>
                    <a:pt x="1867987" y="195985"/>
                  </a:cubicBezTo>
                  <a:cubicBezTo>
                    <a:pt x="1909821" y="196328"/>
                    <a:pt x="1953883" y="196157"/>
                    <a:pt x="1990402" y="175754"/>
                  </a:cubicBezTo>
                  <a:cubicBezTo>
                    <a:pt x="2026921" y="155352"/>
                    <a:pt x="2051438" y="107003"/>
                    <a:pt x="2031378" y="70141"/>
                  </a:cubicBezTo>
                  <a:cubicBezTo>
                    <a:pt x="2011319" y="33279"/>
                    <a:pt x="1956455" y="22821"/>
                    <a:pt x="1920108" y="26421"/>
                  </a:cubicBezTo>
                  <a:cubicBezTo>
                    <a:pt x="1850156" y="33451"/>
                    <a:pt x="1840212" y="88658"/>
                    <a:pt x="1787919" y="83000"/>
                  </a:cubicBezTo>
                  <a:cubicBezTo>
                    <a:pt x="1747458" y="78713"/>
                    <a:pt x="1740600" y="44081"/>
                    <a:pt x="1668419" y="24707"/>
                  </a:cubicBezTo>
                  <a:cubicBezTo>
                    <a:pt x="1651274" y="20078"/>
                    <a:pt x="1637558" y="16649"/>
                    <a:pt x="1618870" y="16649"/>
                  </a:cubicBezTo>
                  <a:cubicBezTo>
                    <a:pt x="1548061" y="16820"/>
                    <a:pt x="1531773" y="74084"/>
                    <a:pt x="1481024" y="70312"/>
                  </a:cubicBezTo>
                  <a:cubicBezTo>
                    <a:pt x="1435761" y="66883"/>
                    <a:pt x="1433361" y="20592"/>
                    <a:pt x="1366152" y="5161"/>
                  </a:cubicBezTo>
                  <a:cubicBezTo>
                    <a:pt x="1351922" y="1904"/>
                    <a:pt x="1324147" y="-4611"/>
                    <a:pt x="1293286" y="5161"/>
                  </a:cubicBezTo>
                  <a:cubicBezTo>
                    <a:pt x="1231393" y="24707"/>
                    <a:pt x="1228992" y="87629"/>
                    <a:pt x="1189902" y="89515"/>
                  </a:cubicBezTo>
                  <a:cubicBezTo>
                    <a:pt x="1151669" y="91229"/>
                    <a:pt x="1141725" y="32079"/>
                    <a:pt x="1081717" y="24878"/>
                  </a:cubicBezTo>
                  <a:cubicBezTo>
                    <a:pt x="1055828" y="21792"/>
                    <a:pt x="1033025" y="29850"/>
                    <a:pt x="1027025" y="32079"/>
                  </a:cubicBezTo>
                  <a:cubicBezTo>
                    <a:pt x="987591" y="46481"/>
                    <a:pt x="981247" y="86943"/>
                    <a:pt x="956216" y="92772"/>
                  </a:cubicBezTo>
                  <a:cubicBezTo>
                    <a:pt x="946272" y="95173"/>
                    <a:pt x="913868" y="45967"/>
                    <a:pt x="886778" y="29679"/>
                  </a:cubicBezTo>
                  <a:cubicBezTo>
                    <a:pt x="867233" y="18020"/>
                    <a:pt x="865690" y="20249"/>
                    <a:pt x="840830" y="20249"/>
                  </a:cubicBezTo>
                  <a:cubicBezTo>
                    <a:pt x="797967" y="20249"/>
                    <a:pt x="757505" y="80085"/>
                    <a:pt x="733159" y="79228"/>
                  </a:cubicBezTo>
                  <a:cubicBezTo>
                    <a:pt x="704355" y="78028"/>
                    <a:pt x="702298" y="32765"/>
                    <a:pt x="657378" y="16820"/>
                  </a:cubicBezTo>
                  <a:cubicBezTo>
                    <a:pt x="629603" y="7047"/>
                    <a:pt x="603200" y="14763"/>
                    <a:pt x="595999" y="16820"/>
                  </a:cubicBezTo>
                  <a:cubicBezTo>
                    <a:pt x="544736" y="31908"/>
                    <a:pt x="542678" y="75284"/>
                    <a:pt x="507874" y="78199"/>
                  </a:cubicBezTo>
                  <a:cubicBezTo>
                    <a:pt x="477699" y="80599"/>
                    <a:pt x="473241" y="48710"/>
                    <a:pt x="415977" y="28307"/>
                  </a:cubicBezTo>
                  <a:cubicBezTo>
                    <a:pt x="406032" y="24707"/>
                    <a:pt x="374657" y="13905"/>
                    <a:pt x="335567" y="16820"/>
                  </a:cubicBezTo>
                  <a:cubicBezTo>
                    <a:pt x="280360" y="20935"/>
                    <a:pt x="271273" y="47852"/>
                    <a:pt x="231839" y="43052"/>
                  </a:cubicBezTo>
                  <a:cubicBezTo>
                    <a:pt x="193778" y="38423"/>
                    <a:pt x="193606" y="12191"/>
                    <a:pt x="155373" y="5161"/>
                  </a:cubicBezTo>
                  <a:close/>
                </a:path>
              </a:pathLst>
            </a:custGeom>
            <a:solidFill>
              <a:srgbClr val="FFAA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-1997224" y="2288201"/>
              <a:ext cx="2003258" cy="385113"/>
              <a:chOff x="7361444" y="2724190"/>
              <a:chExt cx="2003258" cy="385113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7361444" y="2724190"/>
                <a:ext cx="2003258" cy="97582"/>
              </a:xfrm>
              <a:custGeom>
                <a:avLst/>
                <a:gdLst/>
                <a:ahLst/>
                <a:cxnLst/>
                <a:rect l="l" t="t" r="r" b="b"/>
                <a:pathLst>
                  <a:path w="2003258" h="97582" extrusionOk="0">
                    <a:moveTo>
                      <a:pt x="2002050" y="70273"/>
                    </a:moveTo>
                    <a:cubicBezTo>
                      <a:pt x="1982504" y="42327"/>
                      <a:pt x="1951815" y="24496"/>
                      <a:pt x="1918039" y="20381"/>
                    </a:cubicBezTo>
                    <a:cubicBezTo>
                      <a:pt x="1881349" y="16095"/>
                      <a:pt x="1851517" y="31354"/>
                      <a:pt x="1821513" y="50556"/>
                    </a:cubicBezTo>
                    <a:cubicBezTo>
                      <a:pt x="1805740" y="60672"/>
                      <a:pt x="1789623" y="71302"/>
                      <a:pt x="1771278" y="75931"/>
                    </a:cubicBezTo>
                    <a:cubicBezTo>
                      <a:pt x="1753790" y="80217"/>
                      <a:pt x="1736302" y="77303"/>
                      <a:pt x="1719843" y="70787"/>
                    </a:cubicBezTo>
                    <a:cubicBezTo>
                      <a:pt x="1688639" y="58272"/>
                      <a:pt x="1661893" y="35640"/>
                      <a:pt x="1628974" y="26896"/>
                    </a:cubicBezTo>
                    <a:cubicBezTo>
                      <a:pt x="1612515" y="22439"/>
                      <a:pt x="1595542" y="22610"/>
                      <a:pt x="1579083" y="27582"/>
                    </a:cubicBezTo>
                    <a:cubicBezTo>
                      <a:pt x="1558337" y="33926"/>
                      <a:pt x="1539649" y="45413"/>
                      <a:pt x="1518732" y="51585"/>
                    </a:cubicBezTo>
                    <a:cubicBezTo>
                      <a:pt x="1477756" y="63929"/>
                      <a:pt x="1431807" y="63415"/>
                      <a:pt x="1392716" y="45242"/>
                    </a:cubicBezTo>
                    <a:cubicBezTo>
                      <a:pt x="1374028" y="36669"/>
                      <a:pt x="1357741" y="23124"/>
                      <a:pt x="1337681" y="17466"/>
                    </a:cubicBezTo>
                    <a:cubicBezTo>
                      <a:pt x="1323965" y="13523"/>
                      <a:pt x="1309392" y="13695"/>
                      <a:pt x="1295504" y="16952"/>
                    </a:cubicBezTo>
                    <a:cubicBezTo>
                      <a:pt x="1264815" y="24153"/>
                      <a:pt x="1238583" y="43870"/>
                      <a:pt x="1211665" y="59129"/>
                    </a:cubicBezTo>
                    <a:cubicBezTo>
                      <a:pt x="1183376" y="75074"/>
                      <a:pt x="1153715" y="86218"/>
                      <a:pt x="1121654" y="73874"/>
                    </a:cubicBezTo>
                    <a:cubicBezTo>
                      <a:pt x="1089421" y="61529"/>
                      <a:pt x="1060103" y="34269"/>
                      <a:pt x="1023241" y="41641"/>
                    </a:cubicBezTo>
                    <a:cubicBezTo>
                      <a:pt x="1004896" y="45242"/>
                      <a:pt x="989980" y="57071"/>
                      <a:pt x="974721" y="67187"/>
                    </a:cubicBezTo>
                    <a:cubicBezTo>
                      <a:pt x="958605" y="77817"/>
                      <a:pt x="942146" y="85189"/>
                      <a:pt x="922429" y="84332"/>
                    </a:cubicBezTo>
                    <a:cubicBezTo>
                      <a:pt x="903741" y="83646"/>
                      <a:pt x="885224" y="75931"/>
                      <a:pt x="871851" y="62729"/>
                    </a:cubicBezTo>
                    <a:cubicBezTo>
                      <a:pt x="859336" y="50385"/>
                      <a:pt x="849734" y="34269"/>
                      <a:pt x="831046" y="30668"/>
                    </a:cubicBezTo>
                    <a:cubicBezTo>
                      <a:pt x="799842" y="24668"/>
                      <a:pt x="775839" y="55185"/>
                      <a:pt x="750293" y="67530"/>
                    </a:cubicBezTo>
                    <a:cubicBezTo>
                      <a:pt x="718575" y="82789"/>
                      <a:pt x="688571" y="61015"/>
                      <a:pt x="661996" y="45242"/>
                    </a:cubicBezTo>
                    <a:cubicBezTo>
                      <a:pt x="633193" y="28268"/>
                      <a:pt x="603875" y="17124"/>
                      <a:pt x="571300" y="31011"/>
                    </a:cubicBezTo>
                    <a:cubicBezTo>
                      <a:pt x="553640" y="38555"/>
                      <a:pt x="538038" y="50728"/>
                      <a:pt x="519693" y="56900"/>
                    </a:cubicBezTo>
                    <a:cubicBezTo>
                      <a:pt x="502548" y="62729"/>
                      <a:pt x="484888" y="61529"/>
                      <a:pt x="467743" y="56214"/>
                    </a:cubicBezTo>
                    <a:cubicBezTo>
                      <a:pt x="432768" y="45413"/>
                      <a:pt x="402764" y="22610"/>
                      <a:pt x="367102" y="13352"/>
                    </a:cubicBezTo>
                    <a:cubicBezTo>
                      <a:pt x="329212" y="3579"/>
                      <a:pt x="292864" y="16095"/>
                      <a:pt x="256517" y="26210"/>
                    </a:cubicBezTo>
                    <a:cubicBezTo>
                      <a:pt x="237143" y="31697"/>
                      <a:pt x="217084" y="36497"/>
                      <a:pt x="196852" y="34783"/>
                    </a:cubicBezTo>
                    <a:cubicBezTo>
                      <a:pt x="175936" y="32897"/>
                      <a:pt x="158105" y="22267"/>
                      <a:pt x="139760" y="13180"/>
                    </a:cubicBezTo>
                    <a:cubicBezTo>
                      <a:pt x="123301" y="5122"/>
                      <a:pt x="105813" y="-1564"/>
                      <a:pt x="87124" y="321"/>
                    </a:cubicBezTo>
                    <a:cubicBezTo>
                      <a:pt x="69808" y="2036"/>
                      <a:pt x="54206" y="10266"/>
                      <a:pt x="40662" y="20895"/>
                    </a:cubicBezTo>
                    <a:cubicBezTo>
                      <a:pt x="25746" y="32554"/>
                      <a:pt x="13401" y="46956"/>
                      <a:pt x="1571" y="61701"/>
                    </a:cubicBezTo>
                    <a:cubicBezTo>
                      <a:pt x="-3744" y="68387"/>
                      <a:pt x="5686" y="77988"/>
                      <a:pt x="11172" y="71302"/>
                    </a:cubicBezTo>
                    <a:cubicBezTo>
                      <a:pt x="33975" y="43013"/>
                      <a:pt x="65350" y="6151"/>
                      <a:pt x="106156" y="14895"/>
                    </a:cubicBezTo>
                    <a:cubicBezTo>
                      <a:pt x="125187" y="19010"/>
                      <a:pt x="141817" y="30154"/>
                      <a:pt x="159305" y="38040"/>
                    </a:cubicBezTo>
                    <a:cubicBezTo>
                      <a:pt x="176107" y="45584"/>
                      <a:pt x="193595" y="49528"/>
                      <a:pt x="212112" y="48499"/>
                    </a:cubicBezTo>
                    <a:cubicBezTo>
                      <a:pt x="251545" y="46270"/>
                      <a:pt x="287378" y="26896"/>
                      <a:pt x="326640" y="23467"/>
                    </a:cubicBezTo>
                    <a:cubicBezTo>
                      <a:pt x="365045" y="20038"/>
                      <a:pt x="397621" y="39755"/>
                      <a:pt x="431053" y="55700"/>
                    </a:cubicBezTo>
                    <a:cubicBezTo>
                      <a:pt x="460885" y="69930"/>
                      <a:pt x="493461" y="81246"/>
                      <a:pt x="526036" y="68901"/>
                    </a:cubicBezTo>
                    <a:cubicBezTo>
                      <a:pt x="543353" y="62387"/>
                      <a:pt x="558441" y="51414"/>
                      <a:pt x="575243" y="43870"/>
                    </a:cubicBezTo>
                    <a:cubicBezTo>
                      <a:pt x="592045" y="36497"/>
                      <a:pt x="608676" y="35812"/>
                      <a:pt x="625821" y="42155"/>
                    </a:cubicBezTo>
                    <a:cubicBezTo>
                      <a:pt x="655310" y="52785"/>
                      <a:pt x="678799" y="76103"/>
                      <a:pt x="709488" y="83989"/>
                    </a:cubicBezTo>
                    <a:cubicBezTo>
                      <a:pt x="742063" y="92390"/>
                      <a:pt x="765724" y="74216"/>
                      <a:pt x="791270" y="56900"/>
                    </a:cubicBezTo>
                    <a:cubicBezTo>
                      <a:pt x="804129" y="48156"/>
                      <a:pt x="819730" y="38555"/>
                      <a:pt x="835333" y="46099"/>
                    </a:cubicBezTo>
                    <a:cubicBezTo>
                      <a:pt x="851106" y="53814"/>
                      <a:pt x="860021" y="72330"/>
                      <a:pt x="874594" y="82275"/>
                    </a:cubicBezTo>
                    <a:cubicBezTo>
                      <a:pt x="903398" y="101991"/>
                      <a:pt x="941289" y="102334"/>
                      <a:pt x="971292" y="85189"/>
                    </a:cubicBezTo>
                    <a:cubicBezTo>
                      <a:pt x="987409" y="75931"/>
                      <a:pt x="1001810" y="62387"/>
                      <a:pt x="1019812" y="56557"/>
                    </a:cubicBezTo>
                    <a:cubicBezTo>
                      <a:pt x="1037986" y="50556"/>
                      <a:pt x="1055817" y="56043"/>
                      <a:pt x="1072448" y="64272"/>
                    </a:cubicBezTo>
                    <a:cubicBezTo>
                      <a:pt x="1102280" y="79017"/>
                      <a:pt x="1129712" y="97534"/>
                      <a:pt x="1164517" y="92047"/>
                    </a:cubicBezTo>
                    <a:cubicBezTo>
                      <a:pt x="1194863" y="87247"/>
                      <a:pt x="1221266" y="69073"/>
                      <a:pt x="1247155" y="53814"/>
                    </a:cubicBezTo>
                    <a:cubicBezTo>
                      <a:pt x="1272187" y="39069"/>
                      <a:pt x="1301162" y="22439"/>
                      <a:pt x="1331337" y="29811"/>
                    </a:cubicBezTo>
                    <a:cubicBezTo>
                      <a:pt x="1351740" y="34783"/>
                      <a:pt x="1368542" y="49185"/>
                      <a:pt x="1387402" y="57757"/>
                    </a:cubicBezTo>
                    <a:cubicBezTo>
                      <a:pt x="1405061" y="65816"/>
                      <a:pt x="1423920" y="70616"/>
                      <a:pt x="1443294" y="72674"/>
                    </a:cubicBezTo>
                    <a:cubicBezTo>
                      <a:pt x="1483928" y="76960"/>
                      <a:pt x="1521990" y="67016"/>
                      <a:pt x="1558680" y="50385"/>
                    </a:cubicBezTo>
                    <a:cubicBezTo>
                      <a:pt x="1578054" y="41641"/>
                      <a:pt x="1597599" y="34440"/>
                      <a:pt x="1619030" y="38555"/>
                    </a:cubicBezTo>
                    <a:cubicBezTo>
                      <a:pt x="1634975" y="41641"/>
                      <a:pt x="1649720" y="49185"/>
                      <a:pt x="1663950" y="56900"/>
                    </a:cubicBezTo>
                    <a:cubicBezTo>
                      <a:pt x="1691725" y="72159"/>
                      <a:pt x="1720357" y="91533"/>
                      <a:pt x="1753447" y="91704"/>
                    </a:cubicBezTo>
                    <a:cubicBezTo>
                      <a:pt x="1789966" y="91876"/>
                      <a:pt x="1818598" y="67016"/>
                      <a:pt x="1848602" y="49699"/>
                    </a:cubicBezTo>
                    <a:cubicBezTo>
                      <a:pt x="1880835" y="31182"/>
                      <a:pt x="1917525" y="27411"/>
                      <a:pt x="1951472" y="44041"/>
                    </a:cubicBezTo>
                    <a:cubicBezTo>
                      <a:pt x="1967074" y="51756"/>
                      <a:pt x="1980447" y="62901"/>
                      <a:pt x="1990391" y="77131"/>
                    </a:cubicBezTo>
                    <a:cubicBezTo>
                      <a:pt x="1995363" y="84161"/>
                      <a:pt x="2007022" y="77474"/>
                      <a:pt x="2002050" y="702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7370994" y="2779374"/>
                <a:ext cx="1978464" cy="76005"/>
              </a:xfrm>
              <a:custGeom>
                <a:avLst/>
                <a:gdLst/>
                <a:ahLst/>
                <a:cxnLst/>
                <a:rect l="l" t="t" r="r" b="b"/>
                <a:pathLst>
                  <a:path w="1978464" h="76005" extrusionOk="0">
                    <a:moveTo>
                      <a:pt x="1976898" y="39435"/>
                    </a:moveTo>
                    <a:cubicBezTo>
                      <a:pt x="1959238" y="17146"/>
                      <a:pt x="1930778" y="9945"/>
                      <a:pt x="1903346" y="11831"/>
                    </a:cubicBezTo>
                    <a:cubicBezTo>
                      <a:pt x="1871456" y="14060"/>
                      <a:pt x="1843510" y="27433"/>
                      <a:pt x="1814706" y="40463"/>
                    </a:cubicBezTo>
                    <a:cubicBezTo>
                      <a:pt x="1779559" y="56580"/>
                      <a:pt x="1745098" y="67724"/>
                      <a:pt x="1706693" y="55722"/>
                    </a:cubicBezTo>
                    <a:cubicBezTo>
                      <a:pt x="1674117" y="45607"/>
                      <a:pt x="1644114" y="27433"/>
                      <a:pt x="1608966" y="28976"/>
                    </a:cubicBezTo>
                    <a:cubicBezTo>
                      <a:pt x="1571590" y="30519"/>
                      <a:pt x="1537300" y="48864"/>
                      <a:pt x="1499924" y="49893"/>
                    </a:cubicBezTo>
                    <a:cubicBezTo>
                      <a:pt x="1464434" y="50922"/>
                      <a:pt x="1431001" y="36349"/>
                      <a:pt x="1397568" y="26747"/>
                    </a:cubicBezTo>
                    <a:cubicBezTo>
                      <a:pt x="1362936" y="16803"/>
                      <a:pt x="1329846" y="15089"/>
                      <a:pt x="1295041" y="25033"/>
                    </a:cubicBezTo>
                    <a:cubicBezTo>
                      <a:pt x="1259551" y="35148"/>
                      <a:pt x="1226290" y="51950"/>
                      <a:pt x="1189428" y="57608"/>
                    </a:cubicBezTo>
                    <a:cubicBezTo>
                      <a:pt x="1149652" y="63609"/>
                      <a:pt x="1110561" y="57951"/>
                      <a:pt x="1072671" y="44921"/>
                    </a:cubicBezTo>
                    <a:cubicBezTo>
                      <a:pt x="1055869" y="39092"/>
                      <a:pt x="1038381" y="33262"/>
                      <a:pt x="1020378" y="34120"/>
                    </a:cubicBezTo>
                    <a:cubicBezTo>
                      <a:pt x="1004091" y="34805"/>
                      <a:pt x="989003" y="40463"/>
                      <a:pt x="974087" y="46636"/>
                    </a:cubicBezTo>
                    <a:cubicBezTo>
                      <a:pt x="957970" y="53322"/>
                      <a:pt x="941511" y="61209"/>
                      <a:pt x="924024" y="62580"/>
                    </a:cubicBezTo>
                    <a:cubicBezTo>
                      <a:pt x="906707" y="63952"/>
                      <a:pt x="889734" y="59666"/>
                      <a:pt x="873446" y="54522"/>
                    </a:cubicBezTo>
                    <a:cubicBezTo>
                      <a:pt x="841556" y="44578"/>
                      <a:pt x="810695" y="32748"/>
                      <a:pt x="776748" y="40120"/>
                    </a:cubicBezTo>
                    <a:cubicBezTo>
                      <a:pt x="742629" y="47493"/>
                      <a:pt x="712111" y="66181"/>
                      <a:pt x="676278" y="55894"/>
                    </a:cubicBezTo>
                    <a:cubicBezTo>
                      <a:pt x="646789" y="47321"/>
                      <a:pt x="620728" y="28290"/>
                      <a:pt x="589696" y="25204"/>
                    </a:cubicBezTo>
                    <a:cubicBezTo>
                      <a:pt x="555406" y="21775"/>
                      <a:pt x="528317" y="48007"/>
                      <a:pt x="494370" y="48350"/>
                    </a:cubicBezTo>
                    <a:cubicBezTo>
                      <a:pt x="462480" y="48693"/>
                      <a:pt x="432133" y="35148"/>
                      <a:pt x="402644" y="24518"/>
                    </a:cubicBezTo>
                    <a:cubicBezTo>
                      <a:pt x="372640" y="13717"/>
                      <a:pt x="341608" y="4630"/>
                      <a:pt x="309375" y="8917"/>
                    </a:cubicBezTo>
                    <a:cubicBezTo>
                      <a:pt x="273542" y="13717"/>
                      <a:pt x="240281" y="32577"/>
                      <a:pt x="203590" y="32920"/>
                    </a:cubicBezTo>
                    <a:cubicBezTo>
                      <a:pt x="165700" y="33262"/>
                      <a:pt x="132782" y="11145"/>
                      <a:pt x="96606" y="2916"/>
                    </a:cubicBezTo>
                    <a:cubicBezTo>
                      <a:pt x="72088" y="-2571"/>
                      <a:pt x="42942" y="-1028"/>
                      <a:pt x="21682" y="13717"/>
                    </a:cubicBezTo>
                    <a:cubicBezTo>
                      <a:pt x="11566" y="20746"/>
                      <a:pt x="4537" y="30005"/>
                      <a:pt x="422" y="41492"/>
                    </a:cubicBezTo>
                    <a:cubicBezTo>
                      <a:pt x="-2492" y="49722"/>
                      <a:pt x="10538" y="53151"/>
                      <a:pt x="13452" y="45092"/>
                    </a:cubicBezTo>
                    <a:cubicBezTo>
                      <a:pt x="23225" y="18346"/>
                      <a:pt x="55801" y="11831"/>
                      <a:pt x="81175" y="14060"/>
                    </a:cubicBezTo>
                    <a:cubicBezTo>
                      <a:pt x="115637" y="17317"/>
                      <a:pt x="146155" y="37891"/>
                      <a:pt x="179931" y="44064"/>
                    </a:cubicBezTo>
                    <a:cubicBezTo>
                      <a:pt x="214906" y="50579"/>
                      <a:pt x="246967" y="38749"/>
                      <a:pt x="280057" y="29148"/>
                    </a:cubicBezTo>
                    <a:cubicBezTo>
                      <a:pt x="296859" y="24175"/>
                      <a:pt x="313833" y="20404"/>
                      <a:pt x="331321" y="21089"/>
                    </a:cubicBezTo>
                    <a:cubicBezTo>
                      <a:pt x="347608" y="21604"/>
                      <a:pt x="363553" y="25719"/>
                      <a:pt x="378984" y="30519"/>
                    </a:cubicBezTo>
                    <a:cubicBezTo>
                      <a:pt x="408816" y="39949"/>
                      <a:pt x="437620" y="53836"/>
                      <a:pt x="468652" y="59323"/>
                    </a:cubicBezTo>
                    <a:cubicBezTo>
                      <a:pt x="482368" y="61723"/>
                      <a:pt x="496427" y="62580"/>
                      <a:pt x="510315" y="60352"/>
                    </a:cubicBezTo>
                    <a:cubicBezTo>
                      <a:pt x="527288" y="57780"/>
                      <a:pt x="541861" y="49379"/>
                      <a:pt x="557806" y="43378"/>
                    </a:cubicBezTo>
                    <a:cubicBezTo>
                      <a:pt x="590210" y="31033"/>
                      <a:pt x="618671" y="46807"/>
                      <a:pt x="647989" y="59494"/>
                    </a:cubicBezTo>
                    <a:cubicBezTo>
                      <a:pt x="661019" y="65152"/>
                      <a:pt x="674221" y="70296"/>
                      <a:pt x="688280" y="72181"/>
                    </a:cubicBezTo>
                    <a:cubicBezTo>
                      <a:pt x="704739" y="74410"/>
                      <a:pt x="720855" y="71324"/>
                      <a:pt x="736629" y="66524"/>
                    </a:cubicBezTo>
                    <a:cubicBezTo>
                      <a:pt x="752745" y="61552"/>
                      <a:pt x="768518" y="55036"/>
                      <a:pt x="785149" y="52122"/>
                    </a:cubicBezTo>
                    <a:cubicBezTo>
                      <a:pt x="802465" y="49207"/>
                      <a:pt x="819610" y="52122"/>
                      <a:pt x="836241" y="56751"/>
                    </a:cubicBezTo>
                    <a:cubicBezTo>
                      <a:pt x="867616" y="65666"/>
                      <a:pt x="898649" y="80068"/>
                      <a:pt x="932082" y="74925"/>
                    </a:cubicBezTo>
                    <a:cubicBezTo>
                      <a:pt x="964314" y="69953"/>
                      <a:pt x="992089" y="46636"/>
                      <a:pt x="1025350" y="47321"/>
                    </a:cubicBezTo>
                    <a:cubicBezTo>
                      <a:pt x="1044553" y="47664"/>
                      <a:pt x="1062555" y="55722"/>
                      <a:pt x="1080557" y="61552"/>
                    </a:cubicBezTo>
                    <a:cubicBezTo>
                      <a:pt x="1098045" y="67210"/>
                      <a:pt x="1116048" y="70810"/>
                      <a:pt x="1134393" y="72353"/>
                    </a:cubicBezTo>
                    <a:cubicBezTo>
                      <a:pt x="1170397" y="75610"/>
                      <a:pt x="1206059" y="69953"/>
                      <a:pt x="1240006" y="58123"/>
                    </a:cubicBezTo>
                    <a:cubicBezTo>
                      <a:pt x="1273953" y="46293"/>
                      <a:pt x="1307900" y="30176"/>
                      <a:pt x="1344762" y="30862"/>
                    </a:cubicBezTo>
                    <a:cubicBezTo>
                      <a:pt x="1379566" y="31548"/>
                      <a:pt x="1412313" y="46121"/>
                      <a:pt x="1445403" y="55208"/>
                    </a:cubicBezTo>
                    <a:cubicBezTo>
                      <a:pt x="1461519" y="59666"/>
                      <a:pt x="1478150" y="62923"/>
                      <a:pt x="1494781" y="63095"/>
                    </a:cubicBezTo>
                    <a:cubicBezTo>
                      <a:pt x="1511926" y="63266"/>
                      <a:pt x="1528728" y="59666"/>
                      <a:pt x="1545187" y="55379"/>
                    </a:cubicBezTo>
                    <a:cubicBezTo>
                      <a:pt x="1562846" y="50750"/>
                      <a:pt x="1580334" y="45092"/>
                      <a:pt x="1598508" y="42864"/>
                    </a:cubicBezTo>
                    <a:cubicBezTo>
                      <a:pt x="1616682" y="40635"/>
                      <a:pt x="1634169" y="43207"/>
                      <a:pt x="1651486" y="49036"/>
                    </a:cubicBezTo>
                    <a:cubicBezTo>
                      <a:pt x="1683204" y="59666"/>
                      <a:pt x="1713036" y="76639"/>
                      <a:pt x="1747498" y="74410"/>
                    </a:cubicBezTo>
                    <a:cubicBezTo>
                      <a:pt x="1811620" y="69953"/>
                      <a:pt x="1866313" y="10802"/>
                      <a:pt x="1932835" y="26919"/>
                    </a:cubicBezTo>
                    <a:cubicBezTo>
                      <a:pt x="1946551" y="30176"/>
                      <a:pt x="1958038" y="37377"/>
                      <a:pt x="1966782" y="48521"/>
                    </a:cubicBezTo>
                    <a:cubicBezTo>
                      <a:pt x="1972783" y="55722"/>
                      <a:pt x="1982213" y="46121"/>
                      <a:pt x="1976898" y="394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7589376" y="2909046"/>
                <a:ext cx="44408" cy="43852"/>
              </a:xfrm>
              <a:custGeom>
                <a:avLst/>
                <a:gdLst/>
                <a:ahLst/>
                <a:cxnLst/>
                <a:rect l="l" t="t" r="r" b="b"/>
                <a:pathLst>
                  <a:path w="44408" h="43852" extrusionOk="0">
                    <a:moveTo>
                      <a:pt x="44358" y="20520"/>
                    </a:moveTo>
                    <a:cubicBezTo>
                      <a:pt x="43672" y="12462"/>
                      <a:pt x="38186" y="5775"/>
                      <a:pt x="31157" y="2860"/>
                    </a:cubicBezTo>
                    <a:cubicBezTo>
                      <a:pt x="31157" y="2860"/>
                      <a:pt x="30985" y="2860"/>
                      <a:pt x="30985" y="2689"/>
                    </a:cubicBezTo>
                    <a:cubicBezTo>
                      <a:pt x="21041" y="-3998"/>
                      <a:pt x="5611" y="2517"/>
                      <a:pt x="3210" y="14176"/>
                    </a:cubicBezTo>
                    <a:cubicBezTo>
                      <a:pt x="3210" y="14347"/>
                      <a:pt x="3210" y="14519"/>
                      <a:pt x="3210" y="14519"/>
                    </a:cubicBezTo>
                    <a:cubicBezTo>
                      <a:pt x="2182" y="16062"/>
                      <a:pt x="1496" y="17776"/>
                      <a:pt x="810" y="19491"/>
                    </a:cubicBezTo>
                    <a:cubicBezTo>
                      <a:pt x="-2791" y="30807"/>
                      <a:pt x="6125" y="42294"/>
                      <a:pt x="17441" y="43665"/>
                    </a:cubicBezTo>
                    <a:cubicBezTo>
                      <a:pt x="22070" y="44351"/>
                      <a:pt x="27213" y="43151"/>
                      <a:pt x="30814" y="40065"/>
                    </a:cubicBezTo>
                    <a:cubicBezTo>
                      <a:pt x="32185" y="39208"/>
                      <a:pt x="33385" y="38179"/>
                      <a:pt x="34586" y="36979"/>
                    </a:cubicBezTo>
                    <a:cubicBezTo>
                      <a:pt x="34928" y="36636"/>
                      <a:pt x="35100" y="36293"/>
                      <a:pt x="35443" y="35950"/>
                    </a:cubicBezTo>
                    <a:cubicBezTo>
                      <a:pt x="41444" y="33721"/>
                      <a:pt x="44873" y="26863"/>
                      <a:pt x="44358" y="205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1" name="Google Shape;271;p3"/>
              <p:cNvGrpSpPr/>
              <p:nvPr/>
            </p:nvGrpSpPr>
            <p:grpSpPr>
              <a:xfrm>
                <a:off x="7761655" y="3011536"/>
                <a:ext cx="40743" cy="41184"/>
                <a:chOff x="7761655" y="3011536"/>
                <a:chExt cx="40743" cy="41184"/>
              </a:xfrm>
            </p:grpSpPr>
            <p:sp>
              <p:nvSpPr>
                <p:cNvPr id="272" name="Google Shape;272;p3"/>
                <p:cNvSpPr/>
                <p:nvPr/>
              </p:nvSpPr>
              <p:spPr>
                <a:xfrm>
                  <a:off x="7784782" y="3028835"/>
                  <a:ext cx="1714" cy="1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714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3"/>
                <p:cNvSpPr/>
                <p:nvPr/>
              </p:nvSpPr>
              <p:spPr>
                <a:xfrm>
                  <a:off x="7761655" y="3011536"/>
                  <a:ext cx="40743" cy="41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3" h="41184" extrusionOk="0">
                      <a:moveTo>
                        <a:pt x="38558" y="11813"/>
                      </a:moveTo>
                      <a:cubicBezTo>
                        <a:pt x="38215" y="10956"/>
                        <a:pt x="37700" y="10099"/>
                        <a:pt x="37015" y="9413"/>
                      </a:cubicBezTo>
                      <a:cubicBezTo>
                        <a:pt x="30842" y="-2417"/>
                        <a:pt x="13697" y="-2760"/>
                        <a:pt x="5125" y="6498"/>
                      </a:cubicBezTo>
                      <a:cubicBezTo>
                        <a:pt x="667" y="11299"/>
                        <a:pt x="-704" y="17299"/>
                        <a:pt x="324" y="23643"/>
                      </a:cubicBezTo>
                      <a:cubicBezTo>
                        <a:pt x="1010" y="28615"/>
                        <a:pt x="3753" y="33587"/>
                        <a:pt x="7525" y="36673"/>
                      </a:cubicBezTo>
                      <a:cubicBezTo>
                        <a:pt x="11983" y="40445"/>
                        <a:pt x="18155" y="42331"/>
                        <a:pt x="23984" y="40445"/>
                      </a:cubicBezTo>
                      <a:cubicBezTo>
                        <a:pt x="27928" y="39074"/>
                        <a:pt x="31357" y="36330"/>
                        <a:pt x="33757" y="32901"/>
                      </a:cubicBezTo>
                      <a:cubicBezTo>
                        <a:pt x="35471" y="32558"/>
                        <a:pt x="36843" y="31530"/>
                        <a:pt x="38043" y="29987"/>
                      </a:cubicBezTo>
                      <a:cubicBezTo>
                        <a:pt x="41815" y="24500"/>
                        <a:pt x="41301" y="17471"/>
                        <a:pt x="38558" y="118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4" name="Google Shape;274;p3"/>
              <p:cNvSpPr/>
              <p:nvPr/>
            </p:nvSpPr>
            <p:spPr>
              <a:xfrm>
                <a:off x="7944231" y="2925250"/>
                <a:ext cx="39211" cy="41029"/>
              </a:xfrm>
              <a:custGeom>
                <a:avLst/>
                <a:gdLst/>
                <a:ahLst/>
                <a:cxnLst/>
                <a:rect l="l" t="t" r="r" b="b"/>
                <a:pathLst>
                  <a:path w="39211" h="41029" extrusionOk="0">
                    <a:moveTo>
                      <a:pt x="38062" y="16831"/>
                    </a:moveTo>
                    <a:cubicBezTo>
                      <a:pt x="37891" y="14602"/>
                      <a:pt x="37376" y="12202"/>
                      <a:pt x="36176" y="10145"/>
                    </a:cubicBezTo>
                    <a:cubicBezTo>
                      <a:pt x="33776" y="5173"/>
                      <a:pt x="28461" y="1229"/>
                      <a:pt x="22974" y="372"/>
                    </a:cubicBezTo>
                    <a:cubicBezTo>
                      <a:pt x="16802" y="-828"/>
                      <a:pt x="10630" y="886"/>
                      <a:pt x="6172" y="5344"/>
                    </a:cubicBezTo>
                    <a:cubicBezTo>
                      <a:pt x="2229" y="9288"/>
                      <a:pt x="0" y="14945"/>
                      <a:pt x="0" y="20603"/>
                    </a:cubicBezTo>
                    <a:cubicBezTo>
                      <a:pt x="0" y="27290"/>
                      <a:pt x="3429" y="33805"/>
                      <a:pt x="9087" y="37234"/>
                    </a:cubicBezTo>
                    <a:cubicBezTo>
                      <a:pt x="10630" y="38263"/>
                      <a:pt x="12344" y="38948"/>
                      <a:pt x="14230" y="39291"/>
                    </a:cubicBezTo>
                    <a:cubicBezTo>
                      <a:pt x="16116" y="40320"/>
                      <a:pt x="18345" y="40834"/>
                      <a:pt x="20746" y="41006"/>
                    </a:cubicBezTo>
                    <a:cubicBezTo>
                      <a:pt x="26918" y="41349"/>
                      <a:pt x="32747" y="37920"/>
                      <a:pt x="36347" y="32948"/>
                    </a:cubicBezTo>
                    <a:cubicBezTo>
                      <a:pt x="39605" y="28318"/>
                      <a:pt x="39948" y="22146"/>
                      <a:pt x="38062" y="168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8142526" y="3061661"/>
                <a:ext cx="39032" cy="44594"/>
              </a:xfrm>
              <a:custGeom>
                <a:avLst/>
                <a:gdLst/>
                <a:ahLst/>
                <a:cxnLst/>
                <a:rect l="l" t="t" r="r" b="b"/>
                <a:pathLst>
                  <a:path w="39032" h="44594" extrusionOk="0">
                    <a:moveTo>
                      <a:pt x="38991" y="19295"/>
                    </a:moveTo>
                    <a:cubicBezTo>
                      <a:pt x="38648" y="12608"/>
                      <a:pt x="35562" y="6436"/>
                      <a:pt x="29904" y="2493"/>
                    </a:cubicBezTo>
                    <a:cubicBezTo>
                      <a:pt x="24075" y="-1450"/>
                      <a:pt x="16017" y="-422"/>
                      <a:pt x="10530" y="3522"/>
                    </a:cubicBezTo>
                    <a:cubicBezTo>
                      <a:pt x="5558" y="7122"/>
                      <a:pt x="1958" y="12437"/>
                      <a:pt x="586" y="18438"/>
                    </a:cubicBezTo>
                    <a:cubicBezTo>
                      <a:pt x="-614" y="24267"/>
                      <a:pt x="-99" y="30782"/>
                      <a:pt x="3330" y="35754"/>
                    </a:cubicBezTo>
                    <a:cubicBezTo>
                      <a:pt x="9844" y="45355"/>
                      <a:pt x="24075" y="47756"/>
                      <a:pt x="32990" y="39869"/>
                    </a:cubicBezTo>
                    <a:cubicBezTo>
                      <a:pt x="36762" y="36440"/>
                      <a:pt x="38305" y="31468"/>
                      <a:pt x="37791" y="26496"/>
                    </a:cubicBezTo>
                    <a:cubicBezTo>
                      <a:pt x="38820" y="24267"/>
                      <a:pt x="39162" y="21867"/>
                      <a:pt x="38991" y="192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8304872" y="2946370"/>
                <a:ext cx="38158" cy="40701"/>
              </a:xfrm>
              <a:custGeom>
                <a:avLst/>
                <a:gdLst/>
                <a:ahLst/>
                <a:cxnLst/>
                <a:rect l="l" t="t" r="r" b="b"/>
                <a:pathLst>
                  <a:path w="38158" h="40701" extrusionOk="0">
                    <a:moveTo>
                      <a:pt x="38151" y="17829"/>
                    </a:moveTo>
                    <a:cubicBezTo>
                      <a:pt x="38322" y="11828"/>
                      <a:pt x="35408" y="6684"/>
                      <a:pt x="30607" y="3255"/>
                    </a:cubicBezTo>
                    <a:cubicBezTo>
                      <a:pt x="26321" y="169"/>
                      <a:pt x="20663" y="-517"/>
                      <a:pt x="15519" y="341"/>
                    </a:cubicBezTo>
                    <a:cubicBezTo>
                      <a:pt x="10376" y="1198"/>
                      <a:pt x="5576" y="4455"/>
                      <a:pt x="2832" y="8913"/>
                    </a:cubicBezTo>
                    <a:cubicBezTo>
                      <a:pt x="-82" y="13542"/>
                      <a:pt x="-597" y="19372"/>
                      <a:pt x="603" y="24687"/>
                    </a:cubicBezTo>
                    <a:cubicBezTo>
                      <a:pt x="1803" y="30002"/>
                      <a:pt x="5061" y="34631"/>
                      <a:pt x="9690" y="37717"/>
                    </a:cubicBezTo>
                    <a:cubicBezTo>
                      <a:pt x="14148" y="40631"/>
                      <a:pt x="20492" y="41489"/>
                      <a:pt x="25635" y="39946"/>
                    </a:cubicBezTo>
                    <a:cubicBezTo>
                      <a:pt x="31807" y="38060"/>
                      <a:pt x="36437" y="32916"/>
                      <a:pt x="36779" y="26401"/>
                    </a:cubicBezTo>
                    <a:cubicBezTo>
                      <a:pt x="36779" y="26058"/>
                      <a:pt x="36779" y="25715"/>
                      <a:pt x="36779" y="25373"/>
                    </a:cubicBezTo>
                    <a:cubicBezTo>
                      <a:pt x="37465" y="22972"/>
                      <a:pt x="37979" y="20400"/>
                      <a:pt x="38151" y="178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8483408" y="3065173"/>
                <a:ext cx="43299" cy="44130"/>
              </a:xfrm>
              <a:custGeom>
                <a:avLst/>
                <a:gdLst/>
                <a:ahLst/>
                <a:cxnLst/>
                <a:rect l="l" t="t" r="r" b="b"/>
                <a:pathLst>
                  <a:path w="43299" h="44130" extrusionOk="0">
                    <a:moveTo>
                      <a:pt x="36894" y="6010"/>
                    </a:moveTo>
                    <a:cubicBezTo>
                      <a:pt x="32608" y="2409"/>
                      <a:pt x="27293" y="181"/>
                      <a:pt x="21635" y="9"/>
                    </a:cubicBezTo>
                    <a:cubicBezTo>
                      <a:pt x="15977" y="-162"/>
                      <a:pt x="10148" y="2067"/>
                      <a:pt x="6205" y="6181"/>
                    </a:cubicBezTo>
                    <a:cubicBezTo>
                      <a:pt x="2090" y="10639"/>
                      <a:pt x="-310" y="16811"/>
                      <a:pt x="32" y="22983"/>
                    </a:cubicBezTo>
                    <a:cubicBezTo>
                      <a:pt x="375" y="29841"/>
                      <a:pt x="3461" y="36014"/>
                      <a:pt x="9119" y="40128"/>
                    </a:cubicBezTo>
                    <a:cubicBezTo>
                      <a:pt x="14263" y="43900"/>
                      <a:pt x="20778" y="44758"/>
                      <a:pt x="26779" y="43729"/>
                    </a:cubicBezTo>
                    <a:cubicBezTo>
                      <a:pt x="33637" y="42529"/>
                      <a:pt x="39638" y="37900"/>
                      <a:pt x="42209" y="31384"/>
                    </a:cubicBezTo>
                    <a:cubicBezTo>
                      <a:pt x="43067" y="28984"/>
                      <a:pt x="43238" y="26412"/>
                      <a:pt x="42723" y="23841"/>
                    </a:cubicBezTo>
                    <a:cubicBezTo>
                      <a:pt x="42895" y="22983"/>
                      <a:pt x="43067" y="21955"/>
                      <a:pt x="43238" y="21097"/>
                    </a:cubicBezTo>
                    <a:cubicBezTo>
                      <a:pt x="43752" y="15440"/>
                      <a:pt x="41009" y="9439"/>
                      <a:pt x="36894" y="60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8" name="Google Shape;278;p3"/>
              <p:cNvGrpSpPr/>
              <p:nvPr/>
            </p:nvGrpSpPr>
            <p:grpSpPr>
              <a:xfrm>
                <a:off x="8635182" y="2922747"/>
                <a:ext cx="43051" cy="42149"/>
                <a:chOff x="8635182" y="2922747"/>
                <a:chExt cx="43051" cy="42149"/>
              </a:xfrm>
            </p:grpSpPr>
            <p:sp>
              <p:nvSpPr>
                <p:cNvPr id="279" name="Google Shape;279;p3"/>
                <p:cNvSpPr/>
                <p:nvPr/>
              </p:nvSpPr>
              <p:spPr>
                <a:xfrm>
                  <a:off x="8635182" y="2922747"/>
                  <a:ext cx="43051" cy="42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51" h="42149" extrusionOk="0">
                      <a:moveTo>
                        <a:pt x="40283" y="11276"/>
                      </a:moveTo>
                      <a:cubicBezTo>
                        <a:pt x="37368" y="6304"/>
                        <a:pt x="32567" y="2875"/>
                        <a:pt x="27252" y="989"/>
                      </a:cubicBezTo>
                      <a:cubicBezTo>
                        <a:pt x="21937" y="-725"/>
                        <a:pt x="15765" y="-211"/>
                        <a:pt x="10793" y="2532"/>
                      </a:cubicBezTo>
                      <a:cubicBezTo>
                        <a:pt x="5993" y="5275"/>
                        <a:pt x="2735" y="9904"/>
                        <a:pt x="1021" y="15048"/>
                      </a:cubicBezTo>
                      <a:cubicBezTo>
                        <a:pt x="-694" y="20363"/>
                        <a:pt x="-180" y="26021"/>
                        <a:pt x="2049" y="30993"/>
                      </a:cubicBezTo>
                      <a:cubicBezTo>
                        <a:pt x="4278" y="35965"/>
                        <a:pt x="8907" y="39565"/>
                        <a:pt x="14051" y="41108"/>
                      </a:cubicBezTo>
                      <a:cubicBezTo>
                        <a:pt x="18680" y="42651"/>
                        <a:pt x="24338" y="42480"/>
                        <a:pt x="28795" y="40594"/>
                      </a:cubicBezTo>
                      <a:cubicBezTo>
                        <a:pt x="29653" y="40251"/>
                        <a:pt x="30338" y="39908"/>
                        <a:pt x="31196" y="39394"/>
                      </a:cubicBezTo>
                      <a:cubicBezTo>
                        <a:pt x="36339" y="37336"/>
                        <a:pt x="40111" y="32707"/>
                        <a:pt x="41997" y="27735"/>
                      </a:cubicBezTo>
                      <a:cubicBezTo>
                        <a:pt x="43883" y="22592"/>
                        <a:pt x="43197" y="16248"/>
                        <a:pt x="40283" y="112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3"/>
                <p:cNvSpPr/>
                <p:nvPr/>
              </p:nvSpPr>
              <p:spPr>
                <a:xfrm>
                  <a:off x="8660720" y="2939948"/>
                  <a:ext cx="1714" cy="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76" extrusionOk="0">
                      <a:moveTo>
                        <a:pt x="0" y="76"/>
                      </a:move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6"/>
                        <a:pt x="0" y="-95"/>
                        <a:pt x="0" y="76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6"/>
                        <a:pt x="0" y="76"/>
                        <a:pt x="0" y="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3"/>
                <p:cNvSpPr/>
                <p:nvPr/>
              </p:nvSpPr>
              <p:spPr>
                <a:xfrm>
                  <a:off x="8660377" y="2939681"/>
                  <a:ext cx="1714" cy="1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714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2" name="Google Shape;282;p3"/>
              <p:cNvGrpSpPr/>
              <p:nvPr/>
            </p:nvGrpSpPr>
            <p:grpSpPr>
              <a:xfrm>
                <a:off x="8774966" y="3060409"/>
                <a:ext cx="41187" cy="43420"/>
                <a:chOff x="8774966" y="3060409"/>
                <a:chExt cx="41187" cy="43420"/>
              </a:xfrm>
            </p:grpSpPr>
            <p:sp>
              <p:nvSpPr>
                <p:cNvPr id="283" name="Google Shape;283;p3"/>
                <p:cNvSpPr/>
                <p:nvPr/>
              </p:nvSpPr>
              <p:spPr>
                <a:xfrm>
                  <a:off x="8793937" y="3080099"/>
                  <a:ext cx="1714" cy="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71" extrusionOk="0">
                      <a:moveTo>
                        <a:pt x="0" y="0"/>
                      </a:moveTo>
                      <a:cubicBezTo>
                        <a:pt x="0" y="0"/>
                        <a:pt x="0" y="171"/>
                        <a:pt x="0" y="171"/>
                      </a:cubicBezTo>
                      <a:cubicBezTo>
                        <a:pt x="0" y="171"/>
                        <a:pt x="0" y="17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3"/>
                <p:cNvSpPr/>
                <p:nvPr/>
              </p:nvSpPr>
              <p:spPr>
                <a:xfrm>
                  <a:off x="8774966" y="3060409"/>
                  <a:ext cx="41187" cy="43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7" h="43420" extrusionOk="0">
                      <a:moveTo>
                        <a:pt x="40745" y="16261"/>
                      </a:moveTo>
                      <a:cubicBezTo>
                        <a:pt x="39716" y="10775"/>
                        <a:pt x="36116" y="6146"/>
                        <a:pt x="31315" y="3231"/>
                      </a:cubicBezTo>
                      <a:cubicBezTo>
                        <a:pt x="26686" y="316"/>
                        <a:pt x="21028" y="-541"/>
                        <a:pt x="15713" y="316"/>
                      </a:cubicBezTo>
                      <a:cubicBezTo>
                        <a:pt x="10398" y="1174"/>
                        <a:pt x="5598" y="4603"/>
                        <a:pt x="2854" y="9060"/>
                      </a:cubicBezTo>
                      <a:cubicBezTo>
                        <a:pt x="111" y="13689"/>
                        <a:pt x="-575" y="19176"/>
                        <a:pt x="454" y="24319"/>
                      </a:cubicBezTo>
                      <a:cubicBezTo>
                        <a:pt x="1311" y="29291"/>
                        <a:pt x="4569" y="34092"/>
                        <a:pt x="8855" y="36664"/>
                      </a:cubicBezTo>
                      <a:cubicBezTo>
                        <a:pt x="11770" y="42493"/>
                        <a:pt x="18971" y="44550"/>
                        <a:pt x="25143" y="42836"/>
                      </a:cubicBezTo>
                      <a:cubicBezTo>
                        <a:pt x="36630" y="39750"/>
                        <a:pt x="42974" y="27234"/>
                        <a:pt x="40745" y="162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5" name="Google Shape;285;p3"/>
              <p:cNvSpPr/>
              <p:nvPr/>
            </p:nvSpPr>
            <p:spPr>
              <a:xfrm>
                <a:off x="8932519" y="2913986"/>
                <a:ext cx="39735" cy="41141"/>
              </a:xfrm>
              <a:custGeom>
                <a:avLst/>
                <a:gdLst/>
                <a:ahLst/>
                <a:cxnLst/>
                <a:rect l="l" t="t" r="r" b="b"/>
                <a:pathLst>
                  <a:path w="39735" h="41141" extrusionOk="0">
                    <a:moveTo>
                      <a:pt x="33382" y="6150"/>
                    </a:moveTo>
                    <a:cubicBezTo>
                      <a:pt x="27039" y="-537"/>
                      <a:pt x="16409" y="-2251"/>
                      <a:pt x="8694" y="3407"/>
                    </a:cubicBezTo>
                    <a:cubicBezTo>
                      <a:pt x="1150" y="9065"/>
                      <a:pt x="-2451" y="19180"/>
                      <a:pt x="1836" y="28095"/>
                    </a:cubicBezTo>
                    <a:cubicBezTo>
                      <a:pt x="2350" y="29124"/>
                      <a:pt x="2864" y="29981"/>
                      <a:pt x="3550" y="30839"/>
                    </a:cubicBezTo>
                    <a:cubicBezTo>
                      <a:pt x="3722" y="31524"/>
                      <a:pt x="4065" y="32210"/>
                      <a:pt x="4407" y="32896"/>
                    </a:cubicBezTo>
                    <a:cubicBezTo>
                      <a:pt x="6293" y="36668"/>
                      <a:pt x="10408" y="39583"/>
                      <a:pt x="14694" y="40611"/>
                    </a:cubicBezTo>
                    <a:cubicBezTo>
                      <a:pt x="23095" y="42669"/>
                      <a:pt x="32011" y="38554"/>
                      <a:pt x="36811" y="31524"/>
                    </a:cubicBezTo>
                    <a:cubicBezTo>
                      <a:pt x="42126" y="23466"/>
                      <a:pt x="39726" y="12665"/>
                      <a:pt x="33382" y="61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9014746" y="3036689"/>
                <a:ext cx="38365" cy="38616"/>
              </a:xfrm>
              <a:custGeom>
                <a:avLst/>
                <a:gdLst/>
                <a:ahLst/>
                <a:cxnLst/>
                <a:rect l="l" t="t" r="r" b="b"/>
                <a:pathLst>
                  <a:path w="38365" h="38616" extrusionOk="0">
                    <a:moveTo>
                      <a:pt x="37909" y="14091"/>
                    </a:moveTo>
                    <a:cubicBezTo>
                      <a:pt x="36023" y="5862"/>
                      <a:pt x="27965" y="375"/>
                      <a:pt x="19907" y="32"/>
                    </a:cubicBezTo>
                    <a:cubicBezTo>
                      <a:pt x="12020" y="-482"/>
                      <a:pt x="4819" y="5176"/>
                      <a:pt x="2762" y="12720"/>
                    </a:cubicBezTo>
                    <a:cubicBezTo>
                      <a:pt x="876" y="15292"/>
                      <a:pt x="-153" y="18549"/>
                      <a:pt x="18" y="21635"/>
                    </a:cubicBezTo>
                    <a:cubicBezTo>
                      <a:pt x="362" y="25922"/>
                      <a:pt x="2076" y="30036"/>
                      <a:pt x="5334" y="33122"/>
                    </a:cubicBezTo>
                    <a:cubicBezTo>
                      <a:pt x="11506" y="38952"/>
                      <a:pt x="21107" y="40495"/>
                      <a:pt x="28479" y="36037"/>
                    </a:cubicBezTo>
                    <a:cubicBezTo>
                      <a:pt x="35680" y="31579"/>
                      <a:pt x="39795" y="22493"/>
                      <a:pt x="37909" y="140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9144854" y="2897386"/>
                <a:ext cx="38467" cy="37935"/>
              </a:xfrm>
              <a:custGeom>
                <a:avLst/>
                <a:gdLst/>
                <a:ahLst/>
                <a:cxnLst/>
                <a:rect l="l" t="t" r="r" b="b"/>
                <a:pathLst>
                  <a:path w="38467" h="37935" extrusionOk="0">
                    <a:moveTo>
                      <a:pt x="29702" y="3205"/>
                    </a:moveTo>
                    <a:cubicBezTo>
                      <a:pt x="24901" y="119"/>
                      <a:pt x="18729" y="-739"/>
                      <a:pt x="13242" y="633"/>
                    </a:cubicBezTo>
                    <a:cubicBezTo>
                      <a:pt x="7070" y="2176"/>
                      <a:pt x="2098" y="7148"/>
                      <a:pt x="555" y="13320"/>
                    </a:cubicBezTo>
                    <a:cubicBezTo>
                      <a:pt x="-988" y="19664"/>
                      <a:pt x="727" y="26693"/>
                      <a:pt x="5184" y="31322"/>
                    </a:cubicBezTo>
                    <a:cubicBezTo>
                      <a:pt x="5527" y="31837"/>
                      <a:pt x="6042" y="32180"/>
                      <a:pt x="6556" y="32523"/>
                    </a:cubicBezTo>
                    <a:cubicBezTo>
                      <a:pt x="7070" y="33894"/>
                      <a:pt x="8099" y="35095"/>
                      <a:pt x="9299" y="35780"/>
                    </a:cubicBezTo>
                    <a:cubicBezTo>
                      <a:pt x="21643" y="42467"/>
                      <a:pt x="37760" y="32694"/>
                      <a:pt x="38446" y="18807"/>
                    </a:cubicBezTo>
                    <a:cubicBezTo>
                      <a:pt x="38788" y="12292"/>
                      <a:pt x="35017" y="6462"/>
                      <a:pt x="29702" y="3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8" name="Google Shape;288;p3"/>
          <p:cNvGrpSpPr/>
          <p:nvPr/>
        </p:nvGrpSpPr>
        <p:grpSpPr>
          <a:xfrm>
            <a:off x="3787254" y="143538"/>
            <a:ext cx="1177428" cy="1526446"/>
            <a:chOff x="-8904309" y="1113059"/>
            <a:chExt cx="1171122" cy="1815865"/>
          </a:xfrm>
        </p:grpSpPr>
        <p:grpSp>
          <p:nvGrpSpPr>
            <p:cNvPr id="289" name="Google Shape;289;p3"/>
            <p:cNvGrpSpPr/>
            <p:nvPr/>
          </p:nvGrpSpPr>
          <p:grpSpPr>
            <a:xfrm>
              <a:off x="-8904309" y="1113059"/>
              <a:ext cx="1160202" cy="1815865"/>
              <a:chOff x="3021215" y="2139010"/>
              <a:chExt cx="1160202" cy="1815865"/>
            </a:xfrm>
          </p:grpSpPr>
          <p:sp>
            <p:nvSpPr>
              <p:cNvPr id="290" name="Google Shape;290;p3"/>
              <p:cNvSpPr/>
              <p:nvPr/>
            </p:nvSpPr>
            <p:spPr>
              <a:xfrm>
                <a:off x="3021215" y="3267020"/>
                <a:ext cx="1160202" cy="687855"/>
              </a:xfrm>
              <a:custGeom>
                <a:avLst/>
                <a:gdLst/>
                <a:ahLst/>
                <a:cxnLst/>
                <a:rect l="l" t="t" r="r" b="b"/>
                <a:pathLst>
                  <a:path w="1160202" h="687855" extrusionOk="0">
                    <a:moveTo>
                      <a:pt x="1104652" y="6989"/>
                    </a:moveTo>
                    <a:cubicBezTo>
                      <a:pt x="1067791" y="11275"/>
                      <a:pt x="1061276" y="33049"/>
                      <a:pt x="1031443" y="38536"/>
                    </a:cubicBezTo>
                    <a:cubicBezTo>
                      <a:pt x="989952" y="46080"/>
                      <a:pt x="971093" y="9561"/>
                      <a:pt x="934574" y="1503"/>
                    </a:cubicBezTo>
                    <a:cubicBezTo>
                      <a:pt x="928402" y="131"/>
                      <a:pt x="921544" y="-383"/>
                      <a:pt x="914171" y="302"/>
                    </a:cubicBezTo>
                    <a:cubicBezTo>
                      <a:pt x="871137" y="4074"/>
                      <a:pt x="870280" y="42136"/>
                      <a:pt x="824846" y="48137"/>
                    </a:cubicBezTo>
                    <a:cubicBezTo>
                      <a:pt x="795185" y="52080"/>
                      <a:pt x="777526" y="38193"/>
                      <a:pt x="757466" y="27563"/>
                    </a:cubicBezTo>
                    <a:cubicBezTo>
                      <a:pt x="743579" y="20191"/>
                      <a:pt x="728662" y="14533"/>
                      <a:pt x="707917" y="17276"/>
                    </a:cubicBezTo>
                    <a:cubicBezTo>
                      <a:pt x="663854" y="23105"/>
                      <a:pt x="661283" y="58253"/>
                      <a:pt x="620992" y="60310"/>
                    </a:cubicBezTo>
                    <a:cubicBezTo>
                      <a:pt x="617220" y="60481"/>
                      <a:pt x="613791" y="60310"/>
                      <a:pt x="610362" y="59967"/>
                    </a:cubicBezTo>
                    <a:cubicBezTo>
                      <a:pt x="572643" y="55509"/>
                      <a:pt x="560299" y="16590"/>
                      <a:pt x="513836" y="14361"/>
                    </a:cubicBezTo>
                    <a:cubicBezTo>
                      <a:pt x="465315" y="11961"/>
                      <a:pt x="458629" y="53280"/>
                      <a:pt x="405479" y="56024"/>
                    </a:cubicBezTo>
                    <a:cubicBezTo>
                      <a:pt x="396907" y="56538"/>
                      <a:pt x="389363" y="55681"/>
                      <a:pt x="382505" y="54309"/>
                    </a:cubicBezTo>
                    <a:cubicBezTo>
                      <a:pt x="341871" y="45737"/>
                      <a:pt x="324898" y="9904"/>
                      <a:pt x="276377" y="14018"/>
                    </a:cubicBezTo>
                    <a:cubicBezTo>
                      <a:pt x="235058" y="17447"/>
                      <a:pt x="220999" y="45737"/>
                      <a:pt x="194424" y="53280"/>
                    </a:cubicBezTo>
                    <a:cubicBezTo>
                      <a:pt x="188252" y="54995"/>
                      <a:pt x="181394" y="55681"/>
                      <a:pt x="173336" y="54652"/>
                    </a:cubicBezTo>
                    <a:cubicBezTo>
                      <a:pt x="137160" y="50023"/>
                      <a:pt x="131159" y="18133"/>
                      <a:pt x="89497" y="7160"/>
                    </a:cubicBezTo>
                    <a:cubicBezTo>
                      <a:pt x="69437" y="1845"/>
                      <a:pt x="49721" y="3560"/>
                      <a:pt x="32061" y="8361"/>
                    </a:cubicBezTo>
                    <a:cubicBezTo>
                      <a:pt x="20231" y="11447"/>
                      <a:pt x="9430" y="15904"/>
                      <a:pt x="0" y="20534"/>
                    </a:cubicBezTo>
                    <a:cubicBezTo>
                      <a:pt x="100984" y="342002"/>
                      <a:pt x="176079" y="576032"/>
                      <a:pt x="191167" y="621123"/>
                    </a:cubicBezTo>
                    <a:cubicBezTo>
                      <a:pt x="193739" y="628838"/>
                      <a:pt x="200254" y="647526"/>
                      <a:pt x="217913" y="661242"/>
                    </a:cubicBezTo>
                    <a:cubicBezTo>
                      <a:pt x="243630" y="681302"/>
                      <a:pt x="277578" y="678559"/>
                      <a:pt x="289236" y="677873"/>
                    </a:cubicBezTo>
                    <a:cubicBezTo>
                      <a:pt x="371018" y="671872"/>
                      <a:pt x="533724" y="668615"/>
                      <a:pt x="599561" y="670501"/>
                    </a:cubicBezTo>
                    <a:cubicBezTo>
                      <a:pt x="657168" y="672215"/>
                      <a:pt x="717347" y="680444"/>
                      <a:pt x="863079" y="687302"/>
                    </a:cubicBezTo>
                    <a:cubicBezTo>
                      <a:pt x="886739" y="688331"/>
                      <a:pt x="939375" y="691246"/>
                      <a:pt x="968350" y="658499"/>
                    </a:cubicBezTo>
                    <a:cubicBezTo>
                      <a:pt x="980523" y="644612"/>
                      <a:pt x="985837" y="626609"/>
                      <a:pt x="990810" y="609122"/>
                    </a:cubicBezTo>
                    <a:cubicBezTo>
                      <a:pt x="1007612" y="549971"/>
                      <a:pt x="1063162" y="332744"/>
                      <a:pt x="1160202" y="15904"/>
                    </a:cubicBezTo>
                    <a:cubicBezTo>
                      <a:pt x="1156087" y="14190"/>
                      <a:pt x="1150944" y="12304"/>
                      <a:pt x="1145286" y="10761"/>
                    </a:cubicBezTo>
                    <a:cubicBezTo>
                      <a:pt x="1134142" y="7332"/>
                      <a:pt x="1120254" y="5274"/>
                      <a:pt x="1104652" y="6989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3322281" y="2139010"/>
                <a:ext cx="440454" cy="396906"/>
              </a:xfrm>
              <a:custGeom>
                <a:avLst/>
                <a:gdLst/>
                <a:ahLst/>
                <a:cxnLst/>
                <a:rect l="l" t="t" r="r" b="b"/>
                <a:pathLst>
                  <a:path w="440454" h="396906" extrusionOk="0">
                    <a:moveTo>
                      <a:pt x="235058" y="0"/>
                    </a:moveTo>
                    <a:lnTo>
                      <a:pt x="272263" y="151733"/>
                    </a:lnTo>
                    <a:lnTo>
                      <a:pt x="440455" y="168878"/>
                    </a:lnTo>
                    <a:lnTo>
                      <a:pt x="295065" y="245345"/>
                    </a:lnTo>
                    <a:lnTo>
                      <a:pt x="332099" y="396907"/>
                    </a:lnTo>
                    <a:lnTo>
                      <a:pt x="205226" y="292665"/>
                    </a:lnTo>
                    <a:lnTo>
                      <a:pt x="60008" y="369303"/>
                    </a:lnTo>
                    <a:lnTo>
                      <a:pt x="126873" y="228200"/>
                    </a:lnTo>
                    <a:lnTo>
                      <a:pt x="0" y="123958"/>
                    </a:lnTo>
                    <a:lnTo>
                      <a:pt x="168192" y="141103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2" name="Google Shape;292;p3"/>
            <p:cNvSpPr/>
            <p:nvPr/>
          </p:nvSpPr>
          <p:spPr>
            <a:xfrm>
              <a:off x="-8761834" y="2133015"/>
              <a:ext cx="26574" cy="59664"/>
            </a:xfrm>
            <a:custGeom>
              <a:avLst/>
              <a:gdLst/>
              <a:ahLst/>
              <a:cxnLst/>
              <a:rect l="l" t="t" r="r" b="b"/>
              <a:pathLst>
                <a:path w="26574" h="59664" extrusionOk="0">
                  <a:moveTo>
                    <a:pt x="26575" y="59665"/>
                  </a:moveTo>
                  <a:cubicBezTo>
                    <a:pt x="16459" y="30518"/>
                    <a:pt x="8058" y="16802"/>
                    <a:pt x="0" y="0"/>
                  </a:cubicBezTo>
                  <a:cubicBezTo>
                    <a:pt x="8401" y="20060"/>
                    <a:pt x="18345" y="39434"/>
                    <a:pt x="26575" y="596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" name="Google Shape;293;p3"/>
            <p:cNvGrpSpPr/>
            <p:nvPr/>
          </p:nvGrpSpPr>
          <p:grpSpPr>
            <a:xfrm>
              <a:off x="-8893915" y="1381035"/>
              <a:ext cx="747415" cy="920410"/>
              <a:chOff x="3031609" y="2406986"/>
              <a:chExt cx="747415" cy="920410"/>
            </a:xfrm>
          </p:grpSpPr>
          <p:sp>
            <p:nvSpPr>
              <p:cNvPr id="294" name="Google Shape;294;p3"/>
              <p:cNvSpPr/>
              <p:nvPr/>
            </p:nvSpPr>
            <p:spPr>
              <a:xfrm>
                <a:off x="3031609" y="2811281"/>
                <a:ext cx="184202" cy="510702"/>
              </a:xfrm>
              <a:custGeom>
                <a:avLst/>
                <a:gdLst/>
                <a:ahLst/>
                <a:cxnLst/>
                <a:rect l="l" t="t" r="r" b="b"/>
                <a:pathLst>
                  <a:path w="184202" h="510702" extrusionOk="0">
                    <a:moveTo>
                      <a:pt x="79275" y="462727"/>
                    </a:moveTo>
                    <a:cubicBezTo>
                      <a:pt x="120937" y="473700"/>
                      <a:pt x="126938" y="505590"/>
                      <a:pt x="163114" y="510219"/>
                    </a:cubicBezTo>
                    <a:cubicBezTo>
                      <a:pt x="171172" y="511248"/>
                      <a:pt x="178030" y="510562"/>
                      <a:pt x="184202" y="508847"/>
                    </a:cubicBezTo>
                    <a:cubicBezTo>
                      <a:pt x="179230" y="487759"/>
                      <a:pt x="175630" y="465813"/>
                      <a:pt x="170143" y="445068"/>
                    </a:cubicBezTo>
                    <a:cubicBezTo>
                      <a:pt x="166029" y="429980"/>
                      <a:pt x="162257" y="417636"/>
                      <a:pt x="158828" y="407349"/>
                    </a:cubicBezTo>
                    <a:cubicBezTo>
                      <a:pt x="150427" y="387118"/>
                      <a:pt x="140654" y="367744"/>
                      <a:pt x="132253" y="347684"/>
                    </a:cubicBezTo>
                    <a:cubicBezTo>
                      <a:pt x="125909" y="334654"/>
                      <a:pt x="119909" y="319909"/>
                      <a:pt x="113393" y="294535"/>
                    </a:cubicBezTo>
                    <a:cubicBezTo>
                      <a:pt x="103792" y="256816"/>
                      <a:pt x="80989" y="167319"/>
                      <a:pt x="109107" y="80051"/>
                    </a:cubicBezTo>
                    <a:cubicBezTo>
                      <a:pt x="114422" y="63420"/>
                      <a:pt x="113908" y="71135"/>
                      <a:pt x="143054" y="2898"/>
                    </a:cubicBezTo>
                    <a:cubicBezTo>
                      <a:pt x="143226" y="1698"/>
                      <a:pt x="143054" y="841"/>
                      <a:pt x="142369" y="327"/>
                    </a:cubicBezTo>
                    <a:cubicBezTo>
                      <a:pt x="134310" y="-5846"/>
                      <a:pt x="66073" y="76107"/>
                      <a:pt x="27326" y="191493"/>
                    </a:cubicBezTo>
                    <a:cubicBezTo>
                      <a:pt x="-12965" y="311508"/>
                      <a:pt x="408" y="402548"/>
                      <a:pt x="10523" y="435467"/>
                    </a:cubicBezTo>
                    <a:cubicBezTo>
                      <a:pt x="13952" y="446439"/>
                      <a:pt x="18067" y="456212"/>
                      <a:pt x="21839" y="464099"/>
                    </a:cubicBezTo>
                    <a:cubicBezTo>
                      <a:pt x="39327" y="459127"/>
                      <a:pt x="59215" y="457412"/>
                      <a:pt x="79275" y="462727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3354108" y="2406986"/>
                <a:ext cx="424916" cy="920410"/>
              </a:xfrm>
              <a:custGeom>
                <a:avLst/>
                <a:gdLst/>
                <a:ahLst/>
                <a:cxnLst/>
                <a:rect l="l" t="t" r="r" b="b"/>
                <a:pathLst>
                  <a:path w="424916" h="920410" extrusionOk="0">
                    <a:moveTo>
                      <a:pt x="17037" y="424510"/>
                    </a:moveTo>
                    <a:cubicBezTo>
                      <a:pt x="44812" y="511778"/>
                      <a:pt x="70187" y="504577"/>
                      <a:pt x="160884" y="625278"/>
                    </a:cubicBezTo>
                    <a:cubicBezTo>
                      <a:pt x="213862" y="695744"/>
                      <a:pt x="251581" y="782498"/>
                      <a:pt x="269754" y="875081"/>
                    </a:cubicBezTo>
                    <a:cubicBezTo>
                      <a:pt x="272669" y="889997"/>
                      <a:pt x="275069" y="905085"/>
                      <a:pt x="277813" y="920001"/>
                    </a:cubicBezTo>
                    <a:cubicBezTo>
                      <a:pt x="281070" y="920344"/>
                      <a:pt x="284671" y="920515"/>
                      <a:pt x="288442" y="920344"/>
                    </a:cubicBezTo>
                    <a:cubicBezTo>
                      <a:pt x="328733" y="918286"/>
                      <a:pt x="331305" y="883139"/>
                      <a:pt x="375368" y="877310"/>
                    </a:cubicBezTo>
                    <a:cubicBezTo>
                      <a:pt x="396113" y="874566"/>
                      <a:pt x="411029" y="880396"/>
                      <a:pt x="424917" y="887597"/>
                    </a:cubicBezTo>
                    <a:cubicBezTo>
                      <a:pt x="396113" y="761238"/>
                      <a:pt x="371081" y="631107"/>
                      <a:pt x="295815" y="539382"/>
                    </a:cubicBezTo>
                    <a:cubicBezTo>
                      <a:pt x="265468" y="502349"/>
                      <a:pt x="249352" y="495491"/>
                      <a:pt x="231178" y="475088"/>
                    </a:cubicBezTo>
                    <a:cubicBezTo>
                      <a:pt x="231178" y="475088"/>
                      <a:pt x="217462" y="457428"/>
                      <a:pt x="205632" y="437883"/>
                    </a:cubicBezTo>
                    <a:cubicBezTo>
                      <a:pt x="184544" y="403250"/>
                      <a:pt x="144082" y="316668"/>
                      <a:pt x="141167" y="195453"/>
                    </a:cubicBezTo>
                    <a:cubicBezTo>
                      <a:pt x="139109" y="112128"/>
                      <a:pt x="155397" y="33604"/>
                      <a:pt x="169456" y="0"/>
                    </a:cubicBezTo>
                    <a:cubicBezTo>
                      <a:pt x="158655" y="14745"/>
                      <a:pt x="152997" y="22460"/>
                      <a:pt x="152997" y="22460"/>
                    </a:cubicBezTo>
                    <a:cubicBezTo>
                      <a:pt x="118707" y="60865"/>
                      <a:pt x="93161" y="91383"/>
                      <a:pt x="73958" y="115557"/>
                    </a:cubicBezTo>
                    <a:cubicBezTo>
                      <a:pt x="28181" y="173507"/>
                      <a:pt x="20123" y="193567"/>
                      <a:pt x="20123" y="193567"/>
                    </a:cubicBezTo>
                    <a:cubicBezTo>
                      <a:pt x="-21368" y="299180"/>
                      <a:pt x="13608" y="413709"/>
                      <a:pt x="17037" y="424510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" name="Google Shape;296;p3"/>
            <p:cNvGrpSpPr/>
            <p:nvPr/>
          </p:nvGrpSpPr>
          <p:grpSpPr>
            <a:xfrm>
              <a:off x="-8798588" y="1363877"/>
              <a:ext cx="866550" cy="931329"/>
              <a:chOff x="3126936" y="2389828"/>
              <a:chExt cx="866550" cy="931329"/>
            </a:xfrm>
          </p:grpSpPr>
          <p:sp>
            <p:nvSpPr>
              <p:cNvPr id="297" name="Google Shape;297;p3"/>
              <p:cNvSpPr/>
              <p:nvPr/>
            </p:nvSpPr>
            <p:spPr>
              <a:xfrm>
                <a:off x="3535908" y="2389841"/>
                <a:ext cx="8915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42862" extrusionOk="0">
                    <a:moveTo>
                      <a:pt x="8915" y="42863"/>
                    </a:moveTo>
                    <a:cubicBezTo>
                      <a:pt x="6687" y="16802"/>
                      <a:pt x="5315" y="51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1" y="1200"/>
                      <a:pt x="1886" y="18002"/>
                      <a:pt x="8915" y="42863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3126936" y="2636558"/>
                <a:ext cx="276784" cy="684599"/>
              </a:xfrm>
              <a:custGeom>
                <a:avLst/>
                <a:gdLst/>
                <a:ahLst/>
                <a:cxnLst/>
                <a:rect l="l" t="t" r="r" b="b"/>
                <a:pathLst>
                  <a:path w="276784" h="684599" extrusionOk="0">
                    <a:moveTo>
                      <a:pt x="17895" y="469259"/>
                    </a:moveTo>
                    <a:cubicBezTo>
                      <a:pt x="24410" y="494633"/>
                      <a:pt x="30411" y="509378"/>
                      <a:pt x="36754" y="522408"/>
                    </a:cubicBezTo>
                    <a:cubicBezTo>
                      <a:pt x="44812" y="539210"/>
                      <a:pt x="53385" y="552926"/>
                      <a:pt x="63329" y="582073"/>
                    </a:cubicBezTo>
                    <a:cubicBezTo>
                      <a:pt x="66929" y="592360"/>
                      <a:pt x="70701" y="604704"/>
                      <a:pt x="74645" y="619792"/>
                    </a:cubicBezTo>
                    <a:cubicBezTo>
                      <a:pt x="80131" y="640537"/>
                      <a:pt x="83731" y="662483"/>
                      <a:pt x="88704" y="683571"/>
                    </a:cubicBezTo>
                    <a:cubicBezTo>
                      <a:pt x="115278" y="676027"/>
                      <a:pt x="129337" y="647738"/>
                      <a:pt x="170657" y="644309"/>
                    </a:cubicBezTo>
                    <a:cubicBezTo>
                      <a:pt x="219177" y="640194"/>
                      <a:pt x="236151" y="676027"/>
                      <a:pt x="276784" y="684600"/>
                    </a:cubicBezTo>
                    <a:cubicBezTo>
                      <a:pt x="275927" y="677056"/>
                      <a:pt x="275241" y="669512"/>
                      <a:pt x="274041" y="661968"/>
                    </a:cubicBezTo>
                    <a:cubicBezTo>
                      <a:pt x="261182" y="578644"/>
                      <a:pt x="227235" y="550697"/>
                      <a:pt x="185058" y="464972"/>
                    </a:cubicBezTo>
                    <a:cubicBezTo>
                      <a:pt x="157798" y="409594"/>
                      <a:pt x="103620" y="299180"/>
                      <a:pt x="115450" y="169392"/>
                    </a:cubicBezTo>
                    <a:cubicBezTo>
                      <a:pt x="123336" y="83153"/>
                      <a:pt x="157284" y="22117"/>
                      <a:pt x="171000" y="0"/>
                    </a:cubicBezTo>
                    <a:cubicBezTo>
                      <a:pt x="132423" y="20574"/>
                      <a:pt x="110135" y="46463"/>
                      <a:pt x="96590" y="67208"/>
                    </a:cubicBezTo>
                    <a:cubicBezTo>
                      <a:pt x="83217" y="87782"/>
                      <a:pt x="80302" y="100470"/>
                      <a:pt x="50470" y="170421"/>
                    </a:cubicBezTo>
                    <a:cubicBezTo>
                      <a:pt x="49441" y="172993"/>
                      <a:pt x="48413" y="175393"/>
                      <a:pt x="47384" y="177794"/>
                    </a:cubicBezTo>
                    <a:cubicBezTo>
                      <a:pt x="18238" y="246031"/>
                      <a:pt x="18752" y="238316"/>
                      <a:pt x="13437" y="254946"/>
                    </a:cubicBezTo>
                    <a:cubicBezTo>
                      <a:pt x="-14509" y="341871"/>
                      <a:pt x="8293" y="431540"/>
                      <a:pt x="17895" y="469259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3495098" y="2389828"/>
                <a:ext cx="498388" cy="925796"/>
              </a:xfrm>
              <a:custGeom>
                <a:avLst/>
                <a:gdLst/>
                <a:ahLst/>
                <a:cxnLst/>
                <a:rect l="l" t="t" r="r" b="b"/>
                <a:pathLst>
                  <a:path w="498388" h="925796" extrusionOk="0">
                    <a:moveTo>
                      <a:pt x="177" y="212440"/>
                    </a:moveTo>
                    <a:cubicBezTo>
                      <a:pt x="3091" y="333655"/>
                      <a:pt x="43554" y="420237"/>
                      <a:pt x="64642" y="454870"/>
                    </a:cubicBezTo>
                    <a:cubicBezTo>
                      <a:pt x="76472" y="474416"/>
                      <a:pt x="90188" y="492075"/>
                      <a:pt x="90188" y="492075"/>
                    </a:cubicBezTo>
                    <a:cubicBezTo>
                      <a:pt x="108362" y="512478"/>
                      <a:pt x="124307" y="519336"/>
                      <a:pt x="154825" y="556369"/>
                    </a:cubicBezTo>
                    <a:cubicBezTo>
                      <a:pt x="229920" y="648095"/>
                      <a:pt x="254952" y="778225"/>
                      <a:pt x="283927" y="904584"/>
                    </a:cubicBezTo>
                    <a:cubicBezTo>
                      <a:pt x="303986" y="915214"/>
                      <a:pt x="321646" y="928930"/>
                      <a:pt x="351307" y="925158"/>
                    </a:cubicBezTo>
                    <a:cubicBezTo>
                      <a:pt x="396741" y="919157"/>
                      <a:pt x="397427" y="881267"/>
                      <a:pt x="440632" y="877323"/>
                    </a:cubicBezTo>
                    <a:cubicBezTo>
                      <a:pt x="448176" y="876637"/>
                      <a:pt x="454862" y="877152"/>
                      <a:pt x="461035" y="878523"/>
                    </a:cubicBezTo>
                    <a:cubicBezTo>
                      <a:pt x="469264" y="856578"/>
                      <a:pt x="481780" y="836004"/>
                      <a:pt x="489495" y="813544"/>
                    </a:cubicBezTo>
                    <a:cubicBezTo>
                      <a:pt x="518985" y="726790"/>
                      <a:pt x="470807" y="627521"/>
                      <a:pt x="408571" y="571456"/>
                    </a:cubicBezTo>
                    <a:cubicBezTo>
                      <a:pt x="397941" y="562027"/>
                      <a:pt x="384911" y="551397"/>
                      <a:pt x="357650" y="532023"/>
                    </a:cubicBezTo>
                    <a:cubicBezTo>
                      <a:pt x="273811" y="472358"/>
                      <a:pt x="217918" y="446469"/>
                      <a:pt x="194258" y="431725"/>
                    </a:cubicBezTo>
                    <a:cubicBezTo>
                      <a:pt x="51955" y="342571"/>
                      <a:pt x="41325" y="5843"/>
                      <a:pt x="40982" y="14"/>
                    </a:cubicBezTo>
                    <a:cubicBezTo>
                      <a:pt x="40982" y="14"/>
                      <a:pt x="40982" y="14"/>
                      <a:pt x="40982" y="14"/>
                    </a:cubicBezTo>
                    <a:cubicBezTo>
                      <a:pt x="37553" y="-329"/>
                      <a:pt x="33095" y="5843"/>
                      <a:pt x="28466" y="16987"/>
                    </a:cubicBezTo>
                    <a:cubicBezTo>
                      <a:pt x="14407" y="50591"/>
                      <a:pt x="-1881" y="129115"/>
                      <a:pt x="177" y="212440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" name="Google Shape;300;p3"/>
            <p:cNvGrpSpPr/>
            <p:nvPr/>
          </p:nvGrpSpPr>
          <p:grpSpPr>
            <a:xfrm>
              <a:off x="-8898423" y="1363890"/>
              <a:ext cx="1165236" cy="1459108"/>
              <a:chOff x="3027101" y="2389841"/>
              <a:chExt cx="1165236" cy="1459108"/>
            </a:xfrm>
          </p:grpSpPr>
          <p:sp>
            <p:nvSpPr>
              <p:cNvPr id="301" name="Google Shape;301;p3"/>
              <p:cNvSpPr/>
              <p:nvPr/>
            </p:nvSpPr>
            <p:spPr>
              <a:xfrm>
                <a:off x="3535908" y="2389841"/>
                <a:ext cx="1714" cy="171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71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3240766" y="2522200"/>
                <a:ext cx="390982" cy="804614"/>
              </a:xfrm>
              <a:custGeom>
                <a:avLst/>
                <a:gdLst/>
                <a:ahLst/>
                <a:cxnLst/>
                <a:rect l="l" t="t" r="r" b="b"/>
                <a:pathLst>
                  <a:path w="390982" h="804614" extrusionOk="0">
                    <a:moveTo>
                      <a:pt x="71400" y="579330"/>
                    </a:moveTo>
                    <a:cubicBezTo>
                      <a:pt x="113577" y="665055"/>
                      <a:pt x="147524" y="693001"/>
                      <a:pt x="160382" y="776326"/>
                    </a:cubicBezTo>
                    <a:cubicBezTo>
                      <a:pt x="161583" y="783698"/>
                      <a:pt x="162268" y="791413"/>
                      <a:pt x="163126" y="798957"/>
                    </a:cubicBezTo>
                    <a:cubicBezTo>
                      <a:pt x="169984" y="800500"/>
                      <a:pt x="177527" y="801186"/>
                      <a:pt x="186100" y="800672"/>
                    </a:cubicBezTo>
                    <a:cubicBezTo>
                      <a:pt x="239078" y="797928"/>
                      <a:pt x="245936" y="756609"/>
                      <a:pt x="294456" y="759009"/>
                    </a:cubicBezTo>
                    <a:cubicBezTo>
                      <a:pt x="340919" y="761409"/>
                      <a:pt x="353264" y="800329"/>
                      <a:pt x="390983" y="804615"/>
                    </a:cubicBezTo>
                    <a:cubicBezTo>
                      <a:pt x="388239" y="789699"/>
                      <a:pt x="385839" y="774440"/>
                      <a:pt x="382925" y="759695"/>
                    </a:cubicBezTo>
                    <a:cubicBezTo>
                      <a:pt x="364922" y="667112"/>
                      <a:pt x="327032" y="580358"/>
                      <a:pt x="274054" y="509892"/>
                    </a:cubicBezTo>
                    <a:cubicBezTo>
                      <a:pt x="183357" y="389192"/>
                      <a:pt x="157982" y="396564"/>
                      <a:pt x="130207" y="309124"/>
                    </a:cubicBezTo>
                    <a:cubicBezTo>
                      <a:pt x="126778" y="298323"/>
                      <a:pt x="91802" y="183966"/>
                      <a:pt x="133293" y="78010"/>
                    </a:cubicBezTo>
                    <a:cubicBezTo>
                      <a:pt x="133293" y="78010"/>
                      <a:pt x="141180" y="57779"/>
                      <a:pt x="187129" y="0"/>
                    </a:cubicBezTo>
                    <a:cubicBezTo>
                      <a:pt x="161240" y="11144"/>
                      <a:pt x="106204" y="39948"/>
                      <a:pt x="61113" y="108014"/>
                    </a:cubicBezTo>
                    <a:cubicBezTo>
                      <a:pt x="60084" y="109557"/>
                      <a:pt x="58713" y="111614"/>
                      <a:pt x="57169" y="114014"/>
                    </a:cubicBezTo>
                    <a:cubicBezTo>
                      <a:pt x="43282" y="136131"/>
                      <a:pt x="9335" y="197168"/>
                      <a:pt x="1620" y="283407"/>
                    </a:cubicBezTo>
                    <a:cubicBezTo>
                      <a:pt x="-10039" y="413538"/>
                      <a:pt x="44139" y="523780"/>
                      <a:pt x="71400" y="57933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3535737" y="2389841"/>
                <a:ext cx="656600" cy="916773"/>
              </a:xfrm>
              <a:custGeom>
                <a:avLst/>
                <a:gdLst/>
                <a:ahLst/>
                <a:cxnLst/>
                <a:rect l="l" t="t" r="r" b="b"/>
                <a:pathLst>
                  <a:path w="656600" h="916773" extrusionOk="0">
                    <a:moveTo>
                      <a:pt x="153448" y="431883"/>
                    </a:moveTo>
                    <a:cubicBezTo>
                      <a:pt x="177108" y="446799"/>
                      <a:pt x="233000" y="472516"/>
                      <a:pt x="316840" y="532181"/>
                    </a:cubicBezTo>
                    <a:cubicBezTo>
                      <a:pt x="344100" y="551555"/>
                      <a:pt x="357130" y="562013"/>
                      <a:pt x="367760" y="571614"/>
                    </a:cubicBezTo>
                    <a:cubicBezTo>
                      <a:pt x="429997" y="627678"/>
                      <a:pt x="478003" y="726948"/>
                      <a:pt x="448685" y="813702"/>
                    </a:cubicBezTo>
                    <a:cubicBezTo>
                      <a:pt x="440969" y="836162"/>
                      <a:pt x="428625" y="856736"/>
                      <a:pt x="420224" y="878681"/>
                    </a:cubicBezTo>
                    <a:cubicBezTo>
                      <a:pt x="456743" y="886739"/>
                      <a:pt x="475602" y="923430"/>
                      <a:pt x="517093" y="915714"/>
                    </a:cubicBezTo>
                    <a:cubicBezTo>
                      <a:pt x="546754" y="910228"/>
                      <a:pt x="553269" y="888454"/>
                      <a:pt x="590302" y="884168"/>
                    </a:cubicBezTo>
                    <a:cubicBezTo>
                      <a:pt x="605904" y="882453"/>
                      <a:pt x="619792" y="884511"/>
                      <a:pt x="631107" y="887597"/>
                    </a:cubicBezTo>
                    <a:cubicBezTo>
                      <a:pt x="654082" y="825875"/>
                      <a:pt x="659740" y="751294"/>
                      <a:pt x="655110" y="682542"/>
                    </a:cubicBezTo>
                    <a:cubicBezTo>
                      <a:pt x="652539" y="644481"/>
                      <a:pt x="647567" y="605561"/>
                      <a:pt x="631965" y="572300"/>
                    </a:cubicBezTo>
                    <a:cubicBezTo>
                      <a:pt x="615163" y="536639"/>
                      <a:pt x="587731" y="510235"/>
                      <a:pt x="560470" y="485718"/>
                    </a:cubicBezTo>
                    <a:cubicBezTo>
                      <a:pt x="438741" y="376676"/>
                      <a:pt x="180194" y="279292"/>
                      <a:pt x="86754" y="180880"/>
                    </a:cubicBezTo>
                    <a:cubicBezTo>
                      <a:pt x="53835" y="146075"/>
                      <a:pt x="33433" y="105270"/>
                      <a:pt x="31032" y="100470"/>
                    </a:cubicBezTo>
                    <a:cubicBezTo>
                      <a:pt x="20574" y="79210"/>
                      <a:pt x="13716" y="59322"/>
                      <a:pt x="8915" y="42863"/>
                    </a:cubicBezTo>
                    <a:cubicBezTo>
                      <a:pt x="1886" y="18002"/>
                      <a:pt x="171" y="1029"/>
                      <a:pt x="0" y="0"/>
                    </a:cubicBezTo>
                    <a:cubicBezTo>
                      <a:pt x="514" y="6001"/>
                      <a:pt x="10973" y="342729"/>
                      <a:pt x="153448" y="431883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3027101" y="3288591"/>
                <a:ext cx="1142657" cy="87890"/>
              </a:xfrm>
              <a:custGeom>
                <a:avLst/>
                <a:gdLst/>
                <a:ahLst/>
                <a:cxnLst/>
                <a:rect l="l" t="t" r="r" b="b"/>
                <a:pathLst>
                  <a:path w="1142657" h="87890" extrusionOk="0">
                    <a:moveTo>
                      <a:pt x="19489" y="30509"/>
                    </a:moveTo>
                    <a:cubicBezTo>
                      <a:pt x="37491" y="22279"/>
                      <a:pt x="58236" y="26566"/>
                      <a:pt x="76067" y="32909"/>
                    </a:cubicBezTo>
                    <a:cubicBezTo>
                      <a:pt x="95441" y="39767"/>
                      <a:pt x="112929" y="50569"/>
                      <a:pt x="131788" y="58798"/>
                    </a:cubicBezTo>
                    <a:cubicBezTo>
                      <a:pt x="150819" y="67199"/>
                      <a:pt x="171393" y="73714"/>
                      <a:pt x="192482" y="72171"/>
                    </a:cubicBezTo>
                    <a:cubicBezTo>
                      <a:pt x="212713" y="70628"/>
                      <a:pt x="231229" y="62742"/>
                      <a:pt x="250432" y="56569"/>
                    </a:cubicBezTo>
                    <a:cubicBezTo>
                      <a:pt x="268434" y="50740"/>
                      <a:pt x="285236" y="48683"/>
                      <a:pt x="303410" y="54512"/>
                    </a:cubicBezTo>
                    <a:cubicBezTo>
                      <a:pt x="320383" y="60170"/>
                      <a:pt x="335814" y="69771"/>
                      <a:pt x="352102" y="76972"/>
                    </a:cubicBezTo>
                    <a:cubicBezTo>
                      <a:pt x="369075" y="84344"/>
                      <a:pt x="386563" y="89145"/>
                      <a:pt x="405251" y="87602"/>
                    </a:cubicBezTo>
                    <a:cubicBezTo>
                      <a:pt x="424282" y="86059"/>
                      <a:pt x="442113" y="80058"/>
                      <a:pt x="459944" y="73543"/>
                    </a:cubicBezTo>
                    <a:cubicBezTo>
                      <a:pt x="476746" y="67371"/>
                      <a:pt x="494234" y="60170"/>
                      <a:pt x="512236" y="58798"/>
                    </a:cubicBezTo>
                    <a:cubicBezTo>
                      <a:pt x="532124" y="57255"/>
                      <a:pt x="549784" y="63942"/>
                      <a:pt x="567957" y="71314"/>
                    </a:cubicBezTo>
                    <a:cubicBezTo>
                      <a:pt x="587503" y="79372"/>
                      <a:pt x="606876" y="86059"/>
                      <a:pt x="628308" y="86402"/>
                    </a:cubicBezTo>
                    <a:cubicBezTo>
                      <a:pt x="650253" y="86745"/>
                      <a:pt x="670656" y="80744"/>
                      <a:pt x="690201" y="71314"/>
                    </a:cubicBezTo>
                    <a:cubicBezTo>
                      <a:pt x="707003" y="63256"/>
                      <a:pt x="722605" y="55541"/>
                      <a:pt x="741808" y="57941"/>
                    </a:cubicBezTo>
                    <a:cubicBezTo>
                      <a:pt x="758953" y="60170"/>
                      <a:pt x="775240" y="67542"/>
                      <a:pt x="791528" y="73200"/>
                    </a:cubicBezTo>
                    <a:cubicBezTo>
                      <a:pt x="808844" y="79201"/>
                      <a:pt x="827018" y="83659"/>
                      <a:pt x="845363" y="80915"/>
                    </a:cubicBezTo>
                    <a:cubicBezTo>
                      <a:pt x="865423" y="78001"/>
                      <a:pt x="880168" y="65485"/>
                      <a:pt x="896970" y="55369"/>
                    </a:cubicBezTo>
                    <a:cubicBezTo>
                      <a:pt x="915658" y="44054"/>
                      <a:pt x="938461" y="40282"/>
                      <a:pt x="959720" y="45597"/>
                    </a:cubicBezTo>
                    <a:cubicBezTo>
                      <a:pt x="980980" y="50912"/>
                      <a:pt x="999497" y="63770"/>
                      <a:pt x="1020928" y="68742"/>
                    </a:cubicBezTo>
                    <a:cubicBezTo>
                      <a:pt x="1042702" y="73886"/>
                      <a:pt x="1062248" y="68742"/>
                      <a:pt x="1081450" y="58113"/>
                    </a:cubicBezTo>
                    <a:cubicBezTo>
                      <a:pt x="1096709" y="49883"/>
                      <a:pt x="1111625" y="38224"/>
                      <a:pt x="1129799" y="40282"/>
                    </a:cubicBezTo>
                    <a:cubicBezTo>
                      <a:pt x="1136657" y="41139"/>
                      <a:pt x="1142658" y="33767"/>
                      <a:pt x="1142658" y="27423"/>
                    </a:cubicBezTo>
                    <a:cubicBezTo>
                      <a:pt x="1142658" y="19708"/>
                      <a:pt x="1136657" y="15250"/>
                      <a:pt x="1129799" y="14564"/>
                    </a:cubicBezTo>
                    <a:cubicBezTo>
                      <a:pt x="1112140" y="12507"/>
                      <a:pt x="1095852" y="20394"/>
                      <a:pt x="1080764" y="28795"/>
                    </a:cubicBezTo>
                    <a:cubicBezTo>
                      <a:pt x="1066534" y="36853"/>
                      <a:pt x="1052303" y="46454"/>
                      <a:pt x="1035330" y="45082"/>
                    </a:cubicBezTo>
                    <a:cubicBezTo>
                      <a:pt x="1016642" y="43711"/>
                      <a:pt x="999154" y="32566"/>
                      <a:pt x="982180" y="25880"/>
                    </a:cubicBezTo>
                    <a:cubicBezTo>
                      <a:pt x="962121" y="17822"/>
                      <a:pt x="940861" y="15593"/>
                      <a:pt x="919601" y="19365"/>
                    </a:cubicBezTo>
                    <a:cubicBezTo>
                      <a:pt x="898856" y="23137"/>
                      <a:pt x="882568" y="34110"/>
                      <a:pt x="865252" y="45254"/>
                    </a:cubicBezTo>
                    <a:cubicBezTo>
                      <a:pt x="850164" y="55026"/>
                      <a:pt x="835419" y="57941"/>
                      <a:pt x="817760" y="53998"/>
                    </a:cubicBezTo>
                    <a:cubicBezTo>
                      <a:pt x="781927" y="45768"/>
                      <a:pt x="748323" y="23823"/>
                      <a:pt x="710261" y="34624"/>
                    </a:cubicBezTo>
                    <a:cubicBezTo>
                      <a:pt x="690544" y="40282"/>
                      <a:pt x="673399" y="52626"/>
                      <a:pt x="653339" y="57598"/>
                    </a:cubicBezTo>
                    <a:cubicBezTo>
                      <a:pt x="633280" y="62570"/>
                      <a:pt x="613049" y="60513"/>
                      <a:pt x="593675" y="53826"/>
                    </a:cubicBezTo>
                    <a:cubicBezTo>
                      <a:pt x="574301" y="47140"/>
                      <a:pt x="555956" y="37024"/>
                      <a:pt x="535382" y="33938"/>
                    </a:cubicBezTo>
                    <a:cubicBezTo>
                      <a:pt x="516008" y="30852"/>
                      <a:pt x="496805" y="33938"/>
                      <a:pt x="478289" y="39596"/>
                    </a:cubicBezTo>
                    <a:cubicBezTo>
                      <a:pt x="444342" y="50226"/>
                      <a:pt x="410223" y="69771"/>
                      <a:pt x="374047" y="57941"/>
                    </a:cubicBezTo>
                    <a:cubicBezTo>
                      <a:pt x="356902" y="52455"/>
                      <a:pt x="341643" y="42682"/>
                      <a:pt x="325184" y="35481"/>
                    </a:cubicBezTo>
                    <a:cubicBezTo>
                      <a:pt x="307353" y="27766"/>
                      <a:pt x="289008" y="22965"/>
                      <a:pt x="269463" y="25366"/>
                    </a:cubicBezTo>
                    <a:cubicBezTo>
                      <a:pt x="249403" y="27937"/>
                      <a:pt x="231058" y="36338"/>
                      <a:pt x="211856" y="41996"/>
                    </a:cubicBezTo>
                    <a:cubicBezTo>
                      <a:pt x="191967" y="47826"/>
                      <a:pt x="173622" y="46968"/>
                      <a:pt x="154077" y="40110"/>
                    </a:cubicBezTo>
                    <a:cubicBezTo>
                      <a:pt x="115158" y="26223"/>
                      <a:pt x="80525" y="-2409"/>
                      <a:pt x="36977" y="162"/>
                    </a:cubicBezTo>
                    <a:cubicBezTo>
                      <a:pt x="26004" y="848"/>
                      <a:pt x="16060" y="3420"/>
                      <a:pt x="6287" y="8049"/>
                    </a:cubicBezTo>
                    <a:cubicBezTo>
                      <a:pt x="-57" y="10964"/>
                      <a:pt x="-1600" y="20051"/>
                      <a:pt x="1658" y="25708"/>
                    </a:cubicBezTo>
                    <a:cubicBezTo>
                      <a:pt x="5601" y="32395"/>
                      <a:pt x="13145" y="33424"/>
                      <a:pt x="19489" y="30509"/>
                    </a:cubicBezTo>
                    <a:lnTo>
                      <a:pt x="19489" y="30509"/>
                    </a:ln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3160179" y="3703181"/>
                <a:ext cx="896709" cy="98278"/>
              </a:xfrm>
              <a:custGeom>
                <a:avLst/>
                <a:gdLst/>
                <a:ahLst/>
                <a:cxnLst/>
                <a:rect l="l" t="t" r="r" b="b"/>
                <a:pathLst>
                  <a:path w="896709" h="98278" extrusionOk="0">
                    <a:moveTo>
                      <a:pt x="9512" y="50888"/>
                    </a:moveTo>
                    <a:cubicBezTo>
                      <a:pt x="36087" y="61518"/>
                      <a:pt x="64033" y="67176"/>
                      <a:pt x="92323" y="71976"/>
                    </a:cubicBezTo>
                    <a:cubicBezTo>
                      <a:pt x="120955" y="76777"/>
                      <a:pt x="149758" y="80892"/>
                      <a:pt x="178562" y="84321"/>
                    </a:cubicBezTo>
                    <a:cubicBezTo>
                      <a:pt x="237369" y="91521"/>
                      <a:pt x="296520" y="95808"/>
                      <a:pt x="355670" y="97522"/>
                    </a:cubicBezTo>
                    <a:cubicBezTo>
                      <a:pt x="473113" y="100780"/>
                      <a:pt x="591242" y="93579"/>
                      <a:pt x="707142" y="74719"/>
                    </a:cubicBezTo>
                    <a:cubicBezTo>
                      <a:pt x="770064" y="64432"/>
                      <a:pt x="831786" y="49173"/>
                      <a:pt x="890422" y="23799"/>
                    </a:cubicBezTo>
                    <a:cubicBezTo>
                      <a:pt x="896766" y="21055"/>
                      <a:pt x="898309" y="11626"/>
                      <a:pt x="895051" y="6139"/>
                    </a:cubicBezTo>
                    <a:cubicBezTo>
                      <a:pt x="891108" y="-547"/>
                      <a:pt x="883736" y="-1233"/>
                      <a:pt x="877392" y="1510"/>
                    </a:cubicBezTo>
                    <a:cubicBezTo>
                      <a:pt x="826814" y="23456"/>
                      <a:pt x="772979" y="37000"/>
                      <a:pt x="718801" y="46602"/>
                    </a:cubicBezTo>
                    <a:cubicBezTo>
                      <a:pt x="662908" y="56545"/>
                      <a:pt x="606501" y="62889"/>
                      <a:pt x="549923" y="67176"/>
                    </a:cubicBezTo>
                    <a:cubicBezTo>
                      <a:pt x="434537" y="75748"/>
                      <a:pt x="318465" y="73690"/>
                      <a:pt x="203422" y="61346"/>
                    </a:cubicBezTo>
                    <a:cubicBezTo>
                      <a:pt x="171190" y="57917"/>
                      <a:pt x="139128" y="53460"/>
                      <a:pt x="107067" y="48316"/>
                    </a:cubicBezTo>
                    <a:cubicBezTo>
                      <a:pt x="76206" y="43344"/>
                      <a:pt x="45345" y="37515"/>
                      <a:pt x="16370" y="26028"/>
                    </a:cubicBezTo>
                    <a:cubicBezTo>
                      <a:pt x="9855" y="23456"/>
                      <a:pt x="2140" y="28771"/>
                      <a:pt x="425" y="35114"/>
                    </a:cubicBezTo>
                    <a:cubicBezTo>
                      <a:pt x="-1461" y="42315"/>
                      <a:pt x="3169" y="48316"/>
                      <a:pt x="9512" y="50888"/>
                    </a:cubicBezTo>
                    <a:lnTo>
                      <a:pt x="9512" y="50888"/>
                    </a:ln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3176729" y="3741065"/>
                <a:ext cx="876018" cy="107884"/>
              </a:xfrm>
              <a:custGeom>
                <a:avLst/>
                <a:gdLst/>
                <a:ahLst/>
                <a:cxnLst/>
                <a:rect l="l" t="t" r="r" b="b"/>
                <a:pathLst>
                  <a:path w="876018" h="107884" extrusionOk="0">
                    <a:moveTo>
                      <a:pt x="856727" y="1859"/>
                    </a:moveTo>
                    <a:cubicBezTo>
                      <a:pt x="765344" y="55352"/>
                      <a:pt x="658702" y="72497"/>
                      <a:pt x="554461" y="78326"/>
                    </a:cubicBezTo>
                    <a:cubicBezTo>
                      <a:pt x="498225" y="81412"/>
                      <a:pt x="441989" y="81755"/>
                      <a:pt x="385754" y="81584"/>
                    </a:cubicBezTo>
                    <a:cubicBezTo>
                      <a:pt x="325060" y="81240"/>
                      <a:pt x="264367" y="80040"/>
                      <a:pt x="203845" y="77126"/>
                    </a:cubicBezTo>
                    <a:cubicBezTo>
                      <a:pt x="140237" y="74040"/>
                      <a:pt x="76287" y="67524"/>
                      <a:pt x="16450" y="44550"/>
                    </a:cubicBezTo>
                    <a:cubicBezTo>
                      <a:pt x="9935" y="41979"/>
                      <a:pt x="2220" y="47294"/>
                      <a:pt x="506" y="53637"/>
                    </a:cubicBezTo>
                    <a:cubicBezTo>
                      <a:pt x="-1552" y="60838"/>
                      <a:pt x="2906" y="67010"/>
                      <a:pt x="9592" y="69582"/>
                    </a:cubicBezTo>
                    <a:cubicBezTo>
                      <a:pt x="63942" y="90499"/>
                      <a:pt x="122064" y="98043"/>
                      <a:pt x="179842" y="101814"/>
                    </a:cubicBezTo>
                    <a:cubicBezTo>
                      <a:pt x="240707" y="105758"/>
                      <a:pt x="301915" y="106958"/>
                      <a:pt x="362951" y="107472"/>
                    </a:cubicBezTo>
                    <a:cubicBezTo>
                      <a:pt x="475251" y="108501"/>
                      <a:pt x="589951" y="109359"/>
                      <a:pt x="700536" y="86898"/>
                    </a:cubicBezTo>
                    <a:cubicBezTo>
                      <a:pt x="759686" y="74897"/>
                      <a:pt x="817465" y="55180"/>
                      <a:pt x="869757" y="24491"/>
                    </a:cubicBezTo>
                    <a:cubicBezTo>
                      <a:pt x="884159" y="15747"/>
                      <a:pt x="871129" y="-6542"/>
                      <a:pt x="856727" y="1859"/>
                    </a:cubicBezTo>
                    <a:lnTo>
                      <a:pt x="856727" y="1859"/>
                    </a:ln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7" name="Google Shape;307;p3"/>
            <p:cNvGrpSpPr/>
            <p:nvPr/>
          </p:nvGrpSpPr>
          <p:grpSpPr>
            <a:xfrm>
              <a:off x="-8791269" y="1485962"/>
              <a:ext cx="937319" cy="1196449"/>
              <a:chOff x="3134255" y="2511913"/>
              <a:chExt cx="937319" cy="1196449"/>
            </a:xfrm>
          </p:grpSpPr>
          <p:sp>
            <p:nvSpPr>
              <p:cNvPr id="308" name="Google Shape;308;p3"/>
              <p:cNvSpPr/>
              <p:nvPr/>
            </p:nvSpPr>
            <p:spPr>
              <a:xfrm>
                <a:off x="3181435" y="2904877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3315166" y="2674277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3616468" y="2593181"/>
                <a:ext cx="35425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25" h="36690" extrusionOk="0">
                    <a:moveTo>
                      <a:pt x="17681" y="36690"/>
                    </a:moveTo>
                    <a:cubicBezTo>
                      <a:pt x="41341" y="36690"/>
                      <a:pt x="41341" y="0"/>
                      <a:pt x="17681" y="0"/>
                    </a:cubicBezTo>
                    <a:cubicBezTo>
                      <a:pt x="-5808" y="0"/>
                      <a:pt x="-5979" y="36690"/>
                      <a:pt x="17681" y="36690"/>
                    </a:cubicBezTo>
                    <a:lnTo>
                      <a:pt x="17681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3731790" y="2981001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3962390" y="2792234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3689849" y="2815894"/>
                <a:ext cx="35425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25" h="36690" extrusionOk="0">
                    <a:moveTo>
                      <a:pt x="17681" y="36690"/>
                    </a:moveTo>
                    <a:cubicBezTo>
                      <a:pt x="41341" y="36690"/>
                      <a:pt x="41341" y="0"/>
                      <a:pt x="17681" y="0"/>
                    </a:cubicBezTo>
                    <a:cubicBezTo>
                      <a:pt x="-5808" y="0"/>
                      <a:pt x="-5979" y="36690"/>
                      <a:pt x="17681" y="36690"/>
                    </a:cubicBezTo>
                    <a:lnTo>
                      <a:pt x="17681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3385868" y="2923222"/>
                <a:ext cx="35425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25" h="36690" extrusionOk="0">
                    <a:moveTo>
                      <a:pt x="17681" y="36690"/>
                    </a:moveTo>
                    <a:cubicBezTo>
                      <a:pt x="41341" y="36690"/>
                      <a:pt x="41341" y="0"/>
                      <a:pt x="17681" y="0"/>
                    </a:cubicBezTo>
                    <a:cubicBezTo>
                      <a:pt x="-5808" y="0"/>
                      <a:pt x="-5979" y="36690"/>
                      <a:pt x="17681" y="36690"/>
                    </a:cubicBezTo>
                    <a:lnTo>
                      <a:pt x="17681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3490731" y="2511913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3485416" y="2732055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967705" y="2962656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197209" y="3111988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543152" y="3159137"/>
                <a:ext cx="35361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361" h="36690" extrusionOk="0">
                    <a:moveTo>
                      <a:pt x="17616" y="36690"/>
                    </a:moveTo>
                    <a:cubicBezTo>
                      <a:pt x="41277" y="36690"/>
                      <a:pt x="41277" y="0"/>
                      <a:pt x="17616" y="0"/>
                    </a:cubicBezTo>
                    <a:cubicBezTo>
                      <a:pt x="-5872" y="0"/>
                      <a:pt x="-5872" y="36690"/>
                      <a:pt x="17616" y="36690"/>
                    </a:cubicBezTo>
                    <a:lnTo>
                      <a:pt x="17616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734426" y="2692622"/>
                <a:ext cx="35425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25" h="36690" extrusionOk="0">
                    <a:moveTo>
                      <a:pt x="17681" y="36690"/>
                    </a:moveTo>
                    <a:cubicBezTo>
                      <a:pt x="41341" y="36690"/>
                      <a:pt x="41341" y="0"/>
                      <a:pt x="17681" y="0"/>
                    </a:cubicBezTo>
                    <a:cubicBezTo>
                      <a:pt x="-5808" y="0"/>
                      <a:pt x="-5979" y="36690"/>
                      <a:pt x="17681" y="36690"/>
                    </a:cubicBezTo>
                    <a:lnTo>
                      <a:pt x="17681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472061" y="3449565"/>
                <a:ext cx="240635" cy="247534"/>
              </a:xfrm>
              <a:custGeom>
                <a:avLst/>
                <a:gdLst/>
                <a:ahLst/>
                <a:cxnLst/>
                <a:rect l="l" t="t" r="r" b="b"/>
                <a:pathLst>
                  <a:path w="240635" h="247534" extrusionOk="0">
                    <a:moveTo>
                      <a:pt x="213694" y="140426"/>
                    </a:moveTo>
                    <a:cubicBezTo>
                      <a:pt x="203236" y="133054"/>
                      <a:pt x="191577" y="128253"/>
                      <a:pt x="179404" y="124824"/>
                    </a:cubicBezTo>
                    <a:cubicBezTo>
                      <a:pt x="183519" y="121909"/>
                      <a:pt x="186776" y="119338"/>
                      <a:pt x="188834" y="117623"/>
                    </a:cubicBezTo>
                    <a:cubicBezTo>
                      <a:pt x="200664" y="108536"/>
                      <a:pt x="212322" y="98249"/>
                      <a:pt x="219695" y="85048"/>
                    </a:cubicBezTo>
                    <a:cubicBezTo>
                      <a:pt x="225181" y="75446"/>
                      <a:pt x="231182" y="58816"/>
                      <a:pt x="224324" y="48529"/>
                    </a:cubicBezTo>
                    <a:cubicBezTo>
                      <a:pt x="214894" y="33955"/>
                      <a:pt x="199807" y="40642"/>
                      <a:pt x="186091" y="52301"/>
                    </a:cubicBezTo>
                    <a:cubicBezTo>
                      <a:pt x="182147" y="53844"/>
                      <a:pt x="178375" y="56244"/>
                      <a:pt x="175289" y="58301"/>
                    </a:cubicBezTo>
                    <a:cubicBezTo>
                      <a:pt x="165174" y="65331"/>
                      <a:pt x="155915" y="73560"/>
                      <a:pt x="148029" y="82990"/>
                    </a:cubicBezTo>
                    <a:cubicBezTo>
                      <a:pt x="147000" y="84190"/>
                      <a:pt x="145800" y="85562"/>
                      <a:pt x="144771" y="86933"/>
                    </a:cubicBezTo>
                    <a:cubicBezTo>
                      <a:pt x="144943" y="82304"/>
                      <a:pt x="144943" y="77846"/>
                      <a:pt x="144771" y="74417"/>
                    </a:cubicBezTo>
                    <a:cubicBezTo>
                      <a:pt x="144600" y="54529"/>
                      <a:pt x="140656" y="33270"/>
                      <a:pt x="131741" y="15439"/>
                    </a:cubicBezTo>
                    <a:cubicBezTo>
                      <a:pt x="124540" y="1208"/>
                      <a:pt x="108767" y="-5650"/>
                      <a:pt x="95394" y="5666"/>
                    </a:cubicBezTo>
                    <a:cubicBezTo>
                      <a:pt x="80306" y="18353"/>
                      <a:pt x="82363" y="45614"/>
                      <a:pt x="84592" y="62930"/>
                    </a:cubicBezTo>
                    <a:cubicBezTo>
                      <a:pt x="85449" y="69788"/>
                      <a:pt x="86821" y="76646"/>
                      <a:pt x="88536" y="83162"/>
                    </a:cubicBezTo>
                    <a:cubicBezTo>
                      <a:pt x="82192" y="78704"/>
                      <a:pt x="75505" y="74932"/>
                      <a:pt x="68304" y="72017"/>
                    </a:cubicBezTo>
                    <a:cubicBezTo>
                      <a:pt x="50988" y="64988"/>
                      <a:pt x="13098" y="59330"/>
                      <a:pt x="1953" y="80247"/>
                    </a:cubicBezTo>
                    <a:cubicBezTo>
                      <a:pt x="-8505" y="99792"/>
                      <a:pt x="25785" y="120881"/>
                      <a:pt x="39672" y="128081"/>
                    </a:cubicBezTo>
                    <a:cubicBezTo>
                      <a:pt x="48073" y="132539"/>
                      <a:pt x="56817" y="135968"/>
                      <a:pt x="65733" y="138368"/>
                    </a:cubicBezTo>
                    <a:cubicBezTo>
                      <a:pt x="55789" y="144198"/>
                      <a:pt x="46359" y="150884"/>
                      <a:pt x="37786" y="158771"/>
                    </a:cubicBezTo>
                    <a:cubicBezTo>
                      <a:pt x="25613" y="169744"/>
                      <a:pt x="-2162" y="195633"/>
                      <a:pt x="9669" y="214149"/>
                    </a:cubicBezTo>
                    <a:cubicBezTo>
                      <a:pt x="22184" y="233695"/>
                      <a:pt x="58703" y="217407"/>
                      <a:pt x="72762" y="207977"/>
                    </a:cubicBezTo>
                    <a:cubicBezTo>
                      <a:pt x="77734" y="204548"/>
                      <a:pt x="82706" y="200605"/>
                      <a:pt x="87507" y="196147"/>
                    </a:cubicBezTo>
                    <a:cubicBezTo>
                      <a:pt x="94879" y="192204"/>
                      <a:pt x="101737" y="186889"/>
                      <a:pt x="107224" y="181402"/>
                    </a:cubicBezTo>
                    <a:cubicBezTo>
                      <a:pt x="107224" y="182431"/>
                      <a:pt x="107395" y="183631"/>
                      <a:pt x="107395" y="184660"/>
                    </a:cubicBezTo>
                    <a:cubicBezTo>
                      <a:pt x="107395" y="191347"/>
                      <a:pt x="107738" y="197004"/>
                      <a:pt x="108252" y="200090"/>
                    </a:cubicBezTo>
                    <a:cubicBezTo>
                      <a:pt x="109281" y="205577"/>
                      <a:pt x="111167" y="212092"/>
                      <a:pt x="113739" y="218093"/>
                    </a:cubicBezTo>
                    <a:cubicBezTo>
                      <a:pt x="115282" y="224779"/>
                      <a:pt x="117682" y="231123"/>
                      <a:pt x="121282" y="236781"/>
                    </a:cubicBezTo>
                    <a:cubicBezTo>
                      <a:pt x="126940" y="246039"/>
                      <a:pt x="137742" y="251183"/>
                      <a:pt x="147686" y="244496"/>
                    </a:cubicBezTo>
                    <a:cubicBezTo>
                      <a:pt x="151458" y="241924"/>
                      <a:pt x="154372" y="238324"/>
                      <a:pt x="156601" y="234038"/>
                    </a:cubicBezTo>
                    <a:cubicBezTo>
                      <a:pt x="159859" y="230437"/>
                      <a:pt x="162088" y="225637"/>
                      <a:pt x="162602" y="219636"/>
                    </a:cubicBezTo>
                    <a:cubicBezTo>
                      <a:pt x="162945" y="217064"/>
                      <a:pt x="162945" y="214492"/>
                      <a:pt x="163116" y="211921"/>
                    </a:cubicBezTo>
                    <a:cubicBezTo>
                      <a:pt x="164659" y="199919"/>
                      <a:pt x="163459" y="187918"/>
                      <a:pt x="161059" y="176087"/>
                    </a:cubicBezTo>
                    <a:cubicBezTo>
                      <a:pt x="166202" y="179345"/>
                      <a:pt x="171517" y="182431"/>
                      <a:pt x="177347" y="184831"/>
                    </a:cubicBezTo>
                    <a:cubicBezTo>
                      <a:pt x="193120" y="191689"/>
                      <a:pt x="222952" y="202319"/>
                      <a:pt x="236668" y="186203"/>
                    </a:cubicBezTo>
                    <a:cubicBezTo>
                      <a:pt x="250213" y="170773"/>
                      <a:pt x="225696" y="148827"/>
                      <a:pt x="213694" y="140426"/>
                    </a:cubicBezTo>
                    <a:close/>
                    <a:moveTo>
                      <a:pt x="136199" y="140769"/>
                    </a:moveTo>
                    <a:cubicBezTo>
                      <a:pt x="134656" y="142140"/>
                      <a:pt x="133113" y="143169"/>
                      <a:pt x="131398" y="144026"/>
                    </a:cubicBezTo>
                    <a:cubicBezTo>
                      <a:pt x="131055" y="144369"/>
                      <a:pt x="130712" y="144541"/>
                      <a:pt x="130198" y="144712"/>
                    </a:cubicBezTo>
                    <a:cubicBezTo>
                      <a:pt x="125740" y="148655"/>
                      <a:pt x="119739" y="150713"/>
                      <a:pt x="113224" y="148827"/>
                    </a:cubicBezTo>
                    <a:cubicBezTo>
                      <a:pt x="112367" y="148484"/>
                      <a:pt x="111510" y="148141"/>
                      <a:pt x="110653" y="147798"/>
                    </a:cubicBezTo>
                    <a:cubicBezTo>
                      <a:pt x="107395" y="146770"/>
                      <a:pt x="104309" y="145055"/>
                      <a:pt x="101737" y="142483"/>
                    </a:cubicBezTo>
                    <a:cubicBezTo>
                      <a:pt x="93336" y="133568"/>
                      <a:pt x="94536" y="117794"/>
                      <a:pt x="104309" y="110422"/>
                    </a:cubicBezTo>
                    <a:cubicBezTo>
                      <a:pt x="109110" y="106650"/>
                      <a:pt x="114596" y="105964"/>
                      <a:pt x="119739" y="107165"/>
                    </a:cubicBezTo>
                    <a:cubicBezTo>
                      <a:pt x="121111" y="106822"/>
                      <a:pt x="122483" y="106479"/>
                      <a:pt x="123854" y="106479"/>
                    </a:cubicBezTo>
                    <a:cubicBezTo>
                      <a:pt x="142371" y="105450"/>
                      <a:pt x="149057" y="129453"/>
                      <a:pt x="136199" y="1407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134255" y="3395968"/>
                <a:ext cx="80414" cy="81539"/>
              </a:xfrm>
              <a:custGeom>
                <a:avLst/>
                <a:gdLst/>
                <a:ahLst/>
                <a:cxnLst/>
                <a:rect l="l" t="t" r="r" b="b"/>
                <a:pathLst>
                  <a:path w="80414" h="81539" extrusionOk="0">
                    <a:moveTo>
                      <a:pt x="62525" y="37661"/>
                    </a:moveTo>
                    <a:cubicBezTo>
                      <a:pt x="67154" y="33717"/>
                      <a:pt x="70926" y="29088"/>
                      <a:pt x="74012" y="23259"/>
                    </a:cubicBezTo>
                    <a:cubicBezTo>
                      <a:pt x="78127" y="15201"/>
                      <a:pt x="68697" y="8514"/>
                      <a:pt x="61839" y="13829"/>
                    </a:cubicBezTo>
                    <a:cubicBezTo>
                      <a:pt x="58067" y="16915"/>
                      <a:pt x="49666" y="21030"/>
                      <a:pt x="46580" y="24973"/>
                    </a:cubicBezTo>
                    <a:cubicBezTo>
                      <a:pt x="42808" y="16058"/>
                      <a:pt x="36979" y="8514"/>
                      <a:pt x="29778" y="2171"/>
                    </a:cubicBezTo>
                    <a:cubicBezTo>
                      <a:pt x="23606" y="-3144"/>
                      <a:pt x="14348" y="1999"/>
                      <a:pt x="16234" y="10057"/>
                    </a:cubicBezTo>
                    <a:cubicBezTo>
                      <a:pt x="18120" y="18115"/>
                      <a:pt x="21206" y="25488"/>
                      <a:pt x="25663" y="32003"/>
                    </a:cubicBezTo>
                    <a:cubicBezTo>
                      <a:pt x="19663" y="31831"/>
                      <a:pt x="13490" y="32174"/>
                      <a:pt x="7490" y="32003"/>
                    </a:cubicBezTo>
                    <a:cubicBezTo>
                      <a:pt x="-1940" y="31660"/>
                      <a:pt x="-2283" y="44347"/>
                      <a:pt x="5432" y="47433"/>
                    </a:cubicBezTo>
                    <a:cubicBezTo>
                      <a:pt x="12290" y="50177"/>
                      <a:pt x="19491" y="51891"/>
                      <a:pt x="26692" y="52920"/>
                    </a:cubicBezTo>
                    <a:cubicBezTo>
                      <a:pt x="25492" y="59778"/>
                      <a:pt x="25149" y="66807"/>
                      <a:pt x="25835" y="74008"/>
                    </a:cubicBezTo>
                    <a:cubicBezTo>
                      <a:pt x="26349" y="78637"/>
                      <a:pt x="30292" y="82752"/>
                      <a:pt x="35265" y="81209"/>
                    </a:cubicBezTo>
                    <a:cubicBezTo>
                      <a:pt x="44351" y="78466"/>
                      <a:pt x="49323" y="72294"/>
                      <a:pt x="51552" y="64921"/>
                    </a:cubicBezTo>
                    <a:cubicBezTo>
                      <a:pt x="59610" y="72294"/>
                      <a:pt x="69383" y="77266"/>
                      <a:pt x="76927" y="69722"/>
                    </a:cubicBezTo>
                    <a:cubicBezTo>
                      <a:pt x="86700" y="59949"/>
                      <a:pt x="74012" y="46405"/>
                      <a:pt x="62525" y="376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232428" y="3609947"/>
                <a:ext cx="82702" cy="92216"/>
              </a:xfrm>
              <a:custGeom>
                <a:avLst/>
                <a:gdLst/>
                <a:ahLst/>
                <a:cxnLst/>
                <a:rect l="l" t="t" r="r" b="b"/>
                <a:pathLst>
                  <a:path w="82702" h="92216" extrusionOk="0">
                    <a:moveTo>
                      <a:pt x="74423" y="27192"/>
                    </a:moveTo>
                    <a:cubicBezTo>
                      <a:pt x="66536" y="27021"/>
                      <a:pt x="58821" y="28221"/>
                      <a:pt x="51791" y="30793"/>
                    </a:cubicBezTo>
                    <a:cubicBezTo>
                      <a:pt x="52306" y="18449"/>
                      <a:pt x="49563" y="4904"/>
                      <a:pt x="38761" y="961"/>
                    </a:cubicBezTo>
                    <a:cubicBezTo>
                      <a:pt x="23674" y="-4526"/>
                      <a:pt x="23331" y="14677"/>
                      <a:pt x="25045" y="28393"/>
                    </a:cubicBezTo>
                    <a:cubicBezTo>
                      <a:pt x="19730" y="27021"/>
                      <a:pt x="14072" y="26678"/>
                      <a:pt x="8415" y="27364"/>
                    </a:cubicBezTo>
                    <a:cubicBezTo>
                      <a:pt x="1214" y="28050"/>
                      <a:pt x="-2901" y="36108"/>
                      <a:pt x="2414" y="41937"/>
                    </a:cubicBezTo>
                    <a:cubicBezTo>
                      <a:pt x="6872" y="46738"/>
                      <a:pt x="12187" y="50167"/>
                      <a:pt x="17844" y="52053"/>
                    </a:cubicBezTo>
                    <a:cubicBezTo>
                      <a:pt x="11844" y="59939"/>
                      <a:pt x="8072" y="69026"/>
                      <a:pt x="15101" y="75542"/>
                    </a:cubicBezTo>
                    <a:cubicBezTo>
                      <a:pt x="21788" y="81713"/>
                      <a:pt x="29503" y="77770"/>
                      <a:pt x="35847" y="71426"/>
                    </a:cubicBezTo>
                    <a:cubicBezTo>
                      <a:pt x="38933" y="79485"/>
                      <a:pt x="43733" y="86514"/>
                      <a:pt x="51963" y="91143"/>
                    </a:cubicBezTo>
                    <a:cubicBezTo>
                      <a:pt x="57621" y="94229"/>
                      <a:pt x="63964" y="90286"/>
                      <a:pt x="64307" y="84114"/>
                    </a:cubicBezTo>
                    <a:cubicBezTo>
                      <a:pt x="64822" y="73141"/>
                      <a:pt x="62936" y="62511"/>
                      <a:pt x="58649" y="52739"/>
                    </a:cubicBezTo>
                    <a:cubicBezTo>
                      <a:pt x="66536" y="50681"/>
                      <a:pt x="73566" y="47081"/>
                      <a:pt x="80424" y="41252"/>
                    </a:cubicBezTo>
                    <a:cubicBezTo>
                      <a:pt x="85739" y="36451"/>
                      <a:pt x="80938" y="27364"/>
                      <a:pt x="74423" y="27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996702" y="3391226"/>
                <a:ext cx="74872" cy="85006"/>
              </a:xfrm>
              <a:custGeom>
                <a:avLst/>
                <a:gdLst/>
                <a:ahLst/>
                <a:cxnLst/>
                <a:rect l="l" t="t" r="r" b="b"/>
                <a:pathLst>
                  <a:path w="74872" h="85006" extrusionOk="0">
                    <a:moveTo>
                      <a:pt x="62300" y="16857"/>
                    </a:moveTo>
                    <a:cubicBezTo>
                      <a:pt x="56299" y="19429"/>
                      <a:pt x="50813" y="22686"/>
                      <a:pt x="45498" y="26287"/>
                    </a:cubicBezTo>
                    <a:cubicBezTo>
                      <a:pt x="44126" y="18571"/>
                      <a:pt x="41726" y="11370"/>
                      <a:pt x="37782" y="3998"/>
                    </a:cubicBezTo>
                    <a:cubicBezTo>
                      <a:pt x="33839" y="-3717"/>
                      <a:pt x="23724" y="912"/>
                      <a:pt x="22866" y="7941"/>
                    </a:cubicBezTo>
                    <a:cubicBezTo>
                      <a:pt x="22181" y="14285"/>
                      <a:pt x="22352" y="20114"/>
                      <a:pt x="23381" y="26115"/>
                    </a:cubicBezTo>
                    <a:cubicBezTo>
                      <a:pt x="19437" y="24400"/>
                      <a:pt x="15323" y="23029"/>
                      <a:pt x="10865" y="22000"/>
                    </a:cubicBezTo>
                    <a:cubicBezTo>
                      <a:pt x="3321" y="20286"/>
                      <a:pt x="-2508" y="28001"/>
                      <a:pt x="1092" y="34687"/>
                    </a:cubicBezTo>
                    <a:cubicBezTo>
                      <a:pt x="5207" y="42574"/>
                      <a:pt x="11894" y="48232"/>
                      <a:pt x="19609" y="50975"/>
                    </a:cubicBezTo>
                    <a:cubicBezTo>
                      <a:pt x="16866" y="55947"/>
                      <a:pt x="14980" y="61262"/>
                      <a:pt x="13608" y="67263"/>
                    </a:cubicBezTo>
                    <a:cubicBezTo>
                      <a:pt x="12065" y="74293"/>
                      <a:pt x="19266" y="80465"/>
                      <a:pt x="25952" y="76693"/>
                    </a:cubicBezTo>
                    <a:cubicBezTo>
                      <a:pt x="30753" y="73950"/>
                      <a:pt x="34525" y="70349"/>
                      <a:pt x="37440" y="66063"/>
                    </a:cubicBezTo>
                    <a:cubicBezTo>
                      <a:pt x="40869" y="71892"/>
                      <a:pt x="45155" y="77379"/>
                      <a:pt x="49955" y="82522"/>
                    </a:cubicBezTo>
                    <a:cubicBezTo>
                      <a:pt x="55270" y="88009"/>
                      <a:pt x="64700" y="83722"/>
                      <a:pt x="64700" y="76350"/>
                    </a:cubicBezTo>
                    <a:cubicBezTo>
                      <a:pt x="64872" y="64348"/>
                      <a:pt x="61443" y="51147"/>
                      <a:pt x="53042" y="43432"/>
                    </a:cubicBezTo>
                    <a:cubicBezTo>
                      <a:pt x="59214" y="39660"/>
                      <a:pt x="65043" y="35716"/>
                      <a:pt x="70872" y="31430"/>
                    </a:cubicBezTo>
                    <a:cubicBezTo>
                      <a:pt x="79788" y="25086"/>
                      <a:pt x="72415" y="12399"/>
                      <a:pt x="62300" y="168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3841488" y="3632677"/>
                <a:ext cx="77568" cy="75685"/>
              </a:xfrm>
              <a:custGeom>
                <a:avLst/>
                <a:gdLst/>
                <a:ahLst/>
                <a:cxnLst/>
                <a:rect l="l" t="t" r="r" b="b"/>
                <a:pathLst>
                  <a:path w="77568" h="75685" extrusionOk="0">
                    <a:moveTo>
                      <a:pt x="76411" y="23323"/>
                    </a:moveTo>
                    <a:cubicBezTo>
                      <a:pt x="77954" y="20922"/>
                      <a:pt x="77954" y="16979"/>
                      <a:pt x="76411" y="14750"/>
                    </a:cubicBezTo>
                    <a:cubicBezTo>
                      <a:pt x="67324" y="1720"/>
                      <a:pt x="53951" y="11321"/>
                      <a:pt x="44007" y="22122"/>
                    </a:cubicBezTo>
                    <a:cubicBezTo>
                      <a:pt x="41606" y="15950"/>
                      <a:pt x="38692" y="9950"/>
                      <a:pt x="35091" y="4120"/>
                    </a:cubicBezTo>
                    <a:cubicBezTo>
                      <a:pt x="33377" y="1206"/>
                      <a:pt x="29434" y="-852"/>
                      <a:pt x="26005" y="348"/>
                    </a:cubicBezTo>
                    <a:cubicBezTo>
                      <a:pt x="14003" y="4635"/>
                      <a:pt x="17603" y="16636"/>
                      <a:pt x="22747" y="27095"/>
                    </a:cubicBezTo>
                    <a:cubicBezTo>
                      <a:pt x="18289" y="25723"/>
                      <a:pt x="13832" y="25037"/>
                      <a:pt x="8688" y="24866"/>
                    </a:cubicBezTo>
                    <a:cubicBezTo>
                      <a:pt x="801" y="24694"/>
                      <a:pt x="-2799" y="34638"/>
                      <a:pt x="2516" y="39953"/>
                    </a:cubicBezTo>
                    <a:cubicBezTo>
                      <a:pt x="7659" y="45268"/>
                      <a:pt x="14003" y="48869"/>
                      <a:pt x="20861" y="50583"/>
                    </a:cubicBezTo>
                    <a:cubicBezTo>
                      <a:pt x="18632" y="55727"/>
                      <a:pt x="17603" y="61556"/>
                      <a:pt x="17432" y="67557"/>
                    </a:cubicBezTo>
                    <a:cubicBezTo>
                      <a:pt x="17261" y="75101"/>
                      <a:pt x="26519" y="78187"/>
                      <a:pt x="31662" y="73386"/>
                    </a:cubicBezTo>
                    <a:cubicBezTo>
                      <a:pt x="35606" y="69786"/>
                      <a:pt x="39035" y="66014"/>
                      <a:pt x="41949" y="61728"/>
                    </a:cubicBezTo>
                    <a:cubicBezTo>
                      <a:pt x="47950" y="69100"/>
                      <a:pt x="55151" y="75101"/>
                      <a:pt x="64238" y="73215"/>
                    </a:cubicBezTo>
                    <a:cubicBezTo>
                      <a:pt x="67153" y="72529"/>
                      <a:pt x="69210" y="69957"/>
                      <a:pt x="70067" y="67385"/>
                    </a:cubicBezTo>
                    <a:cubicBezTo>
                      <a:pt x="73153" y="57956"/>
                      <a:pt x="68181" y="46640"/>
                      <a:pt x="60638" y="38582"/>
                    </a:cubicBezTo>
                    <a:cubicBezTo>
                      <a:pt x="66638" y="34810"/>
                      <a:pt x="71953" y="30009"/>
                      <a:pt x="76411" y="23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3311551" y="3437304"/>
                <a:ext cx="76899" cy="81111"/>
              </a:xfrm>
              <a:custGeom>
                <a:avLst/>
                <a:gdLst/>
                <a:ahLst/>
                <a:cxnLst/>
                <a:rect l="l" t="t" r="r" b="b"/>
                <a:pathLst>
                  <a:path w="76899" h="81111" extrusionOk="0">
                    <a:moveTo>
                      <a:pt x="75882" y="31300"/>
                    </a:moveTo>
                    <a:cubicBezTo>
                      <a:pt x="78796" y="26157"/>
                      <a:pt x="75196" y="17413"/>
                      <a:pt x="68338" y="18270"/>
                    </a:cubicBezTo>
                    <a:cubicBezTo>
                      <a:pt x="60794" y="19127"/>
                      <a:pt x="54622" y="21527"/>
                      <a:pt x="49307" y="25299"/>
                    </a:cubicBezTo>
                    <a:cubicBezTo>
                      <a:pt x="46221" y="18270"/>
                      <a:pt x="43306" y="11069"/>
                      <a:pt x="39877" y="4211"/>
                    </a:cubicBezTo>
                    <a:cubicBezTo>
                      <a:pt x="35762" y="-4533"/>
                      <a:pt x="21018" y="1639"/>
                      <a:pt x="24104" y="10897"/>
                    </a:cubicBezTo>
                    <a:cubicBezTo>
                      <a:pt x="26504" y="17927"/>
                      <a:pt x="28904" y="25128"/>
                      <a:pt x="31133" y="32157"/>
                    </a:cubicBezTo>
                    <a:cubicBezTo>
                      <a:pt x="23589" y="25471"/>
                      <a:pt x="13131" y="25814"/>
                      <a:pt x="4387" y="30957"/>
                    </a:cubicBezTo>
                    <a:cubicBezTo>
                      <a:pt x="-757" y="34215"/>
                      <a:pt x="-2128" y="43645"/>
                      <a:pt x="4387" y="46559"/>
                    </a:cubicBezTo>
                    <a:cubicBezTo>
                      <a:pt x="11759" y="49817"/>
                      <a:pt x="19132" y="51703"/>
                      <a:pt x="26504" y="52217"/>
                    </a:cubicBezTo>
                    <a:cubicBezTo>
                      <a:pt x="24790" y="56675"/>
                      <a:pt x="23075" y="60961"/>
                      <a:pt x="21532" y="65247"/>
                    </a:cubicBezTo>
                    <a:cubicBezTo>
                      <a:pt x="18789" y="72277"/>
                      <a:pt x="27876" y="78106"/>
                      <a:pt x="33705" y="74677"/>
                    </a:cubicBezTo>
                    <a:cubicBezTo>
                      <a:pt x="38163" y="72105"/>
                      <a:pt x="42106" y="68676"/>
                      <a:pt x="45192" y="64904"/>
                    </a:cubicBezTo>
                    <a:cubicBezTo>
                      <a:pt x="49307" y="70391"/>
                      <a:pt x="53936" y="75363"/>
                      <a:pt x="60280" y="79820"/>
                    </a:cubicBezTo>
                    <a:cubicBezTo>
                      <a:pt x="65766" y="83592"/>
                      <a:pt x="71938" y="78449"/>
                      <a:pt x="72453" y="72791"/>
                    </a:cubicBezTo>
                    <a:cubicBezTo>
                      <a:pt x="73310" y="62504"/>
                      <a:pt x="69881" y="52388"/>
                      <a:pt x="64223" y="43816"/>
                    </a:cubicBezTo>
                    <a:cubicBezTo>
                      <a:pt x="69024" y="40730"/>
                      <a:pt x="72967" y="36787"/>
                      <a:pt x="75882" y="313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3803470" y="3436812"/>
                <a:ext cx="76349" cy="81931"/>
              </a:xfrm>
              <a:custGeom>
                <a:avLst/>
                <a:gdLst/>
                <a:ahLst/>
                <a:cxnLst/>
                <a:rect l="l" t="t" r="r" b="b"/>
                <a:pathLst>
                  <a:path w="76349" h="81931" extrusionOk="0">
                    <a:moveTo>
                      <a:pt x="63680" y="9847"/>
                    </a:moveTo>
                    <a:cubicBezTo>
                      <a:pt x="55450" y="13790"/>
                      <a:pt x="48249" y="18762"/>
                      <a:pt x="41391" y="24248"/>
                    </a:cubicBezTo>
                    <a:cubicBezTo>
                      <a:pt x="38476" y="16190"/>
                      <a:pt x="34019" y="9161"/>
                      <a:pt x="27675" y="2474"/>
                    </a:cubicBezTo>
                    <a:cubicBezTo>
                      <a:pt x="21846" y="-3698"/>
                      <a:pt x="10702" y="2646"/>
                      <a:pt x="13273" y="10875"/>
                    </a:cubicBezTo>
                    <a:cubicBezTo>
                      <a:pt x="15331" y="17048"/>
                      <a:pt x="17731" y="22877"/>
                      <a:pt x="20989" y="28535"/>
                    </a:cubicBezTo>
                    <a:cubicBezTo>
                      <a:pt x="17217" y="28535"/>
                      <a:pt x="13273" y="28706"/>
                      <a:pt x="9330" y="28878"/>
                    </a:cubicBezTo>
                    <a:cubicBezTo>
                      <a:pt x="1100" y="29392"/>
                      <a:pt x="-4386" y="42079"/>
                      <a:pt x="4701" y="46023"/>
                    </a:cubicBezTo>
                    <a:cubicBezTo>
                      <a:pt x="10016" y="48423"/>
                      <a:pt x="15159" y="49966"/>
                      <a:pt x="20474" y="50652"/>
                    </a:cubicBezTo>
                    <a:cubicBezTo>
                      <a:pt x="17560" y="57167"/>
                      <a:pt x="15159" y="64025"/>
                      <a:pt x="13273" y="71054"/>
                    </a:cubicBezTo>
                    <a:cubicBezTo>
                      <a:pt x="10702" y="79798"/>
                      <a:pt x="21674" y="85285"/>
                      <a:pt x="27847" y="79627"/>
                    </a:cubicBezTo>
                    <a:cubicBezTo>
                      <a:pt x="32819" y="74998"/>
                      <a:pt x="37105" y="69854"/>
                      <a:pt x="40363" y="64196"/>
                    </a:cubicBezTo>
                    <a:cubicBezTo>
                      <a:pt x="43963" y="69511"/>
                      <a:pt x="48421" y="74312"/>
                      <a:pt x="54421" y="78084"/>
                    </a:cubicBezTo>
                    <a:cubicBezTo>
                      <a:pt x="59908" y="81513"/>
                      <a:pt x="68309" y="77227"/>
                      <a:pt x="67795" y="70368"/>
                    </a:cubicBezTo>
                    <a:cubicBezTo>
                      <a:pt x="66937" y="58024"/>
                      <a:pt x="62137" y="47051"/>
                      <a:pt x="53736" y="38822"/>
                    </a:cubicBezTo>
                    <a:cubicBezTo>
                      <a:pt x="61965" y="33335"/>
                      <a:pt x="71395" y="30421"/>
                      <a:pt x="75853" y="19276"/>
                    </a:cubicBezTo>
                    <a:cubicBezTo>
                      <a:pt x="78596" y="11904"/>
                      <a:pt x="69337" y="6932"/>
                      <a:pt x="63680" y="98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8" name="Google Shape;328;p3"/>
          <p:cNvGrpSpPr/>
          <p:nvPr/>
        </p:nvGrpSpPr>
        <p:grpSpPr>
          <a:xfrm>
            <a:off x="1662791" y="1470048"/>
            <a:ext cx="1593489" cy="1718817"/>
            <a:chOff x="-6629731" y="-873221"/>
            <a:chExt cx="1593489" cy="1718817"/>
          </a:xfrm>
        </p:grpSpPr>
        <p:sp>
          <p:nvSpPr>
            <p:cNvPr id="329" name="Google Shape;329;p3"/>
            <p:cNvSpPr/>
            <p:nvPr/>
          </p:nvSpPr>
          <p:spPr>
            <a:xfrm>
              <a:off x="-6522774" y="-98582"/>
              <a:ext cx="1377353" cy="944049"/>
            </a:xfrm>
            <a:custGeom>
              <a:avLst/>
              <a:gdLst/>
              <a:ahLst/>
              <a:cxnLst/>
              <a:rect l="l" t="t" r="r" b="b"/>
              <a:pathLst>
                <a:path w="1377353" h="944049" extrusionOk="0">
                  <a:moveTo>
                    <a:pt x="9679" y="82128"/>
                  </a:moveTo>
                  <a:cubicBezTo>
                    <a:pt x="-50329" y="116075"/>
                    <a:pt x="187472" y="746668"/>
                    <a:pt x="208218" y="775300"/>
                  </a:cubicBezTo>
                  <a:cubicBezTo>
                    <a:pt x="221077" y="792960"/>
                    <a:pt x="239936" y="805304"/>
                    <a:pt x="258624" y="816448"/>
                  </a:cubicBezTo>
                  <a:cubicBezTo>
                    <a:pt x="538088" y="982584"/>
                    <a:pt x="906534" y="986870"/>
                    <a:pt x="1189769" y="827078"/>
                  </a:cubicBezTo>
                  <a:cubicBezTo>
                    <a:pt x="1214972" y="812848"/>
                    <a:pt x="1240004" y="796903"/>
                    <a:pt x="1256806" y="773415"/>
                  </a:cubicBezTo>
                  <a:cubicBezTo>
                    <a:pt x="1285610" y="733124"/>
                    <a:pt x="1336016" y="301584"/>
                    <a:pt x="1350932" y="231118"/>
                  </a:cubicBezTo>
                  <a:cubicBezTo>
                    <a:pt x="1372020" y="130991"/>
                    <a:pt x="1390537" y="93272"/>
                    <a:pt x="1364820" y="54696"/>
                  </a:cubicBezTo>
                  <a:cubicBezTo>
                    <a:pt x="1333959" y="7890"/>
                    <a:pt x="1260921" y="-6512"/>
                    <a:pt x="1207428" y="2575"/>
                  </a:cubicBezTo>
                  <a:cubicBezTo>
                    <a:pt x="1199713" y="3947"/>
                    <a:pt x="1144506" y="14062"/>
                    <a:pt x="1104044" y="59668"/>
                  </a:cubicBezTo>
                  <a:cubicBezTo>
                    <a:pt x="1071126" y="96701"/>
                    <a:pt x="1080555" y="120190"/>
                    <a:pt x="1057924" y="131334"/>
                  </a:cubicBezTo>
                  <a:cubicBezTo>
                    <a:pt x="1011461" y="153966"/>
                    <a:pt x="956426" y="62068"/>
                    <a:pt x="875673" y="62583"/>
                  </a:cubicBezTo>
                  <a:cubicBezTo>
                    <a:pt x="842754" y="62754"/>
                    <a:pt x="794063" y="78356"/>
                    <a:pt x="734741" y="157738"/>
                  </a:cubicBezTo>
                  <a:cubicBezTo>
                    <a:pt x="690850" y="86414"/>
                    <a:pt x="612840" y="43895"/>
                    <a:pt x="530887" y="46981"/>
                  </a:cubicBezTo>
                  <a:cubicBezTo>
                    <a:pt x="418587" y="51267"/>
                    <a:pt x="356694" y="139221"/>
                    <a:pt x="350350" y="148651"/>
                  </a:cubicBezTo>
                  <a:cubicBezTo>
                    <a:pt x="335948" y="96873"/>
                    <a:pt x="287599" y="61897"/>
                    <a:pt x="235307" y="64469"/>
                  </a:cubicBezTo>
                  <a:cubicBezTo>
                    <a:pt x="179929" y="67212"/>
                    <a:pt x="133466" y="111789"/>
                    <a:pt x="128151" y="168710"/>
                  </a:cubicBezTo>
                  <a:cubicBezTo>
                    <a:pt x="52027" y="85214"/>
                    <a:pt x="22366" y="74927"/>
                    <a:pt x="9679" y="82128"/>
                  </a:cubicBezTo>
                  <a:close/>
                </a:path>
              </a:pathLst>
            </a:custGeom>
            <a:solidFill>
              <a:srgbClr val="F5F1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" name="Google Shape;330;p3"/>
            <p:cNvGrpSpPr/>
            <p:nvPr/>
          </p:nvGrpSpPr>
          <p:grpSpPr>
            <a:xfrm>
              <a:off x="-6522946" y="-98407"/>
              <a:ext cx="1377448" cy="944003"/>
              <a:chOff x="5402578" y="927544"/>
              <a:chExt cx="1377448" cy="944003"/>
            </a:xfrm>
          </p:grpSpPr>
          <p:sp>
            <p:nvSpPr>
              <p:cNvPr id="331" name="Google Shape;331;p3"/>
              <p:cNvSpPr/>
              <p:nvPr/>
            </p:nvSpPr>
            <p:spPr>
              <a:xfrm>
                <a:off x="5561590" y="991533"/>
                <a:ext cx="388848" cy="861669"/>
              </a:xfrm>
              <a:custGeom>
                <a:avLst/>
                <a:gdLst/>
                <a:ahLst/>
                <a:cxnLst/>
                <a:rect l="l" t="t" r="r" b="b"/>
                <a:pathLst>
                  <a:path w="388848" h="861669" extrusionOk="0">
                    <a:moveTo>
                      <a:pt x="387991" y="859955"/>
                    </a:moveTo>
                    <a:cubicBezTo>
                      <a:pt x="370675" y="824464"/>
                      <a:pt x="355244" y="788117"/>
                      <a:pt x="341186" y="751255"/>
                    </a:cubicBezTo>
                    <a:cubicBezTo>
                      <a:pt x="292494" y="624211"/>
                      <a:pt x="260604" y="491509"/>
                      <a:pt x="237115" y="357606"/>
                    </a:cubicBezTo>
                    <a:cubicBezTo>
                      <a:pt x="220485" y="263480"/>
                      <a:pt x="209512" y="168840"/>
                      <a:pt x="199225" y="74028"/>
                    </a:cubicBezTo>
                    <a:cubicBezTo>
                      <a:pt x="195281" y="79171"/>
                      <a:pt x="192710" y="82772"/>
                      <a:pt x="191510" y="84315"/>
                    </a:cubicBezTo>
                    <a:cubicBezTo>
                      <a:pt x="177108" y="32537"/>
                      <a:pt x="128759" y="-2439"/>
                      <a:pt x="76467" y="133"/>
                    </a:cubicBezTo>
                    <a:cubicBezTo>
                      <a:pt x="46806" y="1676"/>
                      <a:pt x="19717" y="15049"/>
                      <a:pt x="0" y="35966"/>
                    </a:cubicBezTo>
                    <a:cubicBezTo>
                      <a:pt x="8744" y="82943"/>
                      <a:pt x="18860" y="129578"/>
                      <a:pt x="29832" y="176041"/>
                    </a:cubicBezTo>
                    <a:cubicBezTo>
                      <a:pt x="59836" y="302399"/>
                      <a:pt x="95840" y="427729"/>
                      <a:pt x="134074" y="551859"/>
                    </a:cubicBezTo>
                    <a:cubicBezTo>
                      <a:pt x="151047" y="606723"/>
                      <a:pt x="169050" y="661758"/>
                      <a:pt x="192881" y="714051"/>
                    </a:cubicBezTo>
                    <a:cubicBezTo>
                      <a:pt x="204540" y="739768"/>
                      <a:pt x="217742" y="764800"/>
                      <a:pt x="232143" y="789317"/>
                    </a:cubicBezTo>
                    <a:cubicBezTo>
                      <a:pt x="239344" y="801490"/>
                      <a:pt x="247402" y="813149"/>
                      <a:pt x="255289" y="824979"/>
                    </a:cubicBezTo>
                    <a:cubicBezTo>
                      <a:pt x="298837" y="840409"/>
                      <a:pt x="343414" y="852754"/>
                      <a:pt x="388848" y="861669"/>
                    </a:cubicBezTo>
                    <a:cubicBezTo>
                      <a:pt x="388506" y="861155"/>
                      <a:pt x="388163" y="860641"/>
                      <a:pt x="387991" y="859955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6151206" y="989777"/>
                <a:ext cx="242944" cy="880570"/>
              </a:xfrm>
              <a:custGeom>
                <a:avLst/>
                <a:gdLst/>
                <a:ahLst/>
                <a:cxnLst/>
                <a:rect l="l" t="t" r="r" b="b"/>
                <a:pathLst>
                  <a:path w="242944" h="880570" extrusionOk="0">
                    <a:moveTo>
                      <a:pt x="31547" y="880570"/>
                    </a:moveTo>
                    <a:cubicBezTo>
                      <a:pt x="58293" y="879370"/>
                      <a:pt x="85039" y="876970"/>
                      <a:pt x="111443" y="873369"/>
                    </a:cubicBezTo>
                    <a:cubicBezTo>
                      <a:pt x="113843" y="866168"/>
                      <a:pt x="116243" y="859139"/>
                      <a:pt x="118472" y="851938"/>
                    </a:cubicBezTo>
                    <a:cubicBezTo>
                      <a:pt x="129959" y="814733"/>
                      <a:pt x="140246" y="777014"/>
                      <a:pt x="149504" y="739124"/>
                    </a:cubicBezTo>
                    <a:cubicBezTo>
                      <a:pt x="166135" y="671230"/>
                      <a:pt x="179508" y="602650"/>
                      <a:pt x="189109" y="533384"/>
                    </a:cubicBezTo>
                    <a:cubicBezTo>
                      <a:pt x="198882" y="463261"/>
                      <a:pt x="208312" y="392623"/>
                      <a:pt x="214999" y="321986"/>
                    </a:cubicBezTo>
                    <a:cubicBezTo>
                      <a:pt x="223571" y="231289"/>
                      <a:pt x="233001" y="140935"/>
                      <a:pt x="242945" y="50409"/>
                    </a:cubicBezTo>
                    <a:cubicBezTo>
                      <a:pt x="210541" y="28978"/>
                      <a:pt x="173165" y="-340"/>
                      <a:pt x="127387" y="3"/>
                    </a:cubicBezTo>
                    <a:cubicBezTo>
                      <a:pt x="97041" y="174"/>
                      <a:pt x="53321" y="13548"/>
                      <a:pt x="0" y="77670"/>
                    </a:cubicBezTo>
                    <a:cubicBezTo>
                      <a:pt x="1715" y="105788"/>
                      <a:pt x="3772" y="133906"/>
                      <a:pt x="5658" y="162023"/>
                    </a:cubicBezTo>
                    <a:cubicBezTo>
                      <a:pt x="15602" y="305527"/>
                      <a:pt x="23489" y="449374"/>
                      <a:pt x="28289" y="593220"/>
                    </a:cubicBezTo>
                    <a:cubicBezTo>
                      <a:pt x="30690" y="665915"/>
                      <a:pt x="32747" y="738781"/>
                      <a:pt x="32404" y="811647"/>
                    </a:cubicBezTo>
                    <a:cubicBezTo>
                      <a:pt x="32233" y="834793"/>
                      <a:pt x="31890" y="857767"/>
                      <a:pt x="31547" y="880570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6328486" y="927544"/>
                <a:ext cx="305181" cy="924458"/>
              </a:xfrm>
              <a:custGeom>
                <a:avLst/>
                <a:gdLst/>
                <a:ahLst/>
                <a:cxnLst/>
                <a:rect l="l" t="t" r="r" b="b"/>
                <a:pathLst>
                  <a:path w="305181" h="924458" extrusionOk="0">
                    <a:moveTo>
                      <a:pt x="133731" y="823646"/>
                    </a:moveTo>
                    <a:cubicBezTo>
                      <a:pt x="183966" y="681342"/>
                      <a:pt x="230943" y="538182"/>
                      <a:pt x="251860" y="387991"/>
                    </a:cubicBezTo>
                    <a:cubicBezTo>
                      <a:pt x="269862" y="258718"/>
                      <a:pt x="288550" y="129445"/>
                      <a:pt x="305181" y="0"/>
                    </a:cubicBezTo>
                    <a:cubicBezTo>
                      <a:pt x="296951" y="343"/>
                      <a:pt x="289064" y="1029"/>
                      <a:pt x="281521" y="2400"/>
                    </a:cubicBezTo>
                    <a:cubicBezTo>
                      <a:pt x="273806" y="3772"/>
                      <a:pt x="218599" y="13887"/>
                      <a:pt x="178136" y="59493"/>
                    </a:cubicBezTo>
                    <a:cubicBezTo>
                      <a:pt x="145218" y="96526"/>
                      <a:pt x="154648" y="120015"/>
                      <a:pt x="132017" y="131159"/>
                    </a:cubicBezTo>
                    <a:cubicBezTo>
                      <a:pt x="127901" y="133217"/>
                      <a:pt x="123615" y="134245"/>
                      <a:pt x="119329" y="134588"/>
                    </a:cubicBezTo>
                    <a:cubicBezTo>
                      <a:pt x="117443" y="155848"/>
                      <a:pt x="115557" y="177108"/>
                      <a:pt x="113671" y="198368"/>
                    </a:cubicBezTo>
                    <a:cubicBezTo>
                      <a:pt x="99955" y="344100"/>
                      <a:pt x="87096" y="490004"/>
                      <a:pt x="65494" y="634879"/>
                    </a:cubicBezTo>
                    <a:cubicBezTo>
                      <a:pt x="55035" y="705345"/>
                      <a:pt x="40291" y="775297"/>
                      <a:pt x="22460" y="844220"/>
                    </a:cubicBezTo>
                    <a:cubicBezTo>
                      <a:pt x="15602" y="871137"/>
                      <a:pt x="8058" y="897884"/>
                      <a:pt x="0" y="924458"/>
                    </a:cubicBezTo>
                    <a:cubicBezTo>
                      <a:pt x="36519" y="917086"/>
                      <a:pt x="72352" y="907485"/>
                      <a:pt x="107670" y="895826"/>
                    </a:cubicBezTo>
                    <a:cubicBezTo>
                      <a:pt x="116586" y="871823"/>
                      <a:pt x="125159" y="847820"/>
                      <a:pt x="133731" y="823646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6489477" y="930287"/>
                <a:ext cx="290549" cy="873537"/>
              </a:xfrm>
              <a:custGeom>
                <a:avLst/>
                <a:gdLst/>
                <a:ahLst/>
                <a:cxnLst/>
                <a:rect l="l" t="t" r="r" b="b"/>
                <a:pathLst>
                  <a:path w="290549" h="873537" extrusionOk="0">
                    <a:moveTo>
                      <a:pt x="278092" y="51949"/>
                    </a:moveTo>
                    <a:cubicBezTo>
                      <a:pt x="258890" y="22974"/>
                      <a:pt x="223399" y="6344"/>
                      <a:pt x="186538" y="0"/>
                    </a:cubicBezTo>
                    <a:cubicBezTo>
                      <a:pt x="178651" y="61894"/>
                      <a:pt x="170250" y="123787"/>
                      <a:pt x="161677" y="185509"/>
                    </a:cubicBezTo>
                    <a:cubicBezTo>
                      <a:pt x="151048" y="262833"/>
                      <a:pt x="140417" y="339985"/>
                      <a:pt x="128930" y="417138"/>
                    </a:cubicBezTo>
                    <a:cubicBezTo>
                      <a:pt x="117786" y="492747"/>
                      <a:pt x="99269" y="566642"/>
                      <a:pt x="77667" y="639851"/>
                    </a:cubicBezTo>
                    <a:cubicBezTo>
                      <a:pt x="54350" y="718376"/>
                      <a:pt x="28118" y="796385"/>
                      <a:pt x="0" y="873538"/>
                    </a:cubicBezTo>
                    <a:cubicBezTo>
                      <a:pt x="35319" y="859308"/>
                      <a:pt x="69780" y="842848"/>
                      <a:pt x="103042" y="823989"/>
                    </a:cubicBezTo>
                    <a:cubicBezTo>
                      <a:pt x="128245" y="809758"/>
                      <a:pt x="153276" y="793814"/>
                      <a:pt x="170078" y="770325"/>
                    </a:cubicBezTo>
                    <a:cubicBezTo>
                      <a:pt x="198882" y="730034"/>
                      <a:pt x="249288" y="298495"/>
                      <a:pt x="264205" y="228029"/>
                    </a:cubicBezTo>
                    <a:cubicBezTo>
                      <a:pt x="285293" y="128073"/>
                      <a:pt x="303638" y="90526"/>
                      <a:pt x="278092" y="51949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5808649" y="974355"/>
                <a:ext cx="315957" cy="897192"/>
              </a:xfrm>
              <a:custGeom>
                <a:avLst/>
                <a:gdLst/>
                <a:ahLst/>
                <a:cxnLst/>
                <a:rect l="l" t="t" r="r" b="b"/>
                <a:pathLst>
                  <a:path w="315957" h="897192" extrusionOk="0">
                    <a:moveTo>
                      <a:pt x="315639" y="798438"/>
                    </a:moveTo>
                    <a:cubicBezTo>
                      <a:pt x="314611" y="654591"/>
                      <a:pt x="308267" y="510916"/>
                      <a:pt x="301409" y="367241"/>
                    </a:cubicBezTo>
                    <a:cubicBezTo>
                      <a:pt x="296609" y="266257"/>
                      <a:pt x="293694" y="165101"/>
                      <a:pt x="290951" y="63946"/>
                    </a:cubicBezTo>
                    <a:cubicBezTo>
                      <a:pt x="246545" y="21426"/>
                      <a:pt x="186881" y="-2234"/>
                      <a:pt x="124815" y="167"/>
                    </a:cubicBezTo>
                    <a:cubicBezTo>
                      <a:pt x="71838" y="2224"/>
                      <a:pt x="30004" y="22798"/>
                      <a:pt x="0" y="45086"/>
                    </a:cubicBezTo>
                    <a:cubicBezTo>
                      <a:pt x="6344" y="93092"/>
                      <a:pt x="13202" y="140927"/>
                      <a:pt x="20060" y="188933"/>
                    </a:cubicBezTo>
                    <a:cubicBezTo>
                      <a:pt x="38919" y="320949"/>
                      <a:pt x="60865" y="452623"/>
                      <a:pt x="95669" y="581553"/>
                    </a:cubicBezTo>
                    <a:cubicBezTo>
                      <a:pt x="113157" y="646190"/>
                      <a:pt x="133731" y="709970"/>
                      <a:pt x="158420" y="772206"/>
                    </a:cubicBezTo>
                    <a:cubicBezTo>
                      <a:pt x="170250" y="802038"/>
                      <a:pt x="182937" y="831528"/>
                      <a:pt x="196482" y="860674"/>
                    </a:cubicBezTo>
                    <a:cubicBezTo>
                      <a:pt x="201111" y="870618"/>
                      <a:pt x="206083" y="880391"/>
                      <a:pt x="210884" y="890163"/>
                    </a:cubicBezTo>
                    <a:cubicBezTo>
                      <a:pt x="245688" y="894450"/>
                      <a:pt x="280664" y="896679"/>
                      <a:pt x="315811" y="897193"/>
                    </a:cubicBezTo>
                    <a:cubicBezTo>
                      <a:pt x="316154" y="864103"/>
                      <a:pt x="315811" y="831185"/>
                      <a:pt x="315639" y="798438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5402578" y="1007452"/>
                <a:ext cx="321203" cy="769969"/>
              </a:xfrm>
              <a:custGeom>
                <a:avLst/>
                <a:gdLst/>
                <a:ahLst/>
                <a:cxnLst/>
                <a:rect l="l" t="t" r="r" b="b"/>
                <a:pathLst>
                  <a:path w="321203" h="769969" extrusionOk="0">
                    <a:moveTo>
                      <a:pt x="293600" y="712019"/>
                    </a:moveTo>
                    <a:cubicBezTo>
                      <a:pt x="243537" y="595948"/>
                      <a:pt x="211476" y="471989"/>
                      <a:pt x="177357" y="350431"/>
                    </a:cubicBezTo>
                    <a:cubicBezTo>
                      <a:pt x="151125" y="256991"/>
                      <a:pt x="126951" y="162865"/>
                      <a:pt x="108606" y="67539"/>
                    </a:cubicBezTo>
                    <a:cubicBezTo>
                      <a:pt x="46884" y="3245"/>
                      <a:pt x="21338" y="-4642"/>
                      <a:pt x="9679" y="1873"/>
                    </a:cubicBezTo>
                    <a:cubicBezTo>
                      <a:pt x="-50329" y="35820"/>
                      <a:pt x="187473" y="666414"/>
                      <a:pt x="208218" y="695046"/>
                    </a:cubicBezTo>
                    <a:cubicBezTo>
                      <a:pt x="221077" y="712705"/>
                      <a:pt x="239936" y="725049"/>
                      <a:pt x="258624" y="736194"/>
                    </a:cubicBezTo>
                    <a:cubicBezTo>
                      <a:pt x="279027" y="748367"/>
                      <a:pt x="299944" y="759511"/>
                      <a:pt x="321204" y="769969"/>
                    </a:cubicBezTo>
                    <a:cubicBezTo>
                      <a:pt x="311260" y="751281"/>
                      <a:pt x="302001" y="731736"/>
                      <a:pt x="293600" y="712019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" name="Google Shape;337;p3"/>
            <p:cNvGrpSpPr/>
            <p:nvPr/>
          </p:nvGrpSpPr>
          <p:grpSpPr>
            <a:xfrm>
              <a:off x="-6552529" y="-634874"/>
              <a:ext cx="1435142" cy="684616"/>
              <a:chOff x="5372995" y="391077"/>
              <a:chExt cx="1435142" cy="684616"/>
            </a:xfrm>
          </p:grpSpPr>
          <p:sp>
            <p:nvSpPr>
              <p:cNvPr id="338" name="Google Shape;338;p3"/>
              <p:cNvSpPr/>
              <p:nvPr/>
            </p:nvSpPr>
            <p:spPr>
              <a:xfrm>
                <a:off x="5372995" y="526865"/>
                <a:ext cx="1435142" cy="548828"/>
              </a:xfrm>
              <a:custGeom>
                <a:avLst/>
                <a:gdLst/>
                <a:ahLst/>
                <a:cxnLst/>
                <a:rect l="l" t="t" r="r" b="b"/>
                <a:pathLst>
                  <a:path w="1435142" h="548828" extrusionOk="0">
                    <a:moveTo>
                      <a:pt x="17145" y="428282"/>
                    </a:moveTo>
                    <a:cubicBezTo>
                      <a:pt x="51435" y="465487"/>
                      <a:pt x="114700" y="461886"/>
                      <a:pt x="162020" y="441312"/>
                    </a:cubicBezTo>
                    <a:cubicBezTo>
                      <a:pt x="209340" y="420738"/>
                      <a:pt x="249974" y="387134"/>
                      <a:pt x="299009" y="370504"/>
                    </a:cubicBezTo>
                    <a:cubicBezTo>
                      <a:pt x="365017" y="348386"/>
                      <a:pt x="439255" y="360388"/>
                      <a:pt x="502863" y="387649"/>
                    </a:cubicBezTo>
                    <a:cubicBezTo>
                      <a:pt x="566642" y="415081"/>
                      <a:pt x="622192" y="456743"/>
                      <a:pt x="678085" y="496519"/>
                    </a:cubicBezTo>
                    <a:cubicBezTo>
                      <a:pt x="718204" y="524980"/>
                      <a:pt x="764324" y="554298"/>
                      <a:pt x="814045" y="547954"/>
                    </a:cubicBezTo>
                    <a:cubicBezTo>
                      <a:pt x="916057" y="535096"/>
                      <a:pt x="944175" y="391592"/>
                      <a:pt x="1041730" y="360731"/>
                    </a:cubicBezTo>
                    <a:cubicBezTo>
                      <a:pt x="1139628" y="329870"/>
                      <a:pt x="1197235" y="434454"/>
                      <a:pt x="1333195" y="402050"/>
                    </a:cubicBezTo>
                    <a:cubicBezTo>
                      <a:pt x="1358055" y="396050"/>
                      <a:pt x="1400404" y="385420"/>
                      <a:pt x="1422006" y="352844"/>
                    </a:cubicBezTo>
                    <a:cubicBezTo>
                      <a:pt x="1422863" y="351644"/>
                      <a:pt x="1423721" y="350272"/>
                      <a:pt x="1424407" y="349072"/>
                    </a:cubicBezTo>
                    <a:cubicBezTo>
                      <a:pt x="1462126" y="283921"/>
                      <a:pt x="1389088" y="190310"/>
                      <a:pt x="1379487" y="178308"/>
                    </a:cubicBezTo>
                    <a:cubicBezTo>
                      <a:pt x="1322222" y="106642"/>
                      <a:pt x="1239755" y="79724"/>
                      <a:pt x="1161059" y="58807"/>
                    </a:cubicBezTo>
                    <a:cubicBezTo>
                      <a:pt x="1121454" y="48349"/>
                      <a:pt x="1079449" y="37205"/>
                      <a:pt x="1034701" y="27089"/>
                    </a:cubicBezTo>
                    <a:cubicBezTo>
                      <a:pt x="1036072" y="48520"/>
                      <a:pt x="1023385" y="73895"/>
                      <a:pt x="1012241" y="89154"/>
                    </a:cubicBezTo>
                    <a:cubicBezTo>
                      <a:pt x="978465" y="135788"/>
                      <a:pt x="919315" y="146933"/>
                      <a:pt x="862736" y="157563"/>
                    </a:cubicBezTo>
                    <a:cubicBezTo>
                      <a:pt x="840105" y="161849"/>
                      <a:pt x="811301" y="167164"/>
                      <a:pt x="772725" y="165792"/>
                    </a:cubicBezTo>
                    <a:cubicBezTo>
                      <a:pt x="627164" y="160649"/>
                      <a:pt x="534924" y="67037"/>
                      <a:pt x="517779" y="46463"/>
                    </a:cubicBezTo>
                    <a:cubicBezTo>
                      <a:pt x="505778" y="32061"/>
                      <a:pt x="495147" y="16631"/>
                      <a:pt x="486746" y="0"/>
                    </a:cubicBezTo>
                    <a:cubicBezTo>
                      <a:pt x="481089" y="857"/>
                      <a:pt x="475431" y="1715"/>
                      <a:pt x="469773" y="2572"/>
                    </a:cubicBezTo>
                    <a:cubicBezTo>
                      <a:pt x="327126" y="24517"/>
                      <a:pt x="248774" y="57436"/>
                      <a:pt x="185852" y="98755"/>
                    </a:cubicBezTo>
                    <a:cubicBezTo>
                      <a:pt x="97727" y="156534"/>
                      <a:pt x="58979" y="218599"/>
                      <a:pt x="42348" y="249974"/>
                    </a:cubicBezTo>
                    <a:cubicBezTo>
                      <a:pt x="31032" y="271405"/>
                      <a:pt x="686" y="329184"/>
                      <a:pt x="0" y="377533"/>
                    </a:cubicBezTo>
                    <a:cubicBezTo>
                      <a:pt x="343" y="397078"/>
                      <a:pt x="4800" y="414909"/>
                      <a:pt x="17145" y="428282"/>
                    </a:cubicBezTo>
                    <a:close/>
                  </a:path>
                </a:pathLst>
              </a:custGeom>
              <a:solidFill>
                <a:srgbClr val="FFA6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5865385" y="391077"/>
                <a:ext cx="530930" cy="184783"/>
              </a:xfrm>
              <a:custGeom>
                <a:avLst/>
                <a:gdLst/>
                <a:ahLst/>
                <a:cxnLst/>
                <a:rect l="l" t="t" r="r" b="b"/>
                <a:pathLst>
                  <a:path w="530930" h="184783" extrusionOk="0">
                    <a:moveTo>
                      <a:pt x="3786" y="55550"/>
                    </a:moveTo>
                    <a:cubicBezTo>
                      <a:pt x="7044" y="64808"/>
                      <a:pt x="18360" y="92583"/>
                      <a:pt x="64137" y="122415"/>
                    </a:cubicBezTo>
                    <a:cubicBezTo>
                      <a:pt x="79224" y="132188"/>
                      <a:pt x="106485" y="147790"/>
                      <a:pt x="151233" y="159106"/>
                    </a:cubicBezTo>
                    <a:cubicBezTo>
                      <a:pt x="181409" y="166821"/>
                      <a:pt x="192896" y="165792"/>
                      <a:pt x="250674" y="171450"/>
                    </a:cubicBezTo>
                    <a:cubicBezTo>
                      <a:pt x="347201" y="180880"/>
                      <a:pt x="369147" y="188766"/>
                      <a:pt x="421439" y="182594"/>
                    </a:cubicBezTo>
                    <a:cubicBezTo>
                      <a:pt x="458472" y="178308"/>
                      <a:pt x="476474" y="168021"/>
                      <a:pt x="494820" y="157048"/>
                    </a:cubicBezTo>
                    <a:cubicBezTo>
                      <a:pt x="504935" y="150876"/>
                      <a:pt x="514707" y="142132"/>
                      <a:pt x="521565" y="132017"/>
                    </a:cubicBezTo>
                    <a:cubicBezTo>
                      <a:pt x="530310" y="118986"/>
                      <a:pt x="534253" y="103899"/>
                      <a:pt x="527566" y="90011"/>
                    </a:cubicBezTo>
                    <a:cubicBezTo>
                      <a:pt x="519337" y="72695"/>
                      <a:pt x="501506" y="67723"/>
                      <a:pt x="481446" y="67208"/>
                    </a:cubicBezTo>
                    <a:cubicBezTo>
                      <a:pt x="469102" y="73724"/>
                      <a:pt x="457615" y="78181"/>
                      <a:pt x="451957" y="80410"/>
                    </a:cubicBezTo>
                    <a:cubicBezTo>
                      <a:pt x="343600" y="122758"/>
                      <a:pt x="202840" y="79381"/>
                      <a:pt x="160663" y="42863"/>
                    </a:cubicBezTo>
                    <a:cubicBezTo>
                      <a:pt x="134774" y="39948"/>
                      <a:pt x="115401" y="35147"/>
                      <a:pt x="105799" y="30518"/>
                    </a:cubicBezTo>
                    <a:cubicBezTo>
                      <a:pt x="82996" y="27089"/>
                      <a:pt x="47335" y="19888"/>
                      <a:pt x="32419" y="0"/>
                    </a:cubicBezTo>
                    <a:cubicBezTo>
                      <a:pt x="19903" y="4286"/>
                      <a:pt x="7387" y="11144"/>
                      <a:pt x="2415" y="23146"/>
                    </a:cubicBezTo>
                    <a:cubicBezTo>
                      <a:pt x="1729" y="25032"/>
                      <a:pt x="700" y="27603"/>
                      <a:pt x="357" y="31204"/>
                    </a:cubicBezTo>
                    <a:cubicBezTo>
                      <a:pt x="-500" y="37033"/>
                      <a:pt x="15" y="44748"/>
                      <a:pt x="3786" y="55550"/>
                    </a:cubicBezTo>
                    <a:close/>
                  </a:path>
                </a:pathLst>
              </a:custGeom>
              <a:solidFill>
                <a:srgbClr val="FFA6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" name="Google Shape;340;p3"/>
            <p:cNvGrpSpPr/>
            <p:nvPr/>
          </p:nvGrpSpPr>
          <p:grpSpPr>
            <a:xfrm>
              <a:off x="-6081134" y="-744473"/>
              <a:ext cx="564092" cy="411737"/>
              <a:chOff x="5844390" y="281478"/>
              <a:chExt cx="564092" cy="411737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5844390" y="422967"/>
                <a:ext cx="564092" cy="270248"/>
              </a:xfrm>
              <a:custGeom>
                <a:avLst/>
                <a:gdLst/>
                <a:ahLst/>
                <a:cxnLst/>
                <a:rect l="l" t="t" r="r" b="b"/>
                <a:pathLst>
                  <a:path w="564092" h="270248" extrusionOk="0">
                    <a:moveTo>
                      <a:pt x="302016" y="270034"/>
                    </a:moveTo>
                    <a:cubicBezTo>
                      <a:pt x="340592" y="271405"/>
                      <a:pt x="369225" y="265919"/>
                      <a:pt x="392027" y="261804"/>
                    </a:cubicBezTo>
                    <a:cubicBezTo>
                      <a:pt x="448606" y="251174"/>
                      <a:pt x="507756" y="240030"/>
                      <a:pt x="541532" y="193396"/>
                    </a:cubicBezTo>
                    <a:cubicBezTo>
                      <a:pt x="552505" y="178137"/>
                      <a:pt x="565363" y="152762"/>
                      <a:pt x="563992" y="131331"/>
                    </a:cubicBezTo>
                    <a:cubicBezTo>
                      <a:pt x="563649" y="125159"/>
                      <a:pt x="561934" y="119329"/>
                      <a:pt x="558848" y="114186"/>
                    </a:cubicBezTo>
                    <a:cubicBezTo>
                      <a:pt x="555076" y="107842"/>
                      <a:pt x="549418" y="103556"/>
                      <a:pt x="542732" y="100470"/>
                    </a:cubicBezTo>
                    <a:cubicBezTo>
                      <a:pt x="535874" y="110414"/>
                      <a:pt x="526273" y="119329"/>
                      <a:pt x="515986" y="125501"/>
                    </a:cubicBezTo>
                    <a:cubicBezTo>
                      <a:pt x="497641" y="136646"/>
                      <a:pt x="479638" y="146761"/>
                      <a:pt x="442605" y="151047"/>
                    </a:cubicBezTo>
                    <a:cubicBezTo>
                      <a:pt x="390313" y="157220"/>
                      <a:pt x="368196" y="149333"/>
                      <a:pt x="271841" y="139903"/>
                    </a:cubicBezTo>
                    <a:cubicBezTo>
                      <a:pt x="213891" y="134245"/>
                      <a:pt x="202575" y="135274"/>
                      <a:pt x="172400" y="127559"/>
                    </a:cubicBezTo>
                    <a:cubicBezTo>
                      <a:pt x="127651" y="116072"/>
                      <a:pt x="100391" y="100641"/>
                      <a:pt x="85303" y="90869"/>
                    </a:cubicBezTo>
                    <a:cubicBezTo>
                      <a:pt x="39698" y="61208"/>
                      <a:pt x="28210" y="33433"/>
                      <a:pt x="24953" y="24003"/>
                    </a:cubicBezTo>
                    <a:cubicBezTo>
                      <a:pt x="21181" y="13202"/>
                      <a:pt x="20667" y="5486"/>
                      <a:pt x="21352" y="0"/>
                    </a:cubicBezTo>
                    <a:cubicBezTo>
                      <a:pt x="93" y="12516"/>
                      <a:pt x="-3679" y="45434"/>
                      <a:pt x="3007" y="70637"/>
                    </a:cubicBezTo>
                    <a:cubicBezTo>
                      <a:pt x="6093" y="82296"/>
                      <a:pt x="10551" y="93612"/>
                      <a:pt x="16037" y="104413"/>
                    </a:cubicBezTo>
                    <a:cubicBezTo>
                      <a:pt x="24438" y="121044"/>
                      <a:pt x="35240" y="136646"/>
                      <a:pt x="47070" y="150876"/>
                    </a:cubicBezTo>
                    <a:cubicBezTo>
                      <a:pt x="64043" y="171279"/>
                      <a:pt x="156455" y="264890"/>
                      <a:pt x="302016" y="270034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5971012" y="281478"/>
                <a:ext cx="331315" cy="155686"/>
              </a:xfrm>
              <a:custGeom>
                <a:avLst/>
                <a:gdLst/>
                <a:ahLst/>
                <a:cxnLst/>
                <a:rect l="l" t="t" r="r" b="b"/>
                <a:pathLst>
                  <a:path w="331315" h="155686" extrusionOk="0">
                    <a:moveTo>
                      <a:pt x="284778" y="19074"/>
                    </a:moveTo>
                    <a:cubicBezTo>
                      <a:pt x="262662" y="49763"/>
                      <a:pt x="237630" y="67080"/>
                      <a:pt x="230943" y="71709"/>
                    </a:cubicBezTo>
                    <a:cubicBezTo>
                      <a:pt x="209512" y="86282"/>
                      <a:pt x="184823" y="102741"/>
                      <a:pt x="145561" y="117658"/>
                    </a:cubicBezTo>
                    <a:cubicBezTo>
                      <a:pt x="105613" y="132745"/>
                      <a:pt x="62922" y="149033"/>
                      <a:pt x="9258" y="141661"/>
                    </a:cubicBezTo>
                    <a:cubicBezTo>
                      <a:pt x="6515" y="141318"/>
                      <a:pt x="3429" y="140803"/>
                      <a:pt x="0" y="140289"/>
                    </a:cubicBezTo>
                    <a:cubicBezTo>
                      <a:pt x="9601" y="144918"/>
                      <a:pt x="29147" y="149547"/>
                      <a:pt x="54864" y="152633"/>
                    </a:cubicBezTo>
                    <a:cubicBezTo>
                      <a:pt x="100298" y="157948"/>
                      <a:pt x="165278" y="157605"/>
                      <a:pt x="229400" y="141146"/>
                    </a:cubicBezTo>
                    <a:cubicBezTo>
                      <a:pt x="253917" y="134803"/>
                      <a:pt x="280835" y="125544"/>
                      <a:pt x="302781" y="101884"/>
                    </a:cubicBezTo>
                    <a:cubicBezTo>
                      <a:pt x="306038" y="98284"/>
                      <a:pt x="322669" y="79253"/>
                      <a:pt x="328841" y="55421"/>
                    </a:cubicBezTo>
                    <a:cubicBezTo>
                      <a:pt x="331242" y="46163"/>
                      <a:pt x="332270" y="36219"/>
                      <a:pt x="330213" y="26275"/>
                    </a:cubicBezTo>
                    <a:cubicBezTo>
                      <a:pt x="328327" y="16331"/>
                      <a:pt x="323183" y="6044"/>
                      <a:pt x="313925" y="1929"/>
                    </a:cubicBezTo>
                    <a:cubicBezTo>
                      <a:pt x="307581" y="-814"/>
                      <a:pt x="300552" y="-300"/>
                      <a:pt x="293694" y="1414"/>
                    </a:cubicBezTo>
                    <a:lnTo>
                      <a:pt x="293694" y="1414"/>
                    </a:lnTo>
                    <a:cubicBezTo>
                      <a:pt x="294037" y="3129"/>
                      <a:pt x="294380" y="5872"/>
                      <a:pt x="284778" y="19074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" name="Google Shape;343;p3"/>
            <p:cNvGrpSpPr/>
            <p:nvPr/>
          </p:nvGrpSpPr>
          <p:grpSpPr>
            <a:xfrm>
              <a:off x="-6629731" y="-873221"/>
              <a:ext cx="1593489" cy="1561556"/>
              <a:chOff x="5295793" y="152730"/>
              <a:chExt cx="1593489" cy="1561556"/>
            </a:xfrm>
          </p:grpSpPr>
          <p:sp>
            <p:nvSpPr>
              <p:cNvPr id="344" name="Google Shape;344;p3"/>
              <p:cNvSpPr/>
              <p:nvPr/>
            </p:nvSpPr>
            <p:spPr>
              <a:xfrm>
                <a:off x="5295793" y="880052"/>
                <a:ext cx="1593489" cy="834234"/>
              </a:xfrm>
              <a:custGeom>
                <a:avLst/>
                <a:gdLst/>
                <a:ahLst/>
                <a:cxnLst/>
                <a:rect l="l" t="t" r="r" b="b"/>
                <a:pathLst>
                  <a:path w="1593489" h="834234" extrusionOk="0">
                    <a:moveTo>
                      <a:pt x="1499551" y="0"/>
                    </a:moveTo>
                    <a:cubicBezTo>
                      <a:pt x="1477949" y="32747"/>
                      <a:pt x="1435601" y="43377"/>
                      <a:pt x="1410740" y="49206"/>
                    </a:cubicBezTo>
                    <a:cubicBezTo>
                      <a:pt x="1274780" y="81439"/>
                      <a:pt x="1217173" y="-23146"/>
                      <a:pt x="1119275" y="7887"/>
                    </a:cubicBezTo>
                    <a:cubicBezTo>
                      <a:pt x="1021549" y="38748"/>
                      <a:pt x="993602" y="182251"/>
                      <a:pt x="891590" y="195110"/>
                    </a:cubicBezTo>
                    <a:cubicBezTo>
                      <a:pt x="841869" y="201454"/>
                      <a:pt x="795749" y="172136"/>
                      <a:pt x="755630" y="143675"/>
                    </a:cubicBezTo>
                    <a:cubicBezTo>
                      <a:pt x="699566" y="103899"/>
                      <a:pt x="644016" y="62065"/>
                      <a:pt x="580408" y="34804"/>
                    </a:cubicBezTo>
                    <a:cubicBezTo>
                      <a:pt x="516628" y="7372"/>
                      <a:pt x="442391" y="-4458"/>
                      <a:pt x="376554" y="17659"/>
                    </a:cubicBezTo>
                    <a:cubicBezTo>
                      <a:pt x="327519" y="34119"/>
                      <a:pt x="286885" y="67894"/>
                      <a:pt x="239565" y="88468"/>
                    </a:cubicBezTo>
                    <a:cubicBezTo>
                      <a:pt x="192245" y="109042"/>
                      <a:pt x="128980" y="112643"/>
                      <a:pt x="94690" y="75438"/>
                    </a:cubicBezTo>
                    <a:cubicBezTo>
                      <a:pt x="82346" y="62065"/>
                      <a:pt x="77888" y="44234"/>
                      <a:pt x="78059" y="24860"/>
                    </a:cubicBezTo>
                    <a:cubicBezTo>
                      <a:pt x="46855" y="76981"/>
                      <a:pt x="23367" y="133731"/>
                      <a:pt x="9308" y="192881"/>
                    </a:cubicBezTo>
                    <a:cubicBezTo>
                      <a:pt x="392" y="230429"/>
                      <a:pt x="-4751" y="270377"/>
                      <a:pt x="6222" y="307410"/>
                    </a:cubicBezTo>
                    <a:cubicBezTo>
                      <a:pt x="17195" y="344443"/>
                      <a:pt x="47541" y="378047"/>
                      <a:pt x="85946" y="382334"/>
                    </a:cubicBezTo>
                    <a:cubicBezTo>
                      <a:pt x="120407" y="386277"/>
                      <a:pt x="152640" y="367417"/>
                      <a:pt x="183673" y="352158"/>
                    </a:cubicBezTo>
                    <a:cubicBezTo>
                      <a:pt x="214876" y="337071"/>
                      <a:pt x="252938" y="325584"/>
                      <a:pt x="282771" y="343072"/>
                    </a:cubicBezTo>
                    <a:cubicBezTo>
                      <a:pt x="342607" y="378219"/>
                      <a:pt x="307631" y="485204"/>
                      <a:pt x="361981" y="528238"/>
                    </a:cubicBezTo>
                    <a:cubicBezTo>
                      <a:pt x="398671" y="557213"/>
                      <a:pt x="454735" y="537839"/>
                      <a:pt x="487482" y="504577"/>
                    </a:cubicBezTo>
                    <a:cubicBezTo>
                      <a:pt x="520229" y="471316"/>
                      <a:pt x="539774" y="426911"/>
                      <a:pt x="572007" y="393135"/>
                    </a:cubicBezTo>
                    <a:cubicBezTo>
                      <a:pt x="604239" y="359359"/>
                      <a:pt x="659103" y="337757"/>
                      <a:pt x="697165" y="364674"/>
                    </a:cubicBezTo>
                    <a:cubicBezTo>
                      <a:pt x="736770" y="392621"/>
                      <a:pt x="733341" y="450742"/>
                      <a:pt x="732998" y="499262"/>
                    </a:cubicBezTo>
                    <a:cubicBezTo>
                      <a:pt x="732484" y="570929"/>
                      <a:pt x="797464" y="638480"/>
                      <a:pt x="778604" y="707574"/>
                    </a:cubicBezTo>
                    <a:cubicBezTo>
                      <a:pt x="770889" y="735863"/>
                      <a:pt x="766945" y="809930"/>
                      <a:pt x="795235" y="827246"/>
                    </a:cubicBezTo>
                    <a:cubicBezTo>
                      <a:pt x="823524" y="844563"/>
                      <a:pt x="897419" y="827075"/>
                      <a:pt x="920736" y="803415"/>
                    </a:cubicBezTo>
                    <a:cubicBezTo>
                      <a:pt x="954683" y="768953"/>
                      <a:pt x="945082" y="688543"/>
                      <a:pt x="934623" y="641395"/>
                    </a:cubicBezTo>
                    <a:cubicBezTo>
                      <a:pt x="919879" y="575558"/>
                      <a:pt x="929480" y="504749"/>
                      <a:pt x="961027" y="445084"/>
                    </a:cubicBezTo>
                    <a:cubicBezTo>
                      <a:pt x="974057" y="420395"/>
                      <a:pt x="991545" y="397078"/>
                      <a:pt x="1015377" y="382505"/>
                    </a:cubicBezTo>
                    <a:cubicBezTo>
                      <a:pt x="1039208" y="367932"/>
                      <a:pt x="1070583" y="363646"/>
                      <a:pt x="1095444" y="376676"/>
                    </a:cubicBezTo>
                    <a:cubicBezTo>
                      <a:pt x="1123562" y="391420"/>
                      <a:pt x="1137449" y="423996"/>
                      <a:pt x="1144307" y="455028"/>
                    </a:cubicBezTo>
                    <a:cubicBezTo>
                      <a:pt x="1151165" y="486061"/>
                      <a:pt x="1153737" y="518808"/>
                      <a:pt x="1168653" y="546754"/>
                    </a:cubicBezTo>
                    <a:cubicBezTo>
                      <a:pt x="1183569" y="574700"/>
                      <a:pt x="1216659" y="596818"/>
                      <a:pt x="1246662" y="586359"/>
                    </a:cubicBezTo>
                    <a:cubicBezTo>
                      <a:pt x="1270323" y="577958"/>
                      <a:pt x="1283867" y="552412"/>
                      <a:pt x="1287125" y="527380"/>
                    </a:cubicBezTo>
                    <a:cubicBezTo>
                      <a:pt x="1290382" y="502520"/>
                      <a:pt x="1285753" y="477317"/>
                      <a:pt x="1285067" y="452285"/>
                    </a:cubicBezTo>
                    <a:cubicBezTo>
                      <a:pt x="1284210" y="424853"/>
                      <a:pt x="1289011" y="395364"/>
                      <a:pt x="1308042" y="375304"/>
                    </a:cubicBezTo>
                    <a:cubicBezTo>
                      <a:pt x="1326901" y="355416"/>
                      <a:pt x="1363248" y="350615"/>
                      <a:pt x="1380908" y="371704"/>
                    </a:cubicBezTo>
                    <a:cubicBezTo>
                      <a:pt x="1396510" y="390220"/>
                      <a:pt x="1391709" y="418338"/>
                      <a:pt x="1399939" y="441312"/>
                    </a:cubicBezTo>
                    <a:cubicBezTo>
                      <a:pt x="1415712" y="485375"/>
                      <a:pt x="1478806" y="496519"/>
                      <a:pt x="1518582" y="472002"/>
                    </a:cubicBezTo>
                    <a:cubicBezTo>
                      <a:pt x="1558359" y="447313"/>
                      <a:pt x="1577904" y="399821"/>
                      <a:pt x="1586648" y="353701"/>
                    </a:cubicBezTo>
                    <a:cubicBezTo>
                      <a:pt x="1609794" y="230943"/>
                      <a:pt x="1572589" y="101670"/>
                      <a:pt x="1499551" y="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6025876" y="335299"/>
                <a:ext cx="365718" cy="154036"/>
              </a:xfrm>
              <a:custGeom>
                <a:avLst/>
                <a:gdLst/>
                <a:ahLst/>
                <a:cxnLst/>
                <a:rect l="l" t="t" r="r" b="b"/>
                <a:pathLst>
                  <a:path w="365718" h="154036" extrusionOk="0">
                    <a:moveTo>
                      <a:pt x="174536" y="87496"/>
                    </a:moveTo>
                    <a:cubicBezTo>
                      <a:pt x="110414" y="103955"/>
                      <a:pt x="45434" y="104126"/>
                      <a:pt x="0" y="98983"/>
                    </a:cubicBezTo>
                    <a:cubicBezTo>
                      <a:pt x="42177" y="135673"/>
                      <a:pt x="182937" y="178879"/>
                      <a:pt x="291294" y="136530"/>
                    </a:cubicBezTo>
                    <a:cubicBezTo>
                      <a:pt x="296952" y="134302"/>
                      <a:pt x="308439" y="129844"/>
                      <a:pt x="320783" y="123329"/>
                    </a:cubicBezTo>
                    <a:cubicBezTo>
                      <a:pt x="341700" y="112356"/>
                      <a:pt x="365017" y="95382"/>
                      <a:pt x="365703" y="74294"/>
                    </a:cubicBezTo>
                    <a:cubicBezTo>
                      <a:pt x="366217" y="58349"/>
                      <a:pt x="353873" y="42747"/>
                      <a:pt x="344271" y="31260"/>
                    </a:cubicBezTo>
                    <a:cubicBezTo>
                      <a:pt x="333127" y="18059"/>
                      <a:pt x="320268" y="4857"/>
                      <a:pt x="303295" y="1085"/>
                    </a:cubicBezTo>
                    <a:cubicBezTo>
                      <a:pt x="293694" y="-972"/>
                      <a:pt x="283578" y="228"/>
                      <a:pt x="273806" y="1942"/>
                    </a:cubicBezTo>
                    <a:cubicBezTo>
                      <a:pt x="267462" y="25774"/>
                      <a:pt x="251003" y="44805"/>
                      <a:pt x="247745" y="48405"/>
                    </a:cubicBezTo>
                    <a:cubicBezTo>
                      <a:pt x="225800" y="71894"/>
                      <a:pt x="199053" y="81152"/>
                      <a:pt x="174536" y="87496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891257" y="152730"/>
                <a:ext cx="373488" cy="272409"/>
              </a:xfrm>
              <a:custGeom>
                <a:avLst/>
                <a:gdLst/>
                <a:ahLst/>
                <a:cxnLst/>
                <a:rect l="l" t="t" r="r" b="b"/>
                <a:pathLst>
                  <a:path w="373488" h="272409" extrusionOk="0">
                    <a:moveTo>
                      <a:pt x="79755" y="269208"/>
                    </a:moveTo>
                    <a:cubicBezTo>
                      <a:pt x="83184" y="269722"/>
                      <a:pt x="86270" y="270236"/>
                      <a:pt x="89013" y="270579"/>
                    </a:cubicBezTo>
                    <a:cubicBezTo>
                      <a:pt x="142677" y="277952"/>
                      <a:pt x="185540" y="261664"/>
                      <a:pt x="225316" y="246576"/>
                    </a:cubicBezTo>
                    <a:cubicBezTo>
                      <a:pt x="264578" y="231660"/>
                      <a:pt x="289267" y="215201"/>
                      <a:pt x="310698" y="200628"/>
                    </a:cubicBezTo>
                    <a:cubicBezTo>
                      <a:pt x="317385" y="195998"/>
                      <a:pt x="342416" y="178682"/>
                      <a:pt x="364533" y="147992"/>
                    </a:cubicBezTo>
                    <a:cubicBezTo>
                      <a:pt x="374135" y="134619"/>
                      <a:pt x="373792" y="131876"/>
                      <a:pt x="373277" y="130505"/>
                    </a:cubicBezTo>
                    <a:lnTo>
                      <a:pt x="373277" y="130505"/>
                    </a:lnTo>
                    <a:cubicBezTo>
                      <a:pt x="366762" y="107873"/>
                      <a:pt x="258406" y="158622"/>
                      <a:pt x="194626" y="110616"/>
                    </a:cubicBezTo>
                    <a:cubicBezTo>
                      <a:pt x="167023" y="89871"/>
                      <a:pt x="139762" y="44608"/>
                      <a:pt x="95700" y="8946"/>
                    </a:cubicBezTo>
                    <a:cubicBezTo>
                      <a:pt x="92271" y="6203"/>
                      <a:pt x="81298" y="-2541"/>
                      <a:pt x="76326" y="717"/>
                    </a:cubicBezTo>
                    <a:cubicBezTo>
                      <a:pt x="69811" y="4832"/>
                      <a:pt x="79241" y="23863"/>
                      <a:pt x="79584" y="45122"/>
                    </a:cubicBezTo>
                    <a:cubicBezTo>
                      <a:pt x="80098" y="69125"/>
                      <a:pt x="68954" y="84899"/>
                      <a:pt x="53352" y="110788"/>
                    </a:cubicBezTo>
                    <a:cubicBezTo>
                      <a:pt x="14090" y="176110"/>
                      <a:pt x="-5627" y="208857"/>
                      <a:pt x="1402" y="229260"/>
                    </a:cubicBezTo>
                    <a:cubicBezTo>
                      <a:pt x="2602" y="232689"/>
                      <a:pt x="4317" y="235775"/>
                      <a:pt x="6374" y="238689"/>
                    </a:cubicBezTo>
                    <a:cubicBezTo>
                      <a:pt x="21119" y="258578"/>
                      <a:pt x="56781" y="265779"/>
                      <a:pt x="79755" y="269208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" name="Google Shape;347;p3"/>
            <p:cNvGrpSpPr/>
            <p:nvPr/>
          </p:nvGrpSpPr>
          <p:grpSpPr>
            <a:xfrm>
              <a:off x="-6591629" y="-755575"/>
              <a:ext cx="1498666" cy="1068062"/>
              <a:chOff x="5333895" y="270376"/>
              <a:chExt cx="1498666" cy="1068062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5974206" y="270376"/>
                <a:ext cx="43398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98" h="44919" extrusionOk="0">
                    <a:moveTo>
                      <a:pt x="21667" y="0"/>
                    </a:moveTo>
                    <a:cubicBezTo>
                      <a:pt x="-7136" y="0"/>
                      <a:pt x="-7308" y="44920"/>
                      <a:pt x="21667" y="44920"/>
                    </a:cubicBezTo>
                    <a:cubicBezTo>
                      <a:pt x="50642" y="44920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6205320" y="348900"/>
                <a:ext cx="43398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98" h="44919" extrusionOk="0">
                    <a:moveTo>
                      <a:pt x="21667" y="0"/>
                    </a:moveTo>
                    <a:cubicBezTo>
                      <a:pt x="-7136" y="0"/>
                      <a:pt x="-7308" y="44920"/>
                      <a:pt x="21667" y="44920"/>
                    </a:cubicBezTo>
                    <a:cubicBezTo>
                      <a:pt x="50642" y="44748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6067132" y="421081"/>
                <a:ext cx="43334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34" h="44919" extrusionOk="0">
                    <a:moveTo>
                      <a:pt x="21667" y="0"/>
                    </a:moveTo>
                    <a:cubicBezTo>
                      <a:pt x="-7137" y="0"/>
                      <a:pt x="-7308" y="44920"/>
                      <a:pt x="21667" y="44920"/>
                    </a:cubicBezTo>
                    <a:cubicBezTo>
                      <a:pt x="50471" y="44920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6261042" y="602646"/>
                <a:ext cx="43398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98" h="44919" extrusionOk="0">
                    <a:moveTo>
                      <a:pt x="21667" y="0"/>
                    </a:moveTo>
                    <a:cubicBezTo>
                      <a:pt x="-7136" y="0"/>
                      <a:pt x="-7308" y="44920"/>
                      <a:pt x="21667" y="44920"/>
                    </a:cubicBezTo>
                    <a:cubicBezTo>
                      <a:pt x="50642" y="44920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5951574" y="565442"/>
                <a:ext cx="43334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34" h="44919" extrusionOk="0">
                    <a:moveTo>
                      <a:pt x="21667" y="0"/>
                    </a:moveTo>
                    <a:cubicBezTo>
                      <a:pt x="-7137" y="0"/>
                      <a:pt x="-7308" y="44920"/>
                      <a:pt x="21667" y="44920"/>
                    </a:cubicBezTo>
                    <a:cubicBezTo>
                      <a:pt x="50471" y="44920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5864821" y="412851"/>
                <a:ext cx="43398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98" h="44919" extrusionOk="0">
                    <a:moveTo>
                      <a:pt x="21667" y="0"/>
                    </a:moveTo>
                    <a:cubicBezTo>
                      <a:pt x="-7137" y="0"/>
                      <a:pt x="-7308" y="44920"/>
                      <a:pt x="21667" y="44920"/>
                    </a:cubicBezTo>
                    <a:cubicBezTo>
                      <a:pt x="50642" y="44748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6172402" y="511778"/>
                <a:ext cx="43269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269" h="44919" extrusionOk="0">
                    <a:moveTo>
                      <a:pt x="21667" y="0"/>
                    </a:moveTo>
                    <a:cubicBezTo>
                      <a:pt x="-7137" y="0"/>
                      <a:pt x="-7308" y="44920"/>
                      <a:pt x="21667" y="44920"/>
                    </a:cubicBezTo>
                    <a:cubicBezTo>
                      <a:pt x="50471" y="44920"/>
                      <a:pt x="50471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5" name="Google Shape;355;p3"/>
              <p:cNvGrpSpPr/>
              <p:nvPr/>
            </p:nvGrpSpPr>
            <p:grpSpPr>
              <a:xfrm>
                <a:off x="5622598" y="686095"/>
                <a:ext cx="71565" cy="59721"/>
                <a:chOff x="5622598" y="686095"/>
                <a:chExt cx="71565" cy="59721"/>
              </a:xfrm>
            </p:grpSpPr>
            <p:sp>
              <p:nvSpPr>
                <p:cNvPr id="356" name="Google Shape;356;p3"/>
                <p:cNvSpPr/>
                <p:nvPr/>
              </p:nvSpPr>
              <p:spPr>
                <a:xfrm>
                  <a:off x="5622598" y="686095"/>
                  <a:ext cx="71565" cy="59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5" h="59721" extrusionOk="0">
                      <a:moveTo>
                        <a:pt x="70494" y="11877"/>
                      </a:moveTo>
                      <a:cubicBezTo>
                        <a:pt x="68780" y="5705"/>
                        <a:pt x="64322" y="561"/>
                        <a:pt x="57636" y="47"/>
                      </a:cubicBezTo>
                      <a:cubicBezTo>
                        <a:pt x="51806" y="-467"/>
                        <a:pt x="46834" y="3304"/>
                        <a:pt x="44262" y="8448"/>
                      </a:cubicBezTo>
                      <a:cubicBezTo>
                        <a:pt x="41177" y="14449"/>
                        <a:pt x="41348" y="21135"/>
                        <a:pt x="41005" y="27822"/>
                      </a:cubicBezTo>
                      <a:cubicBezTo>
                        <a:pt x="41005" y="29193"/>
                        <a:pt x="40833" y="30736"/>
                        <a:pt x="40833" y="32108"/>
                      </a:cubicBezTo>
                      <a:cubicBezTo>
                        <a:pt x="40319" y="31765"/>
                        <a:pt x="39805" y="31251"/>
                        <a:pt x="39291" y="30908"/>
                      </a:cubicBezTo>
                      <a:cubicBezTo>
                        <a:pt x="30375" y="24564"/>
                        <a:pt x="20088" y="20278"/>
                        <a:pt x="9458" y="18221"/>
                      </a:cubicBezTo>
                      <a:cubicBezTo>
                        <a:pt x="6543" y="17706"/>
                        <a:pt x="3458" y="18392"/>
                        <a:pt x="1572" y="20964"/>
                      </a:cubicBezTo>
                      <a:cubicBezTo>
                        <a:pt x="-143" y="23193"/>
                        <a:pt x="-657" y="26622"/>
                        <a:pt x="1057" y="29193"/>
                      </a:cubicBezTo>
                      <a:cubicBezTo>
                        <a:pt x="12030" y="46167"/>
                        <a:pt x="29861" y="56797"/>
                        <a:pt x="49749" y="59197"/>
                      </a:cubicBezTo>
                      <a:cubicBezTo>
                        <a:pt x="50263" y="59197"/>
                        <a:pt x="50606" y="59197"/>
                        <a:pt x="51120" y="59197"/>
                      </a:cubicBezTo>
                      <a:cubicBezTo>
                        <a:pt x="53864" y="60054"/>
                        <a:pt x="56778" y="59883"/>
                        <a:pt x="59522" y="58511"/>
                      </a:cubicBezTo>
                      <a:cubicBezTo>
                        <a:pt x="63122" y="56797"/>
                        <a:pt x="65008" y="53539"/>
                        <a:pt x="66380" y="49939"/>
                      </a:cubicBezTo>
                      <a:cubicBezTo>
                        <a:pt x="68780" y="43767"/>
                        <a:pt x="69980" y="37252"/>
                        <a:pt x="70837" y="30565"/>
                      </a:cubicBezTo>
                      <a:cubicBezTo>
                        <a:pt x="71694" y="24393"/>
                        <a:pt x="72038" y="17706"/>
                        <a:pt x="70494" y="11877"/>
                      </a:cubicBezTo>
                      <a:close/>
                      <a:moveTo>
                        <a:pt x="56093" y="30908"/>
                      </a:moveTo>
                      <a:cubicBezTo>
                        <a:pt x="55921" y="31594"/>
                        <a:pt x="55921" y="32108"/>
                        <a:pt x="55750" y="32794"/>
                      </a:cubicBezTo>
                      <a:cubicBezTo>
                        <a:pt x="55921" y="28336"/>
                        <a:pt x="55921" y="23878"/>
                        <a:pt x="56264" y="19421"/>
                      </a:cubicBezTo>
                      <a:cubicBezTo>
                        <a:pt x="56264" y="19078"/>
                        <a:pt x="56436" y="18564"/>
                        <a:pt x="56436" y="18221"/>
                      </a:cubicBezTo>
                      <a:cubicBezTo>
                        <a:pt x="56436" y="18564"/>
                        <a:pt x="56436" y="18906"/>
                        <a:pt x="56436" y="19078"/>
                      </a:cubicBezTo>
                      <a:cubicBezTo>
                        <a:pt x="56436" y="20278"/>
                        <a:pt x="56436" y="21478"/>
                        <a:pt x="56436" y="22678"/>
                      </a:cubicBezTo>
                      <a:cubicBezTo>
                        <a:pt x="56607" y="25422"/>
                        <a:pt x="56436" y="28165"/>
                        <a:pt x="56093" y="309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357;p3"/>
                <p:cNvSpPr/>
                <p:nvPr/>
              </p:nvSpPr>
              <p:spPr>
                <a:xfrm>
                  <a:off x="5678219" y="700373"/>
                  <a:ext cx="128" cy="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71" extrusionOk="0">
                      <a:moveTo>
                        <a:pt x="129" y="171"/>
                      </a:move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-43" y="0"/>
                        <a:pt x="-43" y="171"/>
                        <a:pt x="129" y="171"/>
                      </a:cubicBezTo>
                      <a:cubicBezTo>
                        <a:pt x="129" y="171"/>
                        <a:pt x="129" y="171"/>
                        <a:pt x="129" y="1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8" name="Google Shape;358;p3"/>
              <p:cNvSpPr/>
              <p:nvPr/>
            </p:nvSpPr>
            <p:spPr>
              <a:xfrm>
                <a:off x="6117421" y="868389"/>
                <a:ext cx="75357" cy="59391"/>
              </a:xfrm>
              <a:custGeom>
                <a:avLst/>
                <a:gdLst/>
                <a:ahLst/>
                <a:cxnLst/>
                <a:rect l="l" t="t" r="r" b="b"/>
                <a:pathLst>
                  <a:path w="75357" h="59391" extrusionOk="0">
                    <a:moveTo>
                      <a:pt x="71161" y="3948"/>
                    </a:moveTo>
                    <a:cubicBezTo>
                      <a:pt x="66532" y="-1196"/>
                      <a:pt x="58645" y="-1196"/>
                      <a:pt x="53502" y="3262"/>
                    </a:cubicBezTo>
                    <a:cubicBezTo>
                      <a:pt x="48187" y="7891"/>
                      <a:pt x="46987" y="15435"/>
                      <a:pt x="45101" y="21950"/>
                    </a:cubicBezTo>
                    <a:cubicBezTo>
                      <a:pt x="44243" y="25208"/>
                      <a:pt x="43215" y="28637"/>
                      <a:pt x="42186" y="31894"/>
                    </a:cubicBezTo>
                    <a:cubicBezTo>
                      <a:pt x="42015" y="31723"/>
                      <a:pt x="41843" y="31380"/>
                      <a:pt x="41672" y="31037"/>
                    </a:cubicBezTo>
                    <a:cubicBezTo>
                      <a:pt x="38243" y="25379"/>
                      <a:pt x="34128" y="19893"/>
                      <a:pt x="29327" y="15435"/>
                    </a:cubicBezTo>
                    <a:cubicBezTo>
                      <a:pt x="26755" y="13206"/>
                      <a:pt x="24012" y="10977"/>
                      <a:pt x="21098" y="9434"/>
                    </a:cubicBezTo>
                    <a:cubicBezTo>
                      <a:pt x="17840" y="7548"/>
                      <a:pt x="13382" y="5320"/>
                      <a:pt x="9439" y="5491"/>
                    </a:cubicBezTo>
                    <a:cubicBezTo>
                      <a:pt x="4124" y="5662"/>
                      <a:pt x="9" y="9777"/>
                      <a:pt x="9" y="15092"/>
                    </a:cubicBezTo>
                    <a:cubicBezTo>
                      <a:pt x="-162" y="19207"/>
                      <a:pt x="2067" y="22636"/>
                      <a:pt x="4467" y="25894"/>
                    </a:cubicBezTo>
                    <a:cubicBezTo>
                      <a:pt x="14240" y="39610"/>
                      <a:pt x="26927" y="50754"/>
                      <a:pt x="42015" y="58469"/>
                    </a:cubicBezTo>
                    <a:cubicBezTo>
                      <a:pt x="44243" y="59669"/>
                      <a:pt x="46815" y="59669"/>
                      <a:pt x="49044" y="58641"/>
                    </a:cubicBezTo>
                    <a:cubicBezTo>
                      <a:pt x="52302" y="58126"/>
                      <a:pt x="54873" y="56240"/>
                      <a:pt x="57274" y="53840"/>
                    </a:cubicBezTo>
                    <a:cubicBezTo>
                      <a:pt x="65846" y="45096"/>
                      <a:pt x="73047" y="33094"/>
                      <a:pt x="74933" y="20750"/>
                    </a:cubicBezTo>
                    <a:cubicBezTo>
                      <a:pt x="75962" y="15092"/>
                      <a:pt x="75276" y="8577"/>
                      <a:pt x="71161" y="39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6549231" y="698311"/>
                <a:ext cx="67812" cy="69118"/>
              </a:xfrm>
              <a:custGeom>
                <a:avLst/>
                <a:gdLst/>
                <a:ahLst/>
                <a:cxnLst/>
                <a:rect l="l" t="t" r="r" b="b"/>
                <a:pathLst>
                  <a:path w="67812" h="69118" extrusionOk="0">
                    <a:moveTo>
                      <a:pt x="62319" y="3605"/>
                    </a:moveTo>
                    <a:cubicBezTo>
                      <a:pt x="59233" y="-853"/>
                      <a:pt x="52375" y="-1538"/>
                      <a:pt x="49460" y="3605"/>
                    </a:cubicBezTo>
                    <a:cubicBezTo>
                      <a:pt x="43802" y="13721"/>
                      <a:pt x="38488" y="24179"/>
                      <a:pt x="34030" y="34809"/>
                    </a:cubicBezTo>
                    <a:cubicBezTo>
                      <a:pt x="33687" y="34295"/>
                      <a:pt x="33515" y="33780"/>
                      <a:pt x="33172" y="33437"/>
                    </a:cubicBezTo>
                    <a:cubicBezTo>
                      <a:pt x="30943" y="29837"/>
                      <a:pt x="28715" y="26408"/>
                      <a:pt x="26143" y="22979"/>
                    </a:cubicBezTo>
                    <a:cubicBezTo>
                      <a:pt x="23571" y="19550"/>
                      <a:pt x="21000" y="15778"/>
                      <a:pt x="17227" y="13549"/>
                    </a:cubicBezTo>
                    <a:cubicBezTo>
                      <a:pt x="13456" y="11320"/>
                      <a:pt x="8827" y="10634"/>
                      <a:pt x="4712" y="12863"/>
                    </a:cubicBezTo>
                    <a:cubicBezTo>
                      <a:pt x="-603" y="15778"/>
                      <a:pt x="-603" y="22122"/>
                      <a:pt x="769" y="27265"/>
                    </a:cubicBezTo>
                    <a:cubicBezTo>
                      <a:pt x="2826" y="34637"/>
                      <a:pt x="6255" y="42010"/>
                      <a:pt x="10541" y="48353"/>
                    </a:cubicBezTo>
                    <a:cubicBezTo>
                      <a:pt x="15856" y="56069"/>
                      <a:pt x="22371" y="62584"/>
                      <a:pt x="29915" y="68070"/>
                    </a:cubicBezTo>
                    <a:cubicBezTo>
                      <a:pt x="33172" y="70299"/>
                      <a:pt x="38145" y="68756"/>
                      <a:pt x="40030" y="65498"/>
                    </a:cubicBezTo>
                    <a:cubicBezTo>
                      <a:pt x="40202" y="65498"/>
                      <a:pt x="40202" y="65327"/>
                      <a:pt x="40373" y="65327"/>
                    </a:cubicBezTo>
                    <a:cubicBezTo>
                      <a:pt x="50146" y="57955"/>
                      <a:pt x="59404" y="49382"/>
                      <a:pt x="64376" y="37895"/>
                    </a:cubicBezTo>
                    <a:cubicBezTo>
                      <a:pt x="69177" y="26922"/>
                      <a:pt x="69349" y="13549"/>
                      <a:pt x="62319" y="36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5730592" y="1023426"/>
                <a:ext cx="73256" cy="61576"/>
              </a:xfrm>
              <a:custGeom>
                <a:avLst/>
                <a:gdLst/>
                <a:ahLst/>
                <a:cxnLst/>
                <a:rect l="l" t="t" r="r" b="b"/>
                <a:pathLst>
                  <a:path w="73256" h="61576" extrusionOk="0">
                    <a:moveTo>
                      <a:pt x="73257" y="18132"/>
                    </a:moveTo>
                    <a:cubicBezTo>
                      <a:pt x="73257" y="12989"/>
                      <a:pt x="72914" y="6988"/>
                      <a:pt x="69313" y="3216"/>
                    </a:cubicBezTo>
                    <a:cubicBezTo>
                      <a:pt x="64170" y="-2271"/>
                      <a:pt x="56455" y="-213"/>
                      <a:pt x="52511" y="5445"/>
                    </a:cubicBezTo>
                    <a:cubicBezTo>
                      <a:pt x="49425" y="9902"/>
                      <a:pt x="47196" y="15560"/>
                      <a:pt x="45310" y="20704"/>
                    </a:cubicBezTo>
                    <a:cubicBezTo>
                      <a:pt x="44110" y="23961"/>
                      <a:pt x="43081" y="27390"/>
                      <a:pt x="42224" y="30819"/>
                    </a:cubicBezTo>
                    <a:cubicBezTo>
                      <a:pt x="35195" y="23447"/>
                      <a:pt x="27308" y="16932"/>
                      <a:pt x="18564" y="11960"/>
                    </a:cubicBezTo>
                    <a:cubicBezTo>
                      <a:pt x="14278" y="9560"/>
                      <a:pt x="9134" y="8359"/>
                      <a:pt x="4677" y="11103"/>
                    </a:cubicBezTo>
                    <a:cubicBezTo>
                      <a:pt x="-981" y="14532"/>
                      <a:pt x="-1153" y="21904"/>
                      <a:pt x="2276" y="27047"/>
                    </a:cubicBezTo>
                    <a:cubicBezTo>
                      <a:pt x="7248" y="34420"/>
                      <a:pt x="14792" y="40421"/>
                      <a:pt x="21822" y="45907"/>
                    </a:cubicBezTo>
                    <a:cubicBezTo>
                      <a:pt x="27480" y="50365"/>
                      <a:pt x="33652" y="54137"/>
                      <a:pt x="40167" y="57566"/>
                    </a:cubicBezTo>
                    <a:cubicBezTo>
                      <a:pt x="41710" y="60309"/>
                      <a:pt x="44967" y="61509"/>
                      <a:pt x="47882" y="61166"/>
                    </a:cubicBezTo>
                    <a:cubicBezTo>
                      <a:pt x="51140" y="62195"/>
                      <a:pt x="54740" y="61337"/>
                      <a:pt x="56626" y="58080"/>
                    </a:cubicBezTo>
                    <a:cubicBezTo>
                      <a:pt x="57140" y="57223"/>
                      <a:pt x="57483" y="56022"/>
                      <a:pt x="57483" y="54822"/>
                    </a:cubicBezTo>
                    <a:cubicBezTo>
                      <a:pt x="63655" y="48822"/>
                      <a:pt x="68285" y="41278"/>
                      <a:pt x="70856" y="33048"/>
                    </a:cubicBezTo>
                    <a:cubicBezTo>
                      <a:pt x="72399" y="28248"/>
                      <a:pt x="73257" y="23104"/>
                      <a:pt x="73257" y="181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6081571" y="1276951"/>
                <a:ext cx="70490" cy="61487"/>
              </a:xfrm>
              <a:custGeom>
                <a:avLst/>
                <a:gdLst/>
                <a:ahLst/>
                <a:cxnLst/>
                <a:rect l="l" t="t" r="r" b="b"/>
                <a:pathLst>
                  <a:path w="70490" h="61487" extrusionOk="0">
                    <a:moveTo>
                      <a:pt x="61405" y="1894"/>
                    </a:moveTo>
                    <a:cubicBezTo>
                      <a:pt x="55919" y="-1364"/>
                      <a:pt x="48889" y="-507"/>
                      <a:pt x="45289" y="5151"/>
                    </a:cubicBezTo>
                    <a:cubicBezTo>
                      <a:pt x="42717" y="9266"/>
                      <a:pt x="42203" y="15267"/>
                      <a:pt x="41517" y="20067"/>
                    </a:cubicBezTo>
                    <a:cubicBezTo>
                      <a:pt x="41003" y="24011"/>
                      <a:pt x="40488" y="27783"/>
                      <a:pt x="40146" y="31726"/>
                    </a:cubicBezTo>
                    <a:lnTo>
                      <a:pt x="32087" y="22296"/>
                    </a:lnTo>
                    <a:cubicBezTo>
                      <a:pt x="25744" y="14752"/>
                      <a:pt x="16657" y="3951"/>
                      <a:pt x="5341" y="8580"/>
                    </a:cubicBezTo>
                    <a:cubicBezTo>
                      <a:pt x="883" y="10295"/>
                      <a:pt x="-1517" y="14752"/>
                      <a:pt x="1055" y="19210"/>
                    </a:cubicBezTo>
                    <a:cubicBezTo>
                      <a:pt x="10485" y="36355"/>
                      <a:pt x="24372" y="50585"/>
                      <a:pt x="41689" y="59844"/>
                    </a:cubicBezTo>
                    <a:cubicBezTo>
                      <a:pt x="43060" y="60529"/>
                      <a:pt x="44603" y="60872"/>
                      <a:pt x="45975" y="60701"/>
                    </a:cubicBezTo>
                    <a:cubicBezTo>
                      <a:pt x="49232" y="62587"/>
                      <a:pt x="53862" y="60872"/>
                      <a:pt x="55919" y="57786"/>
                    </a:cubicBezTo>
                    <a:cubicBezTo>
                      <a:pt x="61577" y="49385"/>
                      <a:pt x="67406" y="40298"/>
                      <a:pt x="69463" y="30354"/>
                    </a:cubicBezTo>
                    <a:cubicBezTo>
                      <a:pt x="71692" y="20753"/>
                      <a:pt x="70835" y="7551"/>
                      <a:pt x="61405" y="1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6509946" y="1073642"/>
                <a:ext cx="64912" cy="62202"/>
              </a:xfrm>
              <a:custGeom>
                <a:avLst/>
                <a:gdLst/>
                <a:ahLst/>
                <a:cxnLst/>
                <a:rect l="l" t="t" r="r" b="b"/>
                <a:pathLst>
                  <a:path w="64912" h="62202" extrusionOk="0">
                    <a:moveTo>
                      <a:pt x="62341" y="4950"/>
                    </a:moveTo>
                    <a:cubicBezTo>
                      <a:pt x="59255" y="663"/>
                      <a:pt x="53940" y="-1223"/>
                      <a:pt x="48968" y="835"/>
                    </a:cubicBezTo>
                    <a:cubicBezTo>
                      <a:pt x="45025" y="2549"/>
                      <a:pt x="42624" y="6150"/>
                      <a:pt x="40738" y="9922"/>
                    </a:cubicBezTo>
                    <a:cubicBezTo>
                      <a:pt x="38853" y="13865"/>
                      <a:pt x="37138" y="17980"/>
                      <a:pt x="35766" y="22095"/>
                    </a:cubicBezTo>
                    <a:cubicBezTo>
                      <a:pt x="35424" y="22780"/>
                      <a:pt x="35252" y="23638"/>
                      <a:pt x="35080" y="24323"/>
                    </a:cubicBezTo>
                    <a:cubicBezTo>
                      <a:pt x="34738" y="23809"/>
                      <a:pt x="34395" y="23295"/>
                      <a:pt x="34052" y="22780"/>
                    </a:cubicBezTo>
                    <a:cubicBezTo>
                      <a:pt x="27708" y="13694"/>
                      <a:pt x="18793" y="6493"/>
                      <a:pt x="7477" y="5807"/>
                    </a:cubicBezTo>
                    <a:cubicBezTo>
                      <a:pt x="2848" y="5464"/>
                      <a:pt x="-1095" y="10779"/>
                      <a:pt x="276" y="15237"/>
                    </a:cubicBezTo>
                    <a:cubicBezTo>
                      <a:pt x="6620" y="34439"/>
                      <a:pt x="19822" y="50898"/>
                      <a:pt x="37309" y="61185"/>
                    </a:cubicBezTo>
                    <a:cubicBezTo>
                      <a:pt x="39195" y="62214"/>
                      <a:pt x="40910" y="62385"/>
                      <a:pt x="42453" y="62042"/>
                    </a:cubicBezTo>
                    <a:cubicBezTo>
                      <a:pt x="44510" y="62214"/>
                      <a:pt x="46568" y="61700"/>
                      <a:pt x="47939" y="59985"/>
                    </a:cubicBezTo>
                    <a:cubicBezTo>
                      <a:pt x="58055" y="47298"/>
                      <a:pt x="64570" y="31524"/>
                      <a:pt x="64913" y="15065"/>
                    </a:cubicBezTo>
                    <a:cubicBezTo>
                      <a:pt x="64913" y="11465"/>
                      <a:pt x="64227" y="7693"/>
                      <a:pt x="62341" y="49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6767923" y="1198597"/>
                <a:ext cx="64638" cy="63516"/>
              </a:xfrm>
              <a:custGeom>
                <a:avLst/>
                <a:gdLst/>
                <a:ahLst/>
                <a:cxnLst/>
                <a:rect l="l" t="t" r="r" b="b"/>
                <a:pathLst>
                  <a:path w="64638" h="63516" extrusionOk="0">
                    <a:moveTo>
                      <a:pt x="58625" y="1210"/>
                    </a:moveTo>
                    <a:cubicBezTo>
                      <a:pt x="53653" y="-1533"/>
                      <a:pt x="47824" y="696"/>
                      <a:pt x="44395" y="4811"/>
                    </a:cubicBezTo>
                    <a:cubicBezTo>
                      <a:pt x="40966" y="8754"/>
                      <a:pt x="39423" y="13897"/>
                      <a:pt x="37880" y="18869"/>
                    </a:cubicBezTo>
                    <a:cubicBezTo>
                      <a:pt x="37023" y="21613"/>
                      <a:pt x="36165" y="24356"/>
                      <a:pt x="35480" y="27099"/>
                    </a:cubicBezTo>
                    <a:cubicBezTo>
                      <a:pt x="28793" y="18012"/>
                      <a:pt x="17477" y="9611"/>
                      <a:pt x="5647" y="13897"/>
                    </a:cubicBezTo>
                    <a:cubicBezTo>
                      <a:pt x="1533" y="15269"/>
                      <a:pt x="-1896" y="20755"/>
                      <a:pt x="1190" y="24870"/>
                    </a:cubicBezTo>
                    <a:cubicBezTo>
                      <a:pt x="12848" y="40643"/>
                      <a:pt x="27764" y="53674"/>
                      <a:pt x="45252" y="62589"/>
                    </a:cubicBezTo>
                    <a:cubicBezTo>
                      <a:pt x="48852" y="64475"/>
                      <a:pt x="53310" y="63446"/>
                      <a:pt x="55368" y="59846"/>
                    </a:cubicBezTo>
                    <a:cubicBezTo>
                      <a:pt x="56568" y="57960"/>
                      <a:pt x="56568" y="55560"/>
                      <a:pt x="55882" y="53331"/>
                    </a:cubicBezTo>
                    <a:cubicBezTo>
                      <a:pt x="58625" y="45616"/>
                      <a:pt x="60854" y="37729"/>
                      <a:pt x="62397" y="29671"/>
                    </a:cubicBezTo>
                    <a:cubicBezTo>
                      <a:pt x="63426" y="24527"/>
                      <a:pt x="64112" y="19384"/>
                      <a:pt x="64626" y="14069"/>
                    </a:cubicBezTo>
                    <a:cubicBezTo>
                      <a:pt x="64797" y="8925"/>
                      <a:pt x="63255" y="3782"/>
                      <a:pt x="58625" y="1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5333895" y="1076151"/>
                <a:ext cx="69490" cy="64848"/>
              </a:xfrm>
              <a:custGeom>
                <a:avLst/>
                <a:gdLst/>
                <a:ahLst/>
                <a:cxnLst/>
                <a:rect l="l" t="t" r="r" b="b"/>
                <a:pathLst>
                  <a:path w="69490" h="64848" extrusionOk="0">
                    <a:moveTo>
                      <a:pt x="66188" y="5527"/>
                    </a:moveTo>
                    <a:cubicBezTo>
                      <a:pt x="64645" y="1240"/>
                      <a:pt x="59673" y="-1674"/>
                      <a:pt x="55216" y="1069"/>
                    </a:cubicBezTo>
                    <a:cubicBezTo>
                      <a:pt x="46815" y="6555"/>
                      <a:pt x="41328" y="15128"/>
                      <a:pt x="38756" y="24729"/>
                    </a:cubicBezTo>
                    <a:cubicBezTo>
                      <a:pt x="38242" y="26615"/>
                      <a:pt x="37899" y="28330"/>
                      <a:pt x="37556" y="30215"/>
                    </a:cubicBezTo>
                    <a:cubicBezTo>
                      <a:pt x="35842" y="28158"/>
                      <a:pt x="33956" y="26272"/>
                      <a:pt x="31898" y="24386"/>
                    </a:cubicBezTo>
                    <a:cubicBezTo>
                      <a:pt x="25383" y="18557"/>
                      <a:pt x="17840" y="14271"/>
                      <a:pt x="9439" y="11699"/>
                    </a:cubicBezTo>
                    <a:cubicBezTo>
                      <a:pt x="3266" y="9813"/>
                      <a:pt x="-2392" y="17185"/>
                      <a:pt x="1037" y="22672"/>
                    </a:cubicBezTo>
                    <a:cubicBezTo>
                      <a:pt x="10639" y="37759"/>
                      <a:pt x="23497" y="50789"/>
                      <a:pt x="38414" y="60562"/>
                    </a:cubicBezTo>
                    <a:cubicBezTo>
                      <a:pt x="39614" y="63134"/>
                      <a:pt x="41843" y="64848"/>
                      <a:pt x="44929" y="64848"/>
                    </a:cubicBezTo>
                    <a:cubicBezTo>
                      <a:pt x="45614" y="64848"/>
                      <a:pt x="46129" y="64677"/>
                      <a:pt x="46815" y="64505"/>
                    </a:cubicBezTo>
                    <a:cubicBezTo>
                      <a:pt x="51272" y="64848"/>
                      <a:pt x="55216" y="62448"/>
                      <a:pt x="58130" y="58848"/>
                    </a:cubicBezTo>
                    <a:cubicBezTo>
                      <a:pt x="63445" y="51990"/>
                      <a:pt x="67046" y="43417"/>
                      <a:pt x="68417" y="34845"/>
                    </a:cubicBezTo>
                    <a:cubicBezTo>
                      <a:pt x="70303" y="24901"/>
                      <a:pt x="69789" y="14785"/>
                      <a:pt x="66188" y="5527"/>
                    </a:cubicBezTo>
                    <a:close/>
                    <a:moveTo>
                      <a:pt x="51787" y="40674"/>
                    </a:moveTo>
                    <a:cubicBezTo>
                      <a:pt x="51787" y="37073"/>
                      <a:pt x="52130" y="33473"/>
                      <a:pt x="52987" y="30044"/>
                    </a:cubicBezTo>
                    <a:cubicBezTo>
                      <a:pt x="53501" y="27472"/>
                      <a:pt x="54187" y="25586"/>
                      <a:pt x="54873" y="23872"/>
                    </a:cubicBezTo>
                    <a:cubicBezTo>
                      <a:pt x="55044" y="29701"/>
                      <a:pt x="53844" y="35359"/>
                      <a:pt x="51787" y="406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5" name="Google Shape;365;p3"/>
          <p:cNvGrpSpPr/>
          <p:nvPr/>
        </p:nvGrpSpPr>
        <p:grpSpPr>
          <a:xfrm>
            <a:off x="10670225" y="2827750"/>
            <a:ext cx="1412086" cy="2144468"/>
            <a:chOff x="-5816000" y="3527816"/>
            <a:chExt cx="1321727" cy="2025969"/>
          </a:xfrm>
        </p:grpSpPr>
        <p:grpSp>
          <p:nvGrpSpPr>
            <p:cNvPr id="366" name="Google Shape;366;p3"/>
            <p:cNvGrpSpPr/>
            <p:nvPr/>
          </p:nvGrpSpPr>
          <p:grpSpPr>
            <a:xfrm>
              <a:off x="-5800844" y="3777562"/>
              <a:ext cx="1301940" cy="1059288"/>
              <a:chOff x="6124680" y="4803513"/>
              <a:chExt cx="1301940" cy="1059288"/>
            </a:xfrm>
          </p:grpSpPr>
          <p:sp>
            <p:nvSpPr>
              <p:cNvPr id="367" name="Google Shape;367;p3"/>
              <p:cNvSpPr/>
              <p:nvPr/>
            </p:nvSpPr>
            <p:spPr>
              <a:xfrm>
                <a:off x="6696417" y="4980622"/>
                <a:ext cx="48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8400" extrusionOk="0">
                    <a:moveTo>
                      <a:pt x="0" y="0"/>
                    </a:moveTo>
                    <a:cubicBezTo>
                      <a:pt x="1372" y="2915"/>
                      <a:pt x="2915" y="5658"/>
                      <a:pt x="4801" y="8401"/>
                    </a:cubicBezTo>
                    <a:cubicBezTo>
                      <a:pt x="3086" y="5658"/>
                      <a:pt x="1543" y="2915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6250934" y="5324357"/>
                <a:ext cx="1080713" cy="315560"/>
              </a:xfrm>
              <a:custGeom>
                <a:avLst/>
                <a:gdLst/>
                <a:ahLst/>
                <a:cxnLst/>
                <a:rect l="l" t="t" r="r" b="b"/>
                <a:pathLst>
                  <a:path w="1080713" h="315560" extrusionOk="0">
                    <a:moveTo>
                      <a:pt x="198081" y="250168"/>
                    </a:moveTo>
                    <a:cubicBezTo>
                      <a:pt x="501547" y="276743"/>
                      <a:pt x="465372" y="313604"/>
                      <a:pt x="707287" y="315490"/>
                    </a:cubicBezTo>
                    <a:cubicBezTo>
                      <a:pt x="899483" y="317033"/>
                      <a:pt x="966520" y="293202"/>
                      <a:pt x="1016241" y="250854"/>
                    </a:cubicBezTo>
                    <a:cubicBezTo>
                      <a:pt x="1022927" y="245196"/>
                      <a:pt x="1029099" y="239195"/>
                      <a:pt x="1034929" y="232680"/>
                    </a:cubicBezTo>
                    <a:cubicBezTo>
                      <a:pt x="1059103" y="206105"/>
                      <a:pt x="1076248" y="173187"/>
                      <a:pt x="1080020" y="137525"/>
                    </a:cubicBezTo>
                    <a:cubicBezTo>
                      <a:pt x="1084649" y="93463"/>
                      <a:pt x="1065961" y="45971"/>
                      <a:pt x="1028756" y="21796"/>
                    </a:cubicBezTo>
                    <a:cubicBezTo>
                      <a:pt x="999953" y="3109"/>
                      <a:pt x="964120" y="-320"/>
                      <a:pt x="929658" y="22"/>
                    </a:cubicBezTo>
                    <a:cubicBezTo>
                      <a:pt x="925715" y="19911"/>
                      <a:pt x="918171" y="37741"/>
                      <a:pt x="907027" y="51457"/>
                    </a:cubicBezTo>
                    <a:cubicBezTo>
                      <a:pt x="878737" y="86090"/>
                      <a:pt x="830389" y="89348"/>
                      <a:pt x="805014" y="91234"/>
                    </a:cubicBezTo>
                    <a:cubicBezTo>
                      <a:pt x="464514" y="116608"/>
                      <a:pt x="327526" y="197190"/>
                      <a:pt x="152133" y="114551"/>
                    </a:cubicBezTo>
                    <a:cubicBezTo>
                      <a:pt x="118185" y="98606"/>
                      <a:pt x="92296" y="80947"/>
                      <a:pt x="78923" y="58830"/>
                    </a:cubicBezTo>
                    <a:cubicBezTo>
                      <a:pt x="56463" y="62430"/>
                      <a:pt x="30917" y="70145"/>
                      <a:pt x="15144" y="91405"/>
                    </a:cubicBezTo>
                    <a:cubicBezTo>
                      <a:pt x="1599" y="110093"/>
                      <a:pt x="-2516" y="135468"/>
                      <a:pt x="1428" y="158442"/>
                    </a:cubicBezTo>
                    <a:cubicBezTo>
                      <a:pt x="2971" y="167529"/>
                      <a:pt x="5714" y="176273"/>
                      <a:pt x="9658" y="183988"/>
                    </a:cubicBezTo>
                    <a:cubicBezTo>
                      <a:pt x="37432" y="238510"/>
                      <a:pt x="123329" y="243481"/>
                      <a:pt x="198081" y="250168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7098810" y="5217223"/>
                <a:ext cx="16630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16630" h="46463" extrusionOk="0">
                    <a:moveTo>
                      <a:pt x="8744" y="31547"/>
                    </a:moveTo>
                    <a:cubicBezTo>
                      <a:pt x="13202" y="21603"/>
                      <a:pt x="15602" y="10973"/>
                      <a:pt x="16631" y="0"/>
                    </a:cubicBezTo>
                    <a:cubicBezTo>
                      <a:pt x="13888" y="16631"/>
                      <a:pt x="8573" y="32747"/>
                      <a:pt x="0" y="46463"/>
                    </a:cubicBezTo>
                    <a:cubicBezTo>
                      <a:pt x="3429" y="41834"/>
                      <a:pt x="6344" y="36862"/>
                      <a:pt x="8744" y="31547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6320208" y="5167845"/>
                <a:ext cx="863286" cy="307414"/>
              </a:xfrm>
              <a:custGeom>
                <a:avLst/>
                <a:gdLst/>
                <a:ahLst/>
                <a:cxnLst/>
                <a:rect l="l" t="t" r="r" b="b"/>
                <a:pathLst>
                  <a:path w="863286" h="307414" extrusionOk="0">
                    <a:moveTo>
                      <a:pt x="82687" y="271063"/>
                    </a:moveTo>
                    <a:cubicBezTo>
                      <a:pt x="258080" y="353701"/>
                      <a:pt x="395069" y="273120"/>
                      <a:pt x="735568" y="247745"/>
                    </a:cubicBezTo>
                    <a:cubicBezTo>
                      <a:pt x="760943" y="245860"/>
                      <a:pt x="809292" y="242602"/>
                      <a:pt x="837581" y="207969"/>
                    </a:cubicBezTo>
                    <a:cubicBezTo>
                      <a:pt x="848725" y="194253"/>
                      <a:pt x="856269" y="176422"/>
                      <a:pt x="860212" y="156534"/>
                    </a:cubicBezTo>
                    <a:cubicBezTo>
                      <a:pt x="870671" y="103042"/>
                      <a:pt x="854555" y="36005"/>
                      <a:pt x="810149" y="1715"/>
                    </a:cubicBezTo>
                    <a:cubicBezTo>
                      <a:pt x="809463" y="1200"/>
                      <a:pt x="808606" y="686"/>
                      <a:pt x="807920" y="0"/>
                    </a:cubicBezTo>
                    <a:cubicBezTo>
                      <a:pt x="812035" y="28632"/>
                      <a:pt x="811692" y="59150"/>
                      <a:pt x="800377" y="85554"/>
                    </a:cubicBezTo>
                    <a:cubicBezTo>
                      <a:pt x="787861" y="114700"/>
                      <a:pt x="761629" y="132874"/>
                      <a:pt x="732311" y="141961"/>
                    </a:cubicBezTo>
                    <a:cubicBezTo>
                      <a:pt x="701278" y="151562"/>
                      <a:pt x="668188" y="152591"/>
                      <a:pt x="635956" y="154134"/>
                    </a:cubicBezTo>
                    <a:cubicBezTo>
                      <a:pt x="599266" y="155848"/>
                      <a:pt x="562575" y="157734"/>
                      <a:pt x="525713" y="159449"/>
                    </a:cubicBezTo>
                    <a:cubicBezTo>
                      <a:pt x="474107" y="164421"/>
                      <a:pt x="422501" y="167507"/>
                      <a:pt x="371237" y="166993"/>
                    </a:cubicBezTo>
                    <a:cubicBezTo>
                      <a:pt x="334547" y="168707"/>
                      <a:pt x="297856" y="170250"/>
                      <a:pt x="261166" y="166649"/>
                    </a:cubicBezTo>
                    <a:cubicBezTo>
                      <a:pt x="221733" y="162706"/>
                      <a:pt x="183328" y="152419"/>
                      <a:pt x="147323" y="135788"/>
                    </a:cubicBezTo>
                    <a:cubicBezTo>
                      <a:pt x="144752" y="134588"/>
                      <a:pt x="142009" y="133388"/>
                      <a:pt x="139437" y="132017"/>
                    </a:cubicBezTo>
                    <a:cubicBezTo>
                      <a:pt x="114748" y="122244"/>
                      <a:pt x="92459" y="108185"/>
                      <a:pt x="78743" y="86068"/>
                    </a:cubicBezTo>
                    <a:cubicBezTo>
                      <a:pt x="76343" y="82296"/>
                      <a:pt x="74457" y="78353"/>
                      <a:pt x="72571" y="74410"/>
                    </a:cubicBezTo>
                    <a:cubicBezTo>
                      <a:pt x="67256" y="77667"/>
                      <a:pt x="61941" y="81268"/>
                      <a:pt x="56969" y="85039"/>
                    </a:cubicBezTo>
                    <a:cubicBezTo>
                      <a:pt x="51140" y="89497"/>
                      <a:pt x="-8696" y="138875"/>
                      <a:pt x="1076" y="192538"/>
                    </a:cubicBezTo>
                    <a:cubicBezTo>
                      <a:pt x="2620" y="200597"/>
                      <a:pt x="5534" y="207969"/>
                      <a:pt x="9649" y="215170"/>
                    </a:cubicBezTo>
                    <a:cubicBezTo>
                      <a:pt x="22851" y="237458"/>
                      <a:pt x="48740" y="255118"/>
                      <a:pt x="82687" y="271063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1" name="Google Shape;371;p3"/>
              <p:cNvGrpSpPr/>
              <p:nvPr/>
            </p:nvGrpSpPr>
            <p:grpSpPr>
              <a:xfrm>
                <a:off x="6124680" y="4803513"/>
                <a:ext cx="1301940" cy="1059288"/>
                <a:chOff x="6124680" y="4803513"/>
                <a:chExt cx="1301940" cy="1059288"/>
              </a:xfrm>
            </p:grpSpPr>
            <p:sp>
              <p:nvSpPr>
                <p:cNvPr id="372" name="Google Shape;372;p3"/>
                <p:cNvSpPr/>
                <p:nvPr/>
              </p:nvSpPr>
              <p:spPr>
                <a:xfrm>
                  <a:off x="6124680" y="5482799"/>
                  <a:ext cx="1301940" cy="380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940" h="380002" extrusionOk="0">
                      <a:moveTo>
                        <a:pt x="1264224" y="80925"/>
                      </a:moveTo>
                      <a:cubicBezTo>
                        <a:pt x="1250679" y="73895"/>
                        <a:pt x="1234906" y="72009"/>
                        <a:pt x="1219647" y="71495"/>
                      </a:cubicBezTo>
                      <a:cubicBezTo>
                        <a:pt x="1200101" y="70809"/>
                        <a:pt x="1180556" y="71838"/>
                        <a:pt x="1161011" y="74238"/>
                      </a:cubicBezTo>
                      <a:cubicBezTo>
                        <a:pt x="1155182" y="80753"/>
                        <a:pt x="1148838" y="86754"/>
                        <a:pt x="1142323" y="92412"/>
                      </a:cubicBezTo>
                      <a:cubicBezTo>
                        <a:pt x="1092431" y="134760"/>
                        <a:pt x="1025565" y="158591"/>
                        <a:pt x="833370" y="157048"/>
                      </a:cubicBezTo>
                      <a:cubicBezTo>
                        <a:pt x="591454" y="154991"/>
                        <a:pt x="627630" y="118301"/>
                        <a:pt x="324164" y="91726"/>
                      </a:cubicBezTo>
                      <a:cubicBezTo>
                        <a:pt x="249411" y="85211"/>
                        <a:pt x="163515" y="80067"/>
                        <a:pt x="135740" y="25546"/>
                      </a:cubicBezTo>
                      <a:cubicBezTo>
                        <a:pt x="131797" y="17831"/>
                        <a:pt x="129053" y="9087"/>
                        <a:pt x="127510" y="0"/>
                      </a:cubicBezTo>
                      <a:cubicBezTo>
                        <a:pt x="122881" y="1372"/>
                        <a:pt x="118252" y="2572"/>
                        <a:pt x="113451" y="3943"/>
                      </a:cubicBezTo>
                      <a:cubicBezTo>
                        <a:pt x="97678" y="8744"/>
                        <a:pt x="67674" y="16631"/>
                        <a:pt x="42814" y="42348"/>
                      </a:cubicBezTo>
                      <a:cubicBezTo>
                        <a:pt x="-3478" y="90183"/>
                        <a:pt x="-15136" y="179337"/>
                        <a:pt x="22240" y="231115"/>
                      </a:cubicBezTo>
                      <a:cubicBezTo>
                        <a:pt x="37499" y="252375"/>
                        <a:pt x="51558" y="254089"/>
                        <a:pt x="165229" y="297123"/>
                      </a:cubicBezTo>
                      <a:cubicBezTo>
                        <a:pt x="282158" y="341357"/>
                        <a:pt x="268613" y="341014"/>
                        <a:pt x="301189" y="349415"/>
                      </a:cubicBezTo>
                      <a:cubicBezTo>
                        <a:pt x="399944" y="374790"/>
                        <a:pt x="479669" y="377704"/>
                        <a:pt x="509501" y="378562"/>
                      </a:cubicBezTo>
                      <a:cubicBezTo>
                        <a:pt x="721070" y="384734"/>
                        <a:pt x="830112" y="369989"/>
                        <a:pt x="986132" y="355073"/>
                      </a:cubicBezTo>
                      <a:cubicBezTo>
                        <a:pt x="1105461" y="343586"/>
                        <a:pt x="1245021" y="313240"/>
                        <a:pt x="1291827" y="202997"/>
                      </a:cubicBezTo>
                      <a:cubicBezTo>
                        <a:pt x="1310172" y="160649"/>
                        <a:pt x="1305029" y="102184"/>
                        <a:pt x="1264224" y="80925"/>
                      </a:cubicBezTo>
                      <a:close/>
                    </a:path>
                  </a:pathLst>
                </a:custGeom>
                <a:solidFill>
                  <a:srgbClr val="FF7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84320" y="4803513"/>
                  <a:ext cx="746044" cy="533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044" h="533571" extrusionOk="0">
                      <a:moveTo>
                        <a:pt x="75153" y="496692"/>
                      </a:moveTo>
                      <a:cubicBezTo>
                        <a:pt x="77725" y="498064"/>
                        <a:pt x="80468" y="499264"/>
                        <a:pt x="83040" y="500464"/>
                      </a:cubicBezTo>
                      <a:cubicBezTo>
                        <a:pt x="119045" y="517095"/>
                        <a:pt x="157449" y="527382"/>
                        <a:pt x="196883" y="531325"/>
                      </a:cubicBezTo>
                      <a:cubicBezTo>
                        <a:pt x="233402" y="534925"/>
                        <a:pt x="270263" y="533554"/>
                        <a:pt x="306954" y="531668"/>
                      </a:cubicBezTo>
                      <a:cubicBezTo>
                        <a:pt x="358217" y="532182"/>
                        <a:pt x="409824" y="529096"/>
                        <a:pt x="461430" y="524124"/>
                      </a:cubicBezTo>
                      <a:cubicBezTo>
                        <a:pt x="498120" y="522409"/>
                        <a:pt x="534811" y="520524"/>
                        <a:pt x="571673" y="518809"/>
                      </a:cubicBezTo>
                      <a:cubicBezTo>
                        <a:pt x="603905" y="517266"/>
                        <a:pt x="636995" y="516409"/>
                        <a:pt x="668028" y="506636"/>
                      </a:cubicBezTo>
                      <a:cubicBezTo>
                        <a:pt x="697517" y="497378"/>
                        <a:pt x="723749" y="479376"/>
                        <a:pt x="736093" y="450229"/>
                      </a:cubicBezTo>
                      <a:cubicBezTo>
                        <a:pt x="747409" y="423826"/>
                        <a:pt x="747752" y="393308"/>
                        <a:pt x="743637" y="364675"/>
                      </a:cubicBezTo>
                      <a:cubicBezTo>
                        <a:pt x="742779" y="358675"/>
                        <a:pt x="741751" y="352845"/>
                        <a:pt x="740551" y="347016"/>
                      </a:cubicBezTo>
                      <a:cubicBezTo>
                        <a:pt x="737122" y="330900"/>
                        <a:pt x="731635" y="314612"/>
                        <a:pt x="722205" y="300896"/>
                      </a:cubicBezTo>
                      <a:cubicBezTo>
                        <a:pt x="712605" y="287009"/>
                        <a:pt x="699403" y="276379"/>
                        <a:pt x="684144" y="269178"/>
                      </a:cubicBezTo>
                      <a:cubicBezTo>
                        <a:pt x="668370" y="261977"/>
                        <a:pt x="651568" y="257862"/>
                        <a:pt x="634766" y="254776"/>
                      </a:cubicBezTo>
                      <a:cubicBezTo>
                        <a:pt x="615221" y="251175"/>
                        <a:pt x="595676" y="248089"/>
                        <a:pt x="575959" y="245004"/>
                      </a:cubicBezTo>
                      <a:cubicBezTo>
                        <a:pt x="534982" y="238488"/>
                        <a:pt x="493834" y="232659"/>
                        <a:pt x="452515" y="227344"/>
                      </a:cubicBezTo>
                      <a:cubicBezTo>
                        <a:pt x="417024" y="222886"/>
                        <a:pt x="377420" y="220657"/>
                        <a:pt x="347759" y="198369"/>
                      </a:cubicBezTo>
                      <a:cubicBezTo>
                        <a:pt x="336100" y="189625"/>
                        <a:pt x="325985" y="177452"/>
                        <a:pt x="321527" y="163565"/>
                      </a:cubicBezTo>
                      <a:cubicBezTo>
                        <a:pt x="316383" y="147963"/>
                        <a:pt x="319470" y="132189"/>
                        <a:pt x="325985" y="117444"/>
                      </a:cubicBezTo>
                      <a:cubicBezTo>
                        <a:pt x="332843" y="101671"/>
                        <a:pt x="342615" y="87098"/>
                        <a:pt x="348273" y="70810"/>
                      </a:cubicBezTo>
                      <a:cubicBezTo>
                        <a:pt x="349988" y="66009"/>
                        <a:pt x="351188" y="61038"/>
                        <a:pt x="352045" y="56065"/>
                      </a:cubicBezTo>
                      <a:cubicBezTo>
                        <a:pt x="352731" y="53322"/>
                        <a:pt x="353417" y="50751"/>
                        <a:pt x="353760" y="47836"/>
                      </a:cubicBezTo>
                      <a:cubicBezTo>
                        <a:pt x="355988" y="33606"/>
                        <a:pt x="351702" y="17661"/>
                        <a:pt x="343301" y="8403"/>
                      </a:cubicBezTo>
                      <a:cubicBezTo>
                        <a:pt x="342615" y="7545"/>
                        <a:pt x="341758" y="6688"/>
                        <a:pt x="340901" y="5831"/>
                      </a:cubicBezTo>
                      <a:cubicBezTo>
                        <a:pt x="338501" y="3602"/>
                        <a:pt x="335414" y="1545"/>
                        <a:pt x="332500" y="687"/>
                      </a:cubicBezTo>
                      <a:cubicBezTo>
                        <a:pt x="330614" y="173"/>
                        <a:pt x="329071" y="344"/>
                        <a:pt x="327528" y="1"/>
                      </a:cubicBezTo>
                      <a:cubicBezTo>
                        <a:pt x="325642" y="-170"/>
                        <a:pt x="326328" y="17489"/>
                        <a:pt x="315526" y="32406"/>
                      </a:cubicBezTo>
                      <a:cubicBezTo>
                        <a:pt x="303353" y="49207"/>
                        <a:pt x="281751" y="64981"/>
                        <a:pt x="268720" y="71667"/>
                      </a:cubicBezTo>
                      <a:cubicBezTo>
                        <a:pt x="252432" y="79897"/>
                        <a:pt x="235459" y="86412"/>
                        <a:pt x="219000" y="94128"/>
                      </a:cubicBezTo>
                      <a:cubicBezTo>
                        <a:pt x="204941" y="100814"/>
                        <a:pt x="191225" y="108186"/>
                        <a:pt x="178023" y="116244"/>
                      </a:cubicBezTo>
                      <a:cubicBezTo>
                        <a:pt x="124531" y="149163"/>
                        <a:pt x="77553" y="194254"/>
                        <a:pt x="45150" y="248433"/>
                      </a:cubicBezTo>
                      <a:cubicBezTo>
                        <a:pt x="29376" y="274836"/>
                        <a:pt x="17032" y="303639"/>
                        <a:pt x="9488" y="333643"/>
                      </a:cubicBezTo>
                      <a:cubicBezTo>
                        <a:pt x="9317" y="334158"/>
                        <a:pt x="9145" y="334843"/>
                        <a:pt x="9145" y="335358"/>
                      </a:cubicBezTo>
                      <a:cubicBezTo>
                        <a:pt x="8973" y="336215"/>
                        <a:pt x="8631" y="337072"/>
                        <a:pt x="8459" y="337929"/>
                      </a:cubicBezTo>
                      <a:cubicBezTo>
                        <a:pt x="-799" y="371019"/>
                        <a:pt x="-4743" y="408052"/>
                        <a:pt x="8631" y="438913"/>
                      </a:cubicBezTo>
                      <a:cubicBezTo>
                        <a:pt x="10345" y="442857"/>
                        <a:pt x="12402" y="446800"/>
                        <a:pt x="14803" y="450572"/>
                      </a:cubicBezTo>
                      <a:cubicBezTo>
                        <a:pt x="28176" y="472860"/>
                        <a:pt x="50465" y="486919"/>
                        <a:pt x="75153" y="496692"/>
                      </a:cubicBezTo>
                      <a:close/>
                      <a:moveTo>
                        <a:pt x="723234" y="445257"/>
                      </a:moveTo>
                      <a:cubicBezTo>
                        <a:pt x="720834" y="450572"/>
                        <a:pt x="717919" y="455544"/>
                        <a:pt x="714490" y="460173"/>
                      </a:cubicBezTo>
                      <a:cubicBezTo>
                        <a:pt x="723063" y="446457"/>
                        <a:pt x="728378" y="430512"/>
                        <a:pt x="731121" y="413710"/>
                      </a:cubicBezTo>
                      <a:cubicBezTo>
                        <a:pt x="730092" y="424512"/>
                        <a:pt x="727692" y="435313"/>
                        <a:pt x="723234" y="445257"/>
                      </a:cubicBezTo>
                      <a:close/>
                      <a:moveTo>
                        <a:pt x="316898" y="185510"/>
                      </a:moveTo>
                      <a:cubicBezTo>
                        <a:pt x="315012" y="182938"/>
                        <a:pt x="313469" y="180024"/>
                        <a:pt x="312097" y="177109"/>
                      </a:cubicBezTo>
                      <a:cubicBezTo>
                        <a:pt x="313640" y="180024"/>
                        <a:pt x="315183" y="182767"/>
                        <a:pt x="316898" y="185510"/>
                      </a:cubicBezTo>
                      <a:close/>
                    </a:path>
                  </a:pathLst>
                </a:custGeom>
                <a:solidFill>
                  <a:srgbClr val="FF7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4" name="Google Shape;374;p3"/>
            <p:cNvSpPr/>
            <p:nvPr/>
          </p:nvSpPr>
          <p:spPr>
            <a:xfrm>
              <a:off x="-5816000" y="4626675"/>
              <a:ext cx="1321557" cy="927026"/>
            </a:xfrm>
            <a:custGeom>
              <a:avLst/>
              <a:gdLst/>
              <a:ahLst/>
              <a:cxnLst/>
              <a:rect l="l" t="t" r="r" b="b"/>
              <a:pathLst>
                <a:path w="1321557" h="927026" extrusionOk="0">
                  <a:moveTo>
                    <a:pt x="5850" y="10539"/>
                  </a:moveTo>
                  <a:cubicBezTo>
                    <a:pt x="-45585" y="47229"/>
                    <a:pt x="258396" y="851844"/>
                    <a:pt x="283256" y="872246"/>
                  </a:cubicBezTo>
                  <a:cubicBezTo>
                    <a:pt x="356122" y="932254"/>
                    <a:pt x="574035" y="926082"/>
                    <a:pt x="705880" y="926939"/>
                  </a:cubicBezTo>
                  <a:cubicBezTo>
                    <a:pt x="910420" y="928310"/>
                    <a:pt x="992716" y="913566"/>
                    <a:pt x="1042608" y="882876"/>
                  </a:cubicBezTo>
                  <a:cubicBezTo>
                    <a:pt x="1049809" y="878418"/>
                    <a:pt x="1141192" y="800409"/>
                    <a:pt x="1268065" y="253826"/>
                  </a:cubicBezTo>
                  <a:cubicBezTo>
                    <a:pt x="1282981" y="189704"/>
                    <a:pt x="1321557" y="89920"/>
                    <a:pt x="1321557" y="10367"/>
                  </a:cubicBezTo>
                  <a:cubicBezTo>
                    <a:pt x="1321557" y="-6950"/>
                    <a:pt x="1296526" y="-1463"/>
                    <a:pt x="1265321" y="18597"/>
                  </a:cubicBezTo>
                  <a:cubicBezTo>
                    <a:pt x="1237718" y="36256"/>
                    <a:pt x="1237204" y="82376"/>
                    <a:pt x="1237718" y="87177"/>
                  </a:cubicBezTo>
                  <a:cubicBezTo>
                    <a:pt x="1239947" y="55801"/>
                    <a:pt x="1201542" y="33856"/>
                    <a:pt x="1171024" y="41400"/>
                  </a:cubicBezTo>
                  <a:cubicBezTo>
                    <a:pt x="1140506" y="49115"/>
                    <a:pt x="1118903" y="76032"/>
                    <a:pt x="1103473" y="103293"/>
                  </a:cubicBezTo>
                  <a:cubicBezTo>
                    <a:pt x="1111702" y="73289"/>
                    <a:pt x="1071240" y="48772"/>
                    <a:pt x="1041751" y="58887"/>
                  </a:cubicBezTo>
                  <a:cubicBezTo>
                    <a:pt x="1012261" y="69003"/>
                    <a:pt x="994602" y="98321"/>
                    <a:pt x="979686" y="125581"/>
                  </a:cubicBezTo>
                  <a:cubicBezTo>
                    <a:pt x="977629" y="91120"/>
                    <a:pt x="962712" y="63174"/>
                    <a:pt x="928422" y="60259"/>
                  </a:cubicBezTo>
                  <a:cubicBezTo>
                    <a:pt x="894132" y="57344"/>
                    <a:pt x="874587" y="82890"/>
                    <a:pt x="867043" y="116494"/>
                  </a:cubicBezTo>
                  <a:cubicBezTo>
                    <a:pt x="852470" y="88720"/>
                    <a:pt x="840469" y="60430"/>
                    <a:pt x="810808" y="50658"/>
                  </a:cubicBezTo>
                  <a:cubicBezTo>
                    <a:pt x="780975" y="40885"/>
                    <a:pt x="732284" y="83576"/>
                    <a:pt x="734341" y="114951"/>
                  </a:cubicBezTo>
                  <a:cubicBezTo>
                    <a:pt x="732284" y="84090"/>
                    <a:pt x="698679" y="45686"/>
                    <a:pt x="666275" y="45686"/>
                  </a:cubicBezTo>
                  <a:cubicBezTo>
                    <a:pt x="642272" y="45686"/>
                    <a:pt x="607125" y="85291"/>
                    <a:pt x="591180" y="111865"/>
                  </a:cubicBezTo>
                  <a:cubicBezTo>
                    <a:pt x="585865" y="76375"/>
                    <a:pt x="534430" y="41571"/>
                    <a:pt x="504255" y="55458"/>
                  </a:cubicBezTo>
                  <a:cubicBezTo>
                    <a:pt x="473908" y="69346"/>
                    <a:pt x="460021" y="103979"/>
                    <a:pt x="449905" y="135697"/>
                  </a:cubicBezTo>
                  <a:cubicBezTo>
                    <a:pt x="436018" y="92149"/>
                    <a:pt x="420416" y="61116"/>
                    <a:pt x="385783" y="47400"/>
                  </a:cubicBezTo>
                  <a:cubicBezTo>
                    <a:pt x="351322" y="33684"/>
                    <a:pt x="289257" y="60773"/>
                    <a:pt x="283084" y="97292"/>
                  </a:cubicBezTo>
                  <a:cubicBezTo>
                    <a:pt x="279484" y="64717"/>
                    <a:pt x="223077" y="37285"/>
                    <a:pt x="197702" y="33684"/>
                  </a:cubicBezTo>
                  <a:cubicBezTo>
                    <a:pt x="187072" y="32141"/>
                    <a:pt x="168041" y="32141"/>
                    <a:pt x="155697" y="39685"/>
                  </a:cubicBezTo>
                  <a:cubicBezTo>
                    <a:pt x="130322" y="54944"/>
                    <a:pt x="113006" y="85119"/>
                    <a:pt x="113006" y="85119"/>
                  </a:cubicBezTo>
                  <a:cubicBezTo>
                    <a:pt x="113006" y="85119"/>
                    <a:pt x="99976" y="43457"/>
                    <a:pt x="66029" y="20997"/>
                  </a:cubicBezTo>
                  <a:cubicBezTo>
                    <a:pt x="46483" y="8481"/>
                    <a:pt x="11165" y="6766"/>
                    <a:pt x="5850" y="10539"/>
                  </a:cubicBezTo>
                  <a:close/>
                </a:path>
              </a:pathLst>
            </a:custGeom>
            <a:solidFill>
              <a:srgbClr val="FCE6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" name="Google Shape;375;p3"/>
            <p:cNvGrpSpPr/>
            <p:nvPr/>
          </p:nvGrpSpPr>
          <p:grpSpPr>
            <a:xfrm>
              <a:off x="-5815829" y="3527816"/>
              <a:ext cx="1321556" cy="2025969"/>
              <a:chOff x="6109695" y="4553767"/>
              <a:chExt cx="1321556" cy="2025969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6546276" y="4553767"/>
                <a:ext cx="376690" cy="387750"/>
              </a:xfrm>
              <a:custGeom>
                <a:avLst/>
                <a:gdLst/>
                <a:ahLst/>
                <a:cxnLst/>
                <a:rect l="l" t="t" r="r" b="b"/>
                <a:pathLst>
                  <a:path w="376690" h="387750" extrusionOk="0">
                    <a:moveTo>
                      <a:pt x="334451" y="219400"/>
                    </a:moveTo>
                    <a:cubicBezTo>
                      <a:pt x="317992" y="207741"/>
                      <a:pt x="299818" y="200198"/>
                      <a:pt x="280787" y="194883"/>
                    </a:cubicBezTo>
                    <a:cubicBezTo>
                      <a:pt x="287131" y="190254"/>
                      <a:pt x="292274" y="186310"/>
                      <a:pt x="295703" y="183738"/>
                    </a:cubicBezTo>
                    <a:cubicBezTo>
                      <a:pt x="314048" y="169508"/>
                      <a:pt x="332393" y="153392"/>
                      <a:pt x="343880" y="132818"/>
                    </a:cubicBezTo>
                    <a:cubicBezTo>
                      <a:pt x="352282" y="117730"/>
                      <a:pt x="361711" y="91841"/>
                      <a:pt x="351253" y="75725"/>
                    </a:cubicBezTo>
                    <a:cubicBezTo>
                      <a:pt x="336337" y="52922"/>
                      <a:pt x="312848" y="63381"/>
                      <a:pt x="291417" y="81726"/>
                    </a:cubicBezTo>
                    <a:cubicBezTo>
                      <a:pt x="285244" y="84297"/>
                      <a:pt x="279415" y="87726"/>
                      <a:pt x="274615" y="91155"/>
                    </a:cubicBezTo>
                    <a:cubicBezTo>
                      <a:pt x="258841" y="102128"/>
                      <a:pt x="244268" y="115158"/>
                      <a:pt x="231923" y="129903"/>
                    </a:cubicBezTo>
                    <a:cubicBezTo>
                      <a:pt x="230209" y="131789"/>
                      <a:pt x="228494" y="133847"/>
                      <a:pt x="226780" y="136075"/>
                    </a:cubicBezTo>
                    <a:cubicBezTo>
                      <a:pt x="226951" y="128703"/>
                      <a:pt x="226951" y="122016"/>
                      <a:pt x="226780" y="116358"/>
                    </a:cubicBezTo>
                    <a:cubicBezTo>
                      <a:pt x="226437" y="85326"/>
                      <a:pt x="220436" y="51894"/>
                      <a:pt x="206206" y="24119"/>
                    </a:cubicBezTo>
                    <a:cubicBezTo>
                      <a:pt x="194890" y="1830"/>
                      <a:pt x="170373" y="-8800"/>
                      <a:pt x="149285" y="8859"/>
                    </a:cubicBezTo>
                    <a:cubicBezTo>
                      <a:pt x="125796" y="28576"/>
                      <a:pt x="129053" y="71267"/>
                      <a:pt x="132311" y="98528"/>
                    </a:cubicBezTo>
                    <a:cubicBezTo>
                      <a:pt x="133683" y="109329"/>
                      <a:pt x="135740" y="119787"/>
                      <a:pt x="138483" y="130246"/>
                    </a:cubicBezTo>
                    <a:cubicBezTo>
                      <a:pt x="128711" y="123216"/>
                      <a:pt x="118081" y="117387"/>
                      <a:pt x="106765" y="112758"/>
                    </a:cubicBezTo>
                    <a:cubicBezTo>
                      <a:pt x="79676" y="101785"/>
                      <a:pt x="20354" y="92870"/>
                      <a:pt x="3038" y="125617"/>
                    </a:cubicBezTo>
                    <a:cubicBezTo>
                      <a:pt x="-13250" y="156306"/>
                      <a:pt x="40243" y="189054"/>
                      <a:pt x="62017" y="200541"/>
                    </a:cubicBezTo>
                    <a:cubicBezTo>
                      <a:pt x="75047" y="207399"/>
                      <a:pt x="88763" y="212885"/>
                      <a:pt x="102822" y="216657"/>
                    </a:cubicBezTo>
                    <a:cubicBezTo>
                      <a:pt x="87220" y="225744"/>
                      <a:pt x="72475" y="236373"/>
                      <a:pt x="59102" y="248547"/>
                    </a:cubicBezTo>
                    <a:cubicBezTo>
                      <a:pt x="40071" y="265863"/>
                      <a:pt x="-3306" y="306325"/>
                      <a:pt x="15211" y="335300"/>
                    </a:cubicBezTo>
                    <a:cubicBezTo>
                      <a:pt x="34756" y="365990"/>
                      <a:pt x="92020" y="340444"/>
                      <a:pt x="113966" y="325699"/>
                    </a:cubicBezTo>
                    <a:cubicBezTo>
                      <a:pt x="121853" y="320384"/>
                      <a:pt x="129568" y="314212"/>
                      <a:pt x="137112" y="307182"/>
                    </a:cubicBezTo>
                    <a:cubicBezTo>
                      <a:pt x="148770" y="300839"/>
                      <a:pt x="159400" y="292781"/>
                      <a:pt x="167973" y="284037"/>
                    </a:cubicBezTo>
                    <a:cubicBezTo>
                      <a:pt x="168144" y="285751"/>
                      <a:pt x="168144" y="287466"/>
                      <a:pt x="168316" y="289180"/>
                    </a:cubicBezTo>
                    <a:cubicBezTo>
                      <a:pt x="168144" y="299810"/>
                      <a:pt x="168830" y="308554"/>
                      <a:pt x="169859" y="313355"/>
                    </a:cubicBezTo>
                    <a:cubicBezTo>
                      <a:pt x="171573" y="321927"/>
                      <a:pt x="174316" y="332043"/>
                      <a:pt x="178431" y="341644"/>
                    </a:cubicBezTo>
                    <a:cubicBezTo>
                      <a:pt x="180832" y="351931"/>
                      <a:pt x="184603" y="362046"/>
                      <a:pt x="190090" y="370962"/>
                    </a:cubicBezTo>
                    <a:cubicBezTo>
                      <a:pt x="199005" y="385535"/>
                      <a:pt x="215979" y="393422"/>
                      <a:pt x="231409" y="382963"/>
                    </a:cubicBezTo>
                    <a:cubicBezTo>
                      <a:pt x="237410" y="379020"/>
                      <a:pt x="241868" y="373191"/>
                      <a:pt x="245468" y="366675"/>
                    </a:cubicBezTo>
                    <a:cubicBezTo>
                      <a:pt x="250440" y="361189"/>
                      <a:pt x="254041" y="353474"/>
                      <a:pt x="254898" y="344044"/>
                    </a:cubicBezTo>
                    <a:cubicBezTo>
                      <a:pt x="255241" y="340101"/>
                      <a:pt x="255584" y="335986"/>
                      <a:pt x="255584" y="331871"/>
                    </a:cubicBezTo>
                    <a:cubicBezTo>
                      <a:pt x="257984" y="313183"/>
                      <a:pt x="256098" y="294324"/>
                      <a:pt x="252326" y="275807"/>
                    </a:cubicBezTo>
                    <a:cubicBezTo>
                      <a:pt x="260384" y="280950"/>
                      <a:pt x="268785" y="285580"/>
                      <a:pt x="277701" y="289523"/>
                    </a:cubicBezTo>
                    <a:cubicBezTo>
                      <a:pt x="302218" y="300324"/>
                      <a:pt x="349024" y="316784"/>
                      <a:pt x="370455" y="291581"/>
                    </a:cubicBezTo>
                    <a:cubicBezTo>
                      <a:pt x="391715" y="266892"/>
                      <a:pt x="353310" y="232773"/>
                      <a:pt x="334451" y="219400"/>
                    </a:cubicBezTo>
                    <a:close/>
                    <a:moveTo>
                      <a:pt x="213064" y="219915"/>
                    </a:moveTo>
                    <a:cubicBezTo>
                      <a:pt x="210664" y="221972"/>
                      <a:pt x="208092" y="223686"/>
                      <a:pt x="205520" y="224886"/>
                    </a:cubicBezTo>
                    <a:cubicBezTo>
                      <a:pt x="205006" y="225229"/>
                      <a:pt x="204320" y="225744"/>
                      <a:pt x="203806" y="226086"/>
                    </a:cubicBezTo>
                    <a:cubicBezTo>
                      <a:pt x="196948" y="232259"/>
                      <a:pt x="187518" y="235516"/>
                      <a:pt x="177403" y="232430"/>
                    </a:cubicBezTo>
                    <a:cubicBezTo>
                      <a:pt x="176031" y="231916"/>
                      <a:pt x="174659" y="231402"/>
                      <a:pt x="173459" y="230716"/>
                    </a:cubicBezTo>
                    <a:cubicBezTo>
                      <a:pt x="168316" y="229173"/>
                      <a:pt x="163515" y="226601"/>
                      <a:pt x="159572" y="222315"/>
                    </a:cubicBezTo>
                    <a:cubicBezTo>
                      <a:pt x="146370" y="208256"/>
                      <a:pt x="148256" y="183738"/>
                      <a:pt x="163515" y="172080"/>
                    </a:cubicBezTo>
                    <a:cubicBezTo>
                      <a:pt x="171059" y="166251"/>
                      <a:pt x="179631" y="165051"/>
                      <a:pt x="187690" y="166936"/>
                    </a:cubicBezTo>
                    <a:cubicBezTo>
                      <a:pt x="189747" y="166251"/>
                      <a:pt x="191804" y="165908"/>
                      <a:pt x="194033" y="165736"/>
                    </a:cubicBezTo>
                    <a:cubicBezTo>
                      <a:pt x="222837" y="164708"/>
                      <a:pt x="233295" y="202427"/>
                      <a:pt x="213064" y="219915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6109695" y="5661575"/>
                <a:ext cx="355607" cy="895701"/>
              </a:xfrm>
              <a:custGeom>
                <a:avLst/>
                <a:gdLst/>
                <a:ahLst/>
                <a:cxnLst/>
                <a:rect l="l" t="t" r="r" b="b"/>
                <a:pathLst>
                  <a:path w="355607" h="895701" extrusionOk="0">
                    <a:moveTo>
                      <a:pt x="302630" y="765570"/>
                    </a:moveTo>
                    <a:cubicBezTo>
                      <a:pt x="279656" y="705049"/>
                      <a:pt x="258738" y="643670"/>
                      <a:pt x="239536" y="581948"/>
                    </a:cubicBezTo>
                    <a:cubicBezTo>
                      <a:pt x="220162" y="520054"/>
                      <a:pt x="202332" y="457646"/>
                      <a:pt x="185187" y="395067"/>
                    </a:cubicBezTo>
                    <a:cubicBezTo>
                      <a:pt x="168042" y="332316"/>
                      <a:pt x="151754" y="269223"/>
                      <a:pt x="135981" y="206129"/>
                    </a:cubicBezTo>
                    <a:cubicBezTo>
                      <a:pt x="128265" y="174754"/>
                      <a:pt x="120721" y="143379"/>
                      <a:pt x="113178" y="112003"/>
                    </a:cubicBezTo>
                    <a:cubicBezTo>
                      <a:pt x="108206" y="91601"/>
                      <a:pt x="103748" y="71198"/>
                      <a:pt x="100833" y="50624"/>
                    </a:cubicBezTo>
                    <a:cubicBezTo>
                      <a:pt x="93289" y="37937"/>
                      <a:pt x="81974" y="23192"/>
                      <a:pt x="66029" y="12562"/>
                    </a:cubicBezTo>
                    <a:cubicBezTo>
                      <a:pt x="46483" y="-297"/>
                      <a:pt x="11165" y="-2011"/>
                      <a:pt x="5850" y="1761"/>
                    </a:cubicBezTo>
                    <a:cubicBezTo>
                      <a:pt x="-45585" y="38451"/>
                      <a:pt x="258396" y="843066"/>
                      <a:pt x="283256" y="863469"/>
                    </a:cubicBezTo>
                    <a:cubicBezTo>
                      <a:pt x="300401" y="877527"/>
                      <a:pt x="325433" y="887986"/>
                      <a:pt x="355608" y="895701"/>
                    </a:cubicBezTo>
                    <a:cubicBezTo>
                      <a:pt x="336577" y="852839"/>
                      <a:pt x="319089" y="809290"/>
                      <a:pt x="302630" y="765570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6228188" y="5685842"/>
                <a:ext cx="297979" cy="882921"/>
              </a:xfrm>
              <a:custGeom>
                <a:avLst/>
                <a:gdLst/>
                <a:ahLst/>
                <a:cxnLst/>
                <a:rect l="l" t="t" r="r" b="b"/>
                <a:pathLst>
                  <a:path w="297979" h="882921" extrusionOk="0">
                    <a:moveTo>
                      <a:pt x="291808" y="863205"/>
                    </a:moveTo>
                    <a:cubicBezTo>
                      <a:pt x="282549" y="833544"/>
                      <a:pt x="274320" y="803540"/>
                      <a:pt x="266776" y="773365"/>
                    </a:cubicBezTo>
                    <a:cubicBezTo>
                      <a:pt x="251688" y="713358"/>
                      <a:pt x="239516" y="652836"/>
                      <a:pt x="228886" y="591971"/>
                    </a:cubicBezTo>
                    <a:cubicBezTo>
                      <a:pt x="218256" y="530935"/>
                      <a:pt x="209169" y="469556"/>
                      <a:pt x="200253" y="408177"/>
                    </a:cubicBezTo>
                    <a:cubicBezTo>
                      <a:pt x="191167" y="344226"/>
                      <a:pt x="180537" y="280446"/>
                      <a:pt x="172478" y="216496"/>
                    </a:cubicBezTo>
                    <a:cubicBezTo>
                      <a:pt x="165449" y="160088"/>
                      <a:pt x="160134" y="103339"/>
                      <a:pt x="157220" y="46417"/>
                    </a:cubicBezTo>
                    <a:cubicBezTo>
                      <a:pt x="140417" y="22243"/>
                      <a:pt x="99612" y="3726"/>
                      <a:pt x="79038" y="812"/>
                    </a:cubicBezTo>
                    <a:cubicBezTo>
                      <a:pt x="68408" y="-732"/>
                      <a:pt x="49377" y="-732"/>
                      <a:pt x="37033" y="6812"/>
                    </a:cubicBezTo>
                    <a:cubicBezTo>
                      <a:pt x="20231" y="16928"/>
                      <a:pt x="7029" y="33558"/>
                      <a:pt x="0" y="43674"/>
                    </a:cubicBezTo>
                    <a:cubicBezTo>
                      <a:pt x="4286" y="65791"/>
                      <a:pt x="9601" y="87737"/>
                      <a:pt x="14573" y="109511"/>
                    </a:cubicBezTo>
                    <a:cubicBezTo>
                      <a:pt x="21774" y="141058"/>
                      <a:pt x="30347" y="172433"/>
                      <a:pt x="38405" y="203808"/>
                    </a:cubicBezTo>
                    <a:cubicBezTo>
                      <a:pt x="54521" y="266559"/>
                      <a:pt x="70980" y="329138"/>
                      <a:pt x="88468" y="391546"/>
                    </a:cubicBezTo>
                    <a:cubicBezTo>
                      <a:pt x="105956" y="453440"/>
                      <a:pt x="124301" y="514990"/>
                      <a:pt x="144361" y="576026"/>
                    </a:cubicBezTo>
                    <a:cubicBezTo>
                      <a:pt x="164420" y="637234"/>
                      <a:pt x="185680" y="698099"/>
                      <a:pt x="208997" y="758278"/>
                    </a:cubicBezTo>
                    <a:cubicBezTo>
                      <a:pt x="220656" y="788110"/>
                      <a:pt x="232658" y="817942"/>
                      <a:pt x="245345" y="847432"/>
                    </a:cubicBezTo>
                    <a:cubicBezTo>
                      <a:pt x="249460" y="857033"/>
                      <a:pt x="253746" y="866634"/>
                      <a:pt x="258203" y="876235"/>
                    </a:cubicBezTo>
                    <a:cubicBezTo>
                      <a:pt x="270891" y="878807"/>
                      <a:pt x="284264" y="881036"/>
                      <a:pt x="297980" y="882922"/>
                    </a:cubicBezTo>
                    <a:cubicBezTo>
                      <a:pt x="295922" y="876235"/>
                      <a:pt x="293865" y="869720"/>
                      <a:pt x="291808" y="863205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6401352" y="5696768"/>
                <a:ext cx="165106" cy="876452"/>
              </a:xfrm>
              <a:custGeom>
                <a:avLst/>
                <a:gdLst/>
                <a:ahLst/>
                <a:cxnLst/>
                <a:rect l="l" t="t" r="r" b="b"/>
                <a:pathLst>
                  <a:path w="165106" h="876452" extrusionOk="0">
                    <a:moveTo>
                      <a:pt x="162363" y="835305"/>
                    </a:moveTo>
                    <a:cubicBezTo>
                      <a:pt x="160134" y="801701"/>
                      <a:pt x="158248" y="768096"/>
                      <a:pt x="156534" y="734492"/>
                    </a:cubicBezTo>
                    <a:cubicBezTo>
                      <a:pt x="150533" y="614820"/>
                      <a:pt x="147790" y="494976"/>
                      <a:pt x="147790" y="374961"/>
                    </a:cubicBezTo>
                    <a:cubicBezTo>
                      <a:pt x="147790" y="276549"/>
                      <a:pt x="150019" y="178480"/>
                      <a:pt x="154305" y="80239"/>
                    </a:cubicBezTo>
                    <a:cubicBezTo>
                      <a:pt x="141275" y="42863"/>
                      <a:pt x="125501" y="16117"/>
                      <a:pt x="94126" y="3601"/>
                    </a:cubicBezTo>
                    <a:cubicBezTo>
                      <a:pt x="66008" y="-7543"/>
                      <a:pt x="19374" y="8402"/>
                      <a:pt x="0" y="34633"/>
                    </a:cubicBezTo>
                    <a:cubicBezTo>
                      <a:pt x="0" y="34976"/>
                      <a:pt x="0" y="35319"/>
                      <a:pt x="0" y="35662"/>
                    </a:cubicBezTo>
                    <a:cubicBezTo>
                      <a:pt x="3600" y="100127"/>
                      <a:pt x="10630" y="164249"/>
                      <a:pt x="19374" y="228200"/>
                    </a:cubicBezTo>
                    <a:cubicBezTo>
                      <a:pt x="27946" y="291122"/>
                      <a:pt x="38062" y="353702"/>
                      <a:pt x="47149" y="416453"/>
                    </a:cubicBezTo>
                    <a:cubicBezTo>
                      <a:pt x="56064" y="477831"/>
                      <a:pt x="65494" y="539039"/>
                      <a:pt x="76466" y="600075"/>
                    </a:cubicBezTo>
                    <a:cubicBezTo>
                      <a:pt x="87440" y="660597"/>
                      <a:pt x="100127" y="720776"/>
                      <a:pt x="115900" y="780098"/>
                    </a:cubicBezTo>
                    <a:cubicBezTo>
                      <a:pt x="123615" y="809587"/>
                      <a:pt x="132188" y="838905"/>
                      <a:pt x="141617" y="867880"/>
                    </a:cubicBezTo>
                    <a:cubicBezTo>
                      <a:pt x="142304" y="870109"/>
                      <a:pt x="142989" y="872166"/>
                      <a:pt x="143846" y="874395"/>
                    </a:cubicBezTo>
                    <a:cubicBezTo>
                      <a:pt x="150876" y="875252"/>
                      <a:pt x="157905" y="875939"/>
                      <a:pt x="165106" y="876453"/>
                    </a:cubicBezTo>
                    <a:cubicBezTo>
                      <a:pt x="164078" y="862737"/>
                      <a:pt x="163220" y="849021"/>
                      <a:pt x="162363" y="835305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6566199" y="5705152"/>
                <a:ext cx="134333" cy="872698"/>
              </a:xfrm>
              <a:custGeom>
                <a:avLst/>
                <a:gdLst/>
                <a:ahLst/>
                <a:cxnLst/>
                <a:rect l="l" t="t" r="r" b="b"/>
                <a:pathLst>
                  <a:path w="134333" h="872698" extrusionOk="0">
                    <a:moveTo>
                      <a:pt x="80327" y="843209"/>
                    </a:moveTo>
                    <a:cubicBezTo>
                      <a:pt x="83584" y="808748"/>
                      <a:pt x="86671" y="774286"/>
                      <a:pt x="89585" y="739825"/>
                    </a:cubicBezTo>
                    <a:cubicBezTo>
                      <a:pt x="100387" y="616209"/>
                      <a:pt x="109474" y="492594"/>
                      <a:pt x="117360" y="368978"/>
                    </a:cubicBezTo>
                    <a:cubicBezTo>
                      <a:pt x="124047" y="265594"/>
                      <a:pt x="129704" y="162210"/>
                      <a:pt x="134334" y="58825"/>
                    </a:cubicBezTo>
                    <a:cubicBezTo>
                      <a:pt x="128504" y="23507"/>
                      <a:pt x="77584" y="-10612"/>
                      <a:pt x="47408" y="3104"/>
                    </a:cubicBezTo>
                    <a:cubicBezTo>
                      <a:pt x="27520" y="12191"/>
                      <a:pt x="14833" y="30193"/>
                      <a:pt x="5403" y="50424"/>
                    </a:cubicBezTo>
                    <a:cubicBezTo>
                      <a:pt x="3860" y="102545"/>
                      <a:pt x="2660" y="154837"/>
                      <a:pt x="1631" y="206958"/>
                    </a:cubicBezTo>
                    <a:cubicBezTo>
                      <a:pt x="-769" y="326802"/>
                      <a:pt x="-598" y="446645"/>
                      <a:pt x="2660" y="566489"/>
                    </a:cubicBezTo>
                    <a:cubicBezTo>
                      <a:pt x="4203" y="626496"/>
                      <a:pt x="6604" y="686332"/>
                      <a:pt x="9861" y="746168"/>
                    </a:cubicBezTo>
                    <a:cubicBezTo>
                      <a:pt x="11404" y="776172"/>
                      <a:pt x="13290" y="806004"/>
                      <a:pt x="15176" y="836008"/>
                    </a:cubicBezTo>
                    <a:cubicBezTo>
                      <a:pt x="15862" y="847152"/>
                      <a:pt x="16719" y="858297"/>
                      <a:pt x="17576" y="869441"/>
                    </a:cubicBezTo>
                    <a:cubicBezTo>
                      <a:pt x="37121" y="870984"/>
                      <a:pt x="57181" y="871841"/>
                      <a:pt x="77241" y="872699"/>
                    </a:cubicBezTo>
                    <a:cubicBezTo>
                      <a:pt x="78441" y="862926"/>
                      <a:pt x="79298" y="852982"/>
                      <a:pt x="80327" y="843209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6660927" y="5698312"/>
                <a:ext cx="166478" cy="880909"/>
              </a:xfrm>
              <a:custGeom>
                <a:avLst/>
                <a:gdLst/>
                <a:ahLst/>
                <a:cxnLst/>
                <a:rect l="l" t="t" r="r" b="b"/>
                <a:pathLst>
                  <a:path w="166478" h="880909" extrusionOk="0">
                    <a:moveTo>
                      <a:pt x="77667" y="831189"/>
                    </a:moveTo>
                    <a:cubicBezTo>
                      <a:pt x="83839" y="796556"/>
                      <a:pt x="89840" y="761924"/>
                      <a:pt x="95669" y="727291"/>
                    </a:cubicBezTo>
                    <a:cubicBezTo>
                      <a:pt x="116414" y="604361"/>
                      <a:pt x="135103" y="481088"/>
                      <a:pt x="147790" y="357130"/>
                    </a:cubicBezTo>
                    <a:cubicBezTo>
                      <a:pt x="159106" y="248603"/>
                      <a:pt x="166135" y="139389"/>
                      <a:pt x="166478" y="30175"/>
                    </a:cubicBezTo>
                    <a:cubicBezTo>
                      <a:pt x="153276" y="13202"/>
                      <a:pt x="133903" y="0"/>
                      <a:pt x="114872" y="0"/>
                    </a:cubicBezTo>
                    <a:cubicBezTo>
                      <a:pt x="97041" y="0"/>
                      <a:pt x="73038" y="21945"/>
                      <a:pt x="55378" y="44063"/>
                    </a:cubicBezTo>
                    <a:cubicBezTo>
                      <a:pt x="53492" y="100641"/>
                      <a:pt x="51263" y="157220"/>
                      <a:pt x="48520" y="213798"/>
                    </a:cubicBezTo>
                    <a:cubicBezTo>
                      <a:pt x="42520" y="337585"/>
                      <a:pt x="34804" y="461201"/>
                      <a:pt x="25375" y="584645"/>
                    </a:cubicBezTo>
                    <a:cubicBezTo>
                      <a:pt x="20574" y="646709"/>
                      <a:pt x="15431" y="708946"/>
                      <a:pt x="9944" y="771011"/>
                    </a:cubicBezTo>
                    <a:cubicBezTo>
                      <a:pt x="7201" y="801700"/>
                      <a:pt x="4458" y="832390"/>
                      <a:pt x="1543" y="863079"/>
                    </a:cubicBezTo>
                    <a:cubicBezTo>
                      <a:pt x="1029" y="868565"/>
                      <a:pt x="514" y="874223"/>
                      <a:pt x="0" y="879881"/>
                    </a:cubicBezTo>
                    <a:cubicBezTo>
                      <a:pt x="23146" y="880567"/>
                      <a:pt x="46292" y="880739"/>
                      <a:pt x="68580" y="880910"/>
                    </a:cubicBezTo>
                    <a:cubicBezTo>
                      <a:pt x="71666" y="864451"/>
                      <a:pt x="74752" y="847820"/>
                      <a:pt x="77667" y="831189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6747167" y="5702205"/>
                <a:ext cx="224085" cy="877531"/>
              </a:xfrm>
              <a:custGeom>
                <a:avLst/>
                <a:gdLst/>
                <a:ahLst/>
                <a:cxnLst/>
                <a:rect l="l" t="t" r="r" b="b"/>
                <a:pathLst>
                  <a:path w="224085" h="877531" extrusionOk="0">
                    <a:moveTo>
                      <a:pt x="98412" y="732656"/>
                    </a:moveTo>
                    <a:cubicBezTo>
                      <a:pt x="116414" y="675220"/>
                      <a:pt x="131674" y="617099"/>
                      <a:pt x="144875" y="558463"/>
                    </a:cubicBezTo>
                    <a:cubicBezTo>
                      <a:pt x="158248" y="499484"/>
                      <a:pt x="169564" y="440163"/>
                      <a:pt x="179336" y="380669"/>
                    </a:cubicBezTo>
                    <a:cubicBezTo>
                      <a:pt x="189281" y="321176"/>
                      <a:pt x="197682" y="261511"/>
                      <a:pt x="205740" y="201675"/>
                    </a:cubicBezTo>
                    <a:cubicBezTo>
                      <a:pt x="212084" y="153327"/>
                      <a:pt x="218256" y="104806"/>
                      <a:pt x="224085" y="56457"/>
                    </a:cubicBezTo>
                    <a:cubicBezTo>
                      <a:pt x="211569" y="32454"/>
                      <a:pt x="199225" y="9994"/>
                      <a:pt x="173336" y="1422"/>
                    </a:cubicBezTo>
                    <a:cubicBezTo>
                      <a:pt x="143504" y="-8351"/>
                      <a:pt x="94812" y="34340"/>
                      <a:pt x="96869" y="65716"/>
                    </a:cubicBezTo>
                    <a:cubicBezTo>
                      <a:pt x="96698" y="63144"/>
                      <a:pt x="96355" y="60572"/>
                      <a:pt x="95669" y="57829"/>
                    </a:cubicBezTo>
                    <a:cubicBezTo>
                      <a:pt x="95498" y="101892"/>
                      <a:pt x="94298" y="145954"/>
                      <a:pt x="91897" y="189846"/>
                    </a:cubicBezTo>
                    <a:cubicBezTo>
                      <a:pt x="88468" y="252253"/>
                      <a:pt x="83153" y="314661"/>
                      <a:pt x="76295" y="376726"/>
                    </a:cubicBezTo>
                    <a:cubicBezTo>
                      <a:pt x="69437" y="439477"/>
                      <a:pt x="61208" y="502056"/>
                      <a:pt x="51949" y="564464"/>
                    </a:cubicBezTo>
                    <a:cubicBezTo>
                      <a:pt x="42863" y="626529"/>
                      <a:pt x="32747" y="688422"/>
                      <a:pt x="22117" y="750315"/>
                    </a:cubicBezTo>
                    <a:cubicBezTo>
                      <a:pt x="16802" y="781176"/>
                      <a:pt x="11487" y="812209"/>
                      <a:pt x="6001" y="843070"/>
                    </a:cubicBezTo>
                    <a:cubicBezTo>
                      <a:pt x="3943" y="854557"/>
                      <a:pt x="2057" y="865873"/>
                      <a:pt x="0" y="877360"/>
                    </a:cubicBezTo>
                    <a:cubicBezTo>
                      <a:pt x="15945" y="877360"/>
                      <a:pt x="31375" y="877360"/>
                      <a:pt x="46120" y="877531"/>
                    </a:cubicBezTo>
                    <a:cubicBezTo>
                      <a:pt x="65665" y="829868"/>
                      <a:pt x="82982" y="781691"/>
                      <a:pt x="98412" y="732656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6812489" y="5712685"/>
                <a:ext cx="273977" cy="867051"/>
              </a:xfrm>
              <a:custGeom>
                <a:avLst/>
                <a:gdLst/>
                <a:ahLst/>
                <a:cxnLst/>
                <a:rect l="l" t="t" r="r" b="b"/>
                <a:pathLst>
                  <a:path w="273977" h="867051" extrusionOk="0">
                    <a:moveTo>
                      <a:pt x="41320" y="867051"/>
                    </a:moveTo>
                    <a:cubicBezTo>
                      <a:pt x="62236" y="822131"/>
                      <a:pt x="77153" y="774811"/>
                      <a:pt x="91897" y="727491"/>
                    </a:cubicBezTo>
                    <a:cubicBezTo>
                      <a:pt x="110414" y="667826"/>
                      <a:pt x="127559" y="607647"/>
                      <a:pt x="145047" y="547640"/>
                    </a:cubicBezTo>
                    <a:cubicBezTo>
                      <a:pt x="162706" y="487289"/>
                      <a:pt x="180023" y="426939"/>
                      <a:pt x="196482" y="366246"/>
                    </a:cubicBezTo>
                    <a:cubicBezTo>
                      <a:pt x="212941" y="305895"/>
                      <a:pt x="228543" y="245374"/>
                      <a:pt x="243116" y="184509"/>
                    </a:cubicBezTo>
                    <a:cubicBezTo>
                      <a:pt x="254089" y="138217"/>
                      <a:pt x="264547" y="91926"/>
                      <a:pt x="273977" y="45291"/>
                    </a:cubicBezTo>
                    <a:cubicBezTo>
                      <a:pt x="267976" y="20602"/>
                      <a:pt x="252889" y="2429"/>
                      <a:pt x="225628" y="200"/>
                    </a:cubicBezTo>
                    <a:cubicBezTo>
                      <a:pt x="203854" y="-1514"/>
                      <a:pt x="188081" y="7915"/>
                      <a:pt x="177622" y="23689"/>
                    </a:cubicBezTo>
                    <a:cubicBezTo>
                      <a:pt x="177280" y="26946"/>
                      <a:pt x="176937" y="30032"/>
                      <a:pt x="176594" y="33290"/>
                    </a:cubicBezTo>
                    <a:cubicBezTo>
                      <a:pt x="169564" y="93812"/>
                      <a:pt x="162535" y="154333"/>
                      <a:pt x="154648" y="214855"/>
                    </a:cubicBezTo>
                    <a:cubicBezTo>
                      <a:pt x="146590" y="275377"/>
                      <a:pt x="137674" y="335728"/>
                      <a:pt x="127387" y="395906"/>
                    </a:cubicBezTo>
                    <a:cubicBezTo>
                      <a:pt x="117100" y="455571"/>
                      <a:pt x="105271" y="515236"/>
                      <a:pt x="91383" y="574214"/>
                    </a:cubicBezTo>
                    <a:cubicBezTo>
                      <a:pt x="77496" y="633022"/>
                      <a:pt x="61551" y="691315"/>
                      <a:pt x="42863" y="748751"/>
                    </a:cubicBezTo>
                    <a:cubicBezTo>
                      <a:pt x="33604" y="777383"/>
                      <a:pt x="23489" y="805843"/>
                      <a:pt x="12688" y="833961"/>
                    </a:cubicBezTo>
                    <a:cubicBezTo>
                      <a:pt x="8573" y="844934"/>
                      <a:pt x="4286" y="855907"/>
                      <a:pt x="0" y="867051"/>
                    </a:cubicBezTo>
                    <a:cubicBezTo>
                      <a:pt x="1029" y="867051"/>
                      <a:pt x="2058" y="867051"/>
                      <a:pt x="2915" y="867051"/>
                    </a:cubicBezTo>
                    <a:cubicBezTo>
                      <a:pt x="16117" y="867051"/>
                      <a:pt x="28975" y="867051"/>
                      <a:pt x="41320" y="867051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6872668" y="5709196"/>
                <a:ext cx="330384" cy="870026"/>
              </a:xfrm>
              <a:custGeom>
                <a:avLst/>
                <a:gdLst/>
                <a:ahLst/>
                <a:cxnLst/>
                <a:rect l="l" t="t" r="r" b="b"/>
                <a:pathLst>
                  <a:path w="330384" h="870026" extrusionOk="0">
                    <a:moveTo>
                      <a:pt x="68408" y="852367"/>
                    </a:moveTo>
                    <a:cubicBezTo>
                      <a:pt x="94983" y="799218"/>
                      <a:pt x="119843" y="745211"/>
                      <a:pt x="142475" y="690347"/>
                    </a:cubicBezTo>
                    <a:cubicBezTo>
                      <a:pt x="165106" y="635483"/>
                      <a:pt x="186023" y="579762"/>
                      <a:pt x="205397" y="523526"/>
                    </a:cubicBezTo>
                    <a:cubicBezTo>
                      <a:pt x="224942" y="466947"/>
                      <a:pt x="242945" y="410026"/>
                      <a:pt x="259918" y="352590"/>
                    </a:cubicBezTo>
                    <a:cubicBezTo>
                      <a:pt x="277406" y="293440"/>
                      <a:pt x="293694" y="233947"/>
                      <a:pt x="307067" y="173596"/>
                    </a:cubicBezTo>
                    <a:cubicBezTo>
                      <a:pt x="318725" y="121304"/>
                      <a:pt x="327984" y="68326"/>
                      <a:pt x="330384" y="14834"/>
                    </a:cubicBezTo>
                    <a:cubicBezTo>
                      <a:pt x="317697" y="2489"/>
                      <a:pt x="296266" y="-3683"/>
                      <a:pt x="278778" y="2318"/>
                    </a:cubicBezTo>
                    <a:cubicBezTo>
                      <a:pt x="258204" y="9347"/>
                      <a:pt x="243287" y="25978"/>
                      <a:pt x="231115" y="44494"/>
                    </a:cubicBezTo>
                    <a:cubicBezTo>
                      <a:pt x="220142" y="101930"/>
                      <a:pt x="207626" y="158852"/>
                      <a:pt x="193910" y="215773"/>
                    </a:cubicBezTo>
                    <a:cubicBezTo>
                      <a:pt x="179165" y="277152"/>
                      <a:pt x="162878" y="338188"/>
                      <a:pt x="146075" y="399053"/>
                    </a:cubicBezTo>
                    <a:cubicBezTo>
                      <a:pt x="129273" y="459575"/>
                      <a:pt x="111957" y="519925"/>
                      <a:pt x="94126" y="580276"/>
                    </a:cubicBezTo>
                    <a:cubicBezTo>
                      <a:pt x="76638" y="639597"/>
                      <a:pt x="59665" y="699090"/>
                      <a:pt x="41148" y="757898"/>
                    </a:cubicBezTo>
                    <a:cubicBezTo>
                      <a:pt x="32404" y="785844"/>
                      <a:pt x="23146" y="813791"/>
                      <a:pt x="12344" y="840880"/>
                    </a:cubicBezTo>
                    <a:cubicBezTo>
                      <a:pt x="8401" y="850653"/>
                      <a:pt x="4286" y="860425"/>
                      <a:pt x="0" y="870026"/>
                    </a:cubicBezTo>
                    <a:cubicBezTo>
                      <a:pt x="21774" y="869855"/>
                      <a:pt x="41662" y="869340"/>
                      <a:pt x="60350" y="868655"/>
                    </a:cubicBezTo>
                    <a:cubicBezTo>
                      <a:pt x="63094" y="863511"/>
                      <a:pt x="65665" y="857853"/>
                      <a:pt x="68408" y="852367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7036574" y="5652712"/>
                <a:ext cx="394677" cy="917765"/>
              </a:xfrm>
              <a:custGeom>
                <a:avLst/>
                <a:gdLst/>
                <a:ahLst/>
                <a:cxnLst/>
                <a:rect l="l" t="t" r="r" b="b"/>
                <a:pathLst>
                  <a:path w="394677" h="917765" extrusionOk="0">
                    <a:moveTo>
                      <a:pt x="338442" y="18510"/>
                    </a:moveTo>
                    <a:cubicBezTo>
                      <a:pt x="328155" y="25026"/>
                      <a:pt x="321640" y="35655"/>
                      <a:pt x="317525" y="46457"/>
                    </a:cubicBezTo>
                    <a:cubicBezTo>
                      <a:pt x="323526" y="116065"/>
                      <a:pt x="312725" y="186017"/>
                      <a:pt x="297294" y="253740"/>
                    </a:cubicBezTo>
                    <a:cubicBezTo>
                      <a:pt x="282035" y="320777"/>
                      <a:pt x="261632" y="386614"/>
                      <a:pt x="237287" y="450907"/>
                    </a:cubicBezTo>
                    <a:cubicBezTo>
                      <a:pt x="212769" y="515544"/>
                      <a:pt x="184480" y="578809"/>
                      <a:pt x="153619" y="640702"/>
                    </a:cubicBezTo>
                    <a:cubicBezTo>
                      <a:pt x="122758" y="702767"/>
                      <a:pt x="89497" y="763461"/>
                      <a:pt x="55035" y="823639"/>
                    </a:cubicBezTo>
                    <a:cubicBezTo>
                      <a:pt x="37719" y="853643"/>
                      <a:pt x="20231" y="883476"/>
                      <a:pt x="2572" y="913308"/>
                    </a:cubicBezTo>
                    <a:cubicBezTo>
                      <a:pt x="1715" y="914851"/>
                      <a:pt x="857" y="916222"/>
                      <a:pt x="0" y="917766"/>
                    </a:cubicBezTo>
                    <a:cubicBezTo>
                      <a:pt x="55378" y="910393"/>
                      <a:pt x="89840" y="898906"/>
                      <a:pt x="115729" y="882961"/>
                    </a:cubicBezTo>
                    <a:cubicBezTo>
                      <a:pt x="122930" y="878503"/>
                      <a:pt x="214313" y="800494"/>
                      <a:pt x="341186" y="253911"/>
                    </a:cubicBezTo>
                    <a:cubicBezTo>
                      <a:pt x="356102" y="189789"/>
                      <a:pt x="394678" y="90005"/>
                      <a:pt x="394678" y="10452"/>
                    </a:cubicBezTo>
                    <a:cubicBezTo>
                      <a:pt x="394678" y="-7036"/>
                      <a:pt x="369475" y="-1378"/>
                      <a:pt x="338442" y="18510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6952049" y="5692475"/>
                <a:ext cx="386445" cy="885203"/>
              </a:xfrm>
              <a:custGeom>
                <a:avLst/>
                <a:gdLst/>
                <a:ahLst/>
                <a:cxnLst/>
                <a:rect l="l" t="t" r="r" b="b"/>
                <a:pathLst>
                  <a:path w="386445" h="885203" extrusionOk="0">
                    <a:moveTo>
                      <a:pt x="136131" y="755073"/>
                    </a:moveTo>
                    <a:cubicBezTo>
                      <a:pt x="170078" y="695409"/>
                      <a:pt x="202654" y="634887"/>
                      <a:pt x="232658" y="573165"/>
                    </a:cubicBezTo>
                    <a:cubicBezTo>
                      <a:pt x="262319" y="512128"/>
                      <a:pt x="289579" y="449721"/>
                      <a:pt x="312725" y="385941"/>
                    </a:cubicBezTo>
                    <a:cubicBezTo>
                      <a:pt x="336042" y="321819"/>
                      <a:pt x="355416" y="256325"/>
                      <a:pt x="369475" y="189460"/>
                    </a:cubicBezTo>
                    <a:cubicBezTo>
                      <a:pt x="381133" y="133910"/>
                      <a:pt x="388849" y="76645"/>
                      <a:pt x="385763" y="19724"/>
                    </a:cubicBezTo>
                    <a:cubicBezTo>
                      <a:pt x="372732" y="4465"/>
                      <a:pt x="349072" y="-3593"/>
                      <a:pt x="328841" y="1551"/>
                    </a:cubicBezTo>
                    <a:cubicBezTo>
                      <a:pt x="300895" y="8580"/>
                      <a:pt x="280321" y="31897"/>
                      <a:pt x="265061" y="56757"/>
                    </a:cubicBezTo>
                    <a:cubicBezTo>
                      <a:pt x="261118" y="110078"/>
                      <a:pt x="251689" y="163056"/>
                      <a:pt x="239687" y="215177"/>
                    </a:cubicBezTo>
                    <a:cubicBezTo>
                      <a:pt x="225800" y="275527"/>
                      <a:pt x="208997" y="335192"/>
                      <a:pt x="191167" y="394514"/>
                    </a:cubicBezTo>
                    <a:cubicBezTo>
                      <a:pt x="173850" y="452121"/>
                      <a:pt x="155505" y="509214"/>
                      <a:pt x="135446" y="565964"/>
                    </a:cubicBezTo>
                    <a:cubicBezTo>
                      <a:pt x="115386" y="623057"/>
                      <a:pt x="93611" y="679464"/>
                      <a:pt x="70123" y="735185"/>
                    </a:cubicBezTo>
                    <a:cubicBezTo>
                      <a:pt x="58464" y="762617"/>
                      <a:pt x="46463" y="789877"/>
                      <a:pt x="33776" y="816967"/>
                    </a:cubicBezTo>
                    <a:cubicBezTo>
                      <a:pt x="22974" y="839941"/>
                      <a:pt x="12173" y="862915"/>
                      <a:pt x="0" y="885204"/>
                    </a:cubicBezTo>
                    <a:cubicBezTo>
                      <a:pt x="23317" y="884175"/>
                      <a:pt x="44063" y="882632"/>
                      <a:pt x="62750" y="880575"/>
                    </a:cubicBezTo>
                    <a:cubicBezTo>
                      <a:pt x="87611" y="838912"/>
                      <a:pt x="112128" y="797079"/>
                      <a:pt x="136131" y="755073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7" name="Google Shape;387;p3"/>
            <p:cNvGrpSpPr/>
            <p:nvPr/>
          </p:nvGrpSpPr>
          <p:grpSpPr>
            <a:xfrm>
              <a:off x="-5711074" y="3868794"/>
              <a:ext cx="1107622" cy="785578"/>
              <a:chOff x="6214450" y="4894745"/>
              <a:chExt cx="1107622" cy="785578"/>
            </a:xfrm>
          </p:grpSpPr>
          <p:sp>
            <p:nvSpPr>
              <p:cNvPr id="388" name="Google Shape;388;p3"/>
              <p:cNvSpPr/>
              <p:nvPr/>
            </p:nvSpPr>
            <p:spPr>
              <a:xfrm>
                <a:off x="6662283" y="4894745"/>
                <a:ext cx="33068" cy="31896"/>
              </a:xfrm>
              <a:custGeom>
                <a:avLst/>
                <a:gdLst/>
                <a:ahLst/>
                <a:cxnLst/>
                <a:rect l="l" t="t" r="r" b="b"/>
                <a:pathLst>
                  <a:path w="33068" h="31896" extrusionOk="0">
                    <a:moveTo>
                      <a:pt x="32249" y="11124"/>
                    </a:moveTo>
                    <a:cubicBezTo>
                      <a:pt x="31392" y="8553"/>
                      <a:pt x="30191" y="6324"/>
                      <a:pt x="28305" y="4438"/>
                    </a:cubicBezTo>
                    <a:cubicBezTo>
                      <a:pt x="26591" y="2552"/>
                      <a:pt x="24190" y="1181"/>
                      <a:pt x="21790" y="495"/>
                    </a:cubicBezTo>
                    <a:cubicBezTo>
                      <a:pt x="19218" y="-191"/>
                      <a:pt x="16132" y="-191"/>
                      <a:pt x="13389" y="666"/>
                    </a:cubicBezTo>
                    <a:cubicBezTo>
                      <a:pt x="11846" y="1009"/>
                      <a:pt x="10303" y="1695"/>
                      <a:pt x="8931" y="2723"/>
                    </a:cubicBezTo>
                    <a:cubicBezTo>
                      <a:pt x="7903" y="3409"/>
                      <a:pt x="6874" y="4438"/>
                      <a:pt x="6017" y="5295"/>
                    </a:cubicBezTo>
                    <a:cubicBezTo>
                      <a:pt x="4645" y="6495"/>
                      <a:pt x="3445" y="7867"/>
                      <a:pt x="2588" y="9410"/>
                    </a:cubicBezTo>
                    <a:cubicBezTo>
                      <a:pt x="1045" y="11982"/>
                      <a:pt x="187" y="15068"/>
                      <a:pt x="16" y="17982"/>
                    </a:cubicBezTo>
                    <a:cubicBezTo>
                      <a:pt x="-155" y="21755"/>
                      <a:pt x="1045" y="25184"/>
                      <a:pt x="3445" y="28098"/>
                    </a:cubicBezTo>
                    <a:cubicBezTo>
                      <a:pt x="4817" y="29641"/>
                      <a:pt x="6703" y="30670"/>
                      <a:pt x="8589" y="31356"/>
                    </a:cubicBezTo>
                    <a:cubicBezTo>
                      <a:pt x="10646" y="32042"/>
                      <a:pt x="12703" y="31870"/>
                      <a:pt x="14761" y="31527"/>
                    </a:cubicBezTo>
                    <a:cubicBezTo>
                      <a:pt x="14761" y="31527"/>
                      <a:pt x="14932" y="31527"/>
                      <a:pt x="14932" y="31527"/>
                    </a:cubicBezTo>
                    <a:cubicBezTo>
                      <a:pt x="15618" y="31698"/>
                      <a:pt x="16475" y="31698"/>
                      <a:pt x="17161" y="31870"/>
                    </a:cubicBezTo>
                    <a:cubicBezTo>
                      <a:pt x="19904" y="32042"/>
                      <a:pt x="22476" y="31356"/>
                      <a:pt x="24876" y="30327"/>
                    </a:cubicBezTo>
                    <a:cubicBezTo>
                      <a:pt x="27277" y="29298"/>
                      <a:pt x="29163" y="27241"/>
                      <a:pt x="30706" y="25012"/>
                    </a:cubicBezTo>
                    <a:cubicBezTo>
                      <a:pt x="32077" y="22783"/>
                      <a:pt x="32763" y="20211"/>
                      <a:pt x="32934" y="17640"/>
                    </a:cubicBezTo>
                    <a:cubicBezTo>
                      <a:pt x="33277" y="15411"/>
                      <a:pt x="32934" y="13182"/>
                      <a:pt x="32249" y="111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6465456" y="5125567"/>
                <a:ext cx="35721" cy="35571"/>
              </a:xfrm>
              <a:custGeom>
                <a:avLst/>
                <a:gdLst/>
                <a:ahLst/>
                <a:cxnLst/>
                <a:rect l="l" t="t" r="r" b="b"/>
                <a:pathLst>
                  <a:path w="35721" h="35571" extrusionOk="0">
                    <a:moveTo>
                      <a:pt x="33623" y="8331"/>
                    </a:moveTo>
                    <a:cubicBezTo>
                      <a:pt x="31222" y="3531"/>
                      <a:pt x="26422" y="788"/>
                      <a:pt x="21278" y="273"/>
                    </a:cubicBezTo>
                    <a:cubicBezTo>
                      <a:pt x="18192" y="-241"/>
                      <a:pt x="14935" y="-69"/>
                      <a:pt x="12020" y="1131"/>
                    </a:cubicBezTo>
                    <a:cubicBezTo>
                      <a:pt x="8248" y="2674"/>
                      <a:pt x="5334" y="4902"/>
                      <a:pt x="2933" y="8160"/>
                    </a:cubicBezTo>
                    <a:cubicBezTo>
                      <a:pt x="876" y="10903"/>
                      <a:pt x="-153" y="14504"/>
                      <a:pt x="18" y="17933"/>
                    </a:cubicBezTo>
                    <a:cubicBezTo>
                      <a:pt x="361" y="25820"/>
                      <a:pt x="6019" y="32163"/>
                      <a:pt x="13392" y="34735"/>
                    </a:cubicBezTo>
                    <a:cubicBezTo>
                      <a:pt x="16649" y="35763"/>
                      <a:pt x="20592" y="35935"/>
                      <a:pt x="23850" y="34735"/>
                    </a:cubicBezTo>
                    <a:cubicBezTo>
                      <a:pt x="27622" y="33363"/>
                      <a:pt x="30537" y="30963"/>
                      <a:pt x="32766" y="27705"/>
                    </a:cubicBezTo>
                    <a:cubicBezTo>
                      <a:pt x="36366" y="22047"/>
                      <a:pt x="36709" y="14332"/>
                      <a:pt x="33623" y="8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759114" y="5158396"/>
                <a:ext cx="33207" cy="32154"/>
              </a:xfrm>
              <a:custGeom>
                <a:avLst/>
                <a:gdLst/>
                <a:ahLst/>
                <a:cxnLst/>
                <a:rect l="l" t="t" r="r" b="b"/>
                <a:pathLst>
                  <a:path w="33207" h="32154" extrusionOk="0">
                    <a:moveTo>
                      <a:pt x="31429" y="8935"/>
                    </a:moveTo>
                    <a:cubicBezTo>
                      <a:pt x="28858" y="3792"/>
                      <a:pt x="23028" y="-323"/>
                      <a:pt x="17199" y="20"/>
                    </a:cubicBezTo>
                    <a:cubicBezTo>
                      <a:pt x="13770" y="192"/>
                      <a:pt x="10855" y="1392"/>
                      <a:pt x="8112" y="3621"/>
                    </a:cubicBezTo>
                    <a:cubicBezTo>
                      <a:pt x="6398" y="5163"/>
                      <a:pt x="5026" y="7050"/>
                      <a:pt x="4169" y="9107"/>
                    </a:cubicBezTo>
                    <a:cubicBezTo>
                      <a:pt x="3997" y="9107"/>
                      <a:pt x="3997" y="9279"/>
                      <a:pt x="3826" y="9279"/>
                    </a:cubicBezTo>
                    <a:cubicBezTo>
                      <a:pt x="2283" y="10650"/>
                      <a:pt x="1254" y="12364"/>
                      <a:pt x="568" y="14250"/>
                    </a:cubicBezTo>
                    <a:cubicBezTo>
                      <a:pt x="-118" y="16308"/>
                      <a:pt x="-118" y="18365"/>
                      <a:pt x="225" y="20423"/>
                    </a:cubicBezTo>
                    <a:cubicBezTo>
                      <a:pt x="740" y="23337"/>
                      <a:pt x="2626" y="26252"/>
                      <a:pt x="4855" y="28138"/>
                    </a:cubicBezTo>
                    <a:cubicBezTo>
                      <a:pt x="6569" y="29509"/>
                      <a:pt x="7940" y="30367"/>
                      <a:pt x="9998" y="31224"/>
                    </a:cubicBezTo>
                    <a:cubicBezTo>
                      <a:pt x="11369" y="31738"/>
                      <a:pt x="12913" y="32081"/>
                      <a:pt x="14456" y="32081"/>
                    </a:cubicBezTo>
                    <a:cubicBezTo>
                      <a:pt x="19599" y="32595"/>
                      <a:pt x="25429" y="30367"/>
                      <a:pt x="28858" y="26424"/>
                    </a:cubicBezTo>
                    <a:cubicBezTo>
                      <a:pt x="30743" y="24366"/>
                      <a:pt x="32287" y="21623"/>
                      <a:pt x="32801" y="18879"/>
                    </a:cubicBezTo>
                    <a:cubicBezTo>
                      <a:pt x="33658" y="15450"/>
                      <a:pt x="33144" y="12193"/>
                      <a:pt x="31429" y="89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6543545" y="5307851"/>
                <a:ext cx="33947" cy="36982"/>
              </a:xfrm>
              <a:custGeom>
                <a:avLst/>
                <a:gdLst/>
                <a:ahLst/>
                <a:cxnLst/>
                <a:rect l="l" t="t" r="r" b="b"/>
                <a:pathLst>
                  <a:path w="33947" h="36982" extrusionOk="0">
                    <a:moveTo>
                      <a:pt x="33886" y="18928"/>
                    </a:moveTo>
                    <a:cubicBezTo>
                      <a:pt x="33371" y="12070"/>
                      <a:pt x="29428" y="5384"/>
                      <a:pt x="23256" y="2126"/>
                    </a:cubicBezTo>
                    <a:cubicBezTo>
                      <a:pt x="18970" y="-103"/>
                      <a:pt x="13826" y="-960"/>
                      <a:pt x="9540" y="1440"/>
                    </a:cubicBezTo>
                    <a:cubicBezTo>
                      <a:pt x="5597" y="3669"/>
                      <a:pt x="3882" y="7955"/>
                      <a:pt x="3196" y="12242"/>
                    </a:cubicBezTo>
                    <a:cubicBezTo>
                      <a:pt x="2339" y="13442"/>
                      <a:pt x="1653" y="14642"/>
                      <a:pt x="1139" y="16013"/>
                    </a:cubicBezTo>
                    <a:cubicBezTo>
                      <a:pt x="-1433" y="22186"/>
                      <a:pt x="453" y="29558"/>
                      <a:pt x="5768" y="33673"/>
                    </a:cubicBezTo>
                    <a:cubicBezTo>
                      <a:pt x="9368" y="36587"/>
                      <a:pt x="13998" y="37445"/>
                      <a:pt x="18284" y="36759"/>
                    </a:cubicBezTo>
                    <a:cubicBezTo>
                      <a:pt x="23427" y="37273"/>
                      <a:pt x="28742" y="35044"/>
                      <a:pt x="31485" y="30244"/>
                    </a:cubicBezTo>
                    <a:cubicBezTo>
                      <a:pt x="32514" y="28529"/>
                      <a:pt x="33029" y="26472"/>
                      <a:pt x="33200" y="24415"/>
                    </a:cubicBezTo>
                    <a:cubicBezTo>
                      <a:pt x="33886" y="22700"/>
                      <a:pt x="34057" y="20814"/>
                      <a:pt x="33886" y="189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6966189" y="5326432"/>
                <a:ext cx="34018" cy="39711"/>
              </a:xfrm>
              <a:custGeom>
                <a:avLst/>
                <a:gdLst/>
                <a:ahLst/>
                <a:cxnLst/>
                <a:rect l="l" t="t" r="r" b="b"/>
                <a:pathLst>
                  <a:path w="34018" h="39711" extrusionOk="0">
                    <a:moveTo>
                      <a:pt x="31809" y="11149"/>
                    </a:moveTo>
                    <a:cubicBezTo>
                      <a:pt x="28551" y="3776"/>
                      <a:pt x="20493" y="-2053"/>
                      <a:pt x="12263" y="691"/>
                    </a:cubicBezTo>
                    <a:cubicBezTo>
                      <a:pt x="4548" y="3262"/>
                      <a:pt x="-767" y="11149"/>
                      <a:pt x="91" y="19207"/>
                    </a:cubicBezTo>
                    <a:cubicBezTo>
                      <a:pt x="262" y="20064"/>
                      <a:pt x="262" y="20921"/>
                      <a:pt x="605" y="21779"/>
                    </a:cubicBezTo>
                    <a:cubicBezTo>
                      <a:pt x="-81" y="25379"/>
                      <a:pt x="262" y="28808"/>
                      <a:pt x="1976" y="32066"/>
                    </a:cubicBezTo>
                    <a:cubicBezTo>
                      <a:pt x="3862" y="35495"/>
                      <a:pt x="7120" y="37723"/>
                      <a:pt x="10720" y="38924"/>
                    </a:cubicBezTo>
                    <a:cubicBezTo>
                      <a:pt x="12435" y="39438"/>
                      <a:pt x="14321" y="39781"/>
                      <a:pt x="16207" y="39610"/>
                    </a:cubicBezTo>
                    <a:cubicBezTo>
                      <a:pt x="17750" y="39781"/>
                      <a:pt x="19464" y="39781"/>
                      <a:pt x="21007" y="39267"/>
                    </a:cubicBezTo>
                    <a:cubicBezTo>
                      <a:pt x="21865" y="38924"/>
                      <a:pt x="22722" y="38410"/>
                      <a:pt x="23579" y="38066"/>
                    </a:cubicBezTo>
                    <a:cubicBezTo>
                      <a:pt x="25808" y="37038"/>
                      <a:pt x="27865" y="35666"/>
                      <a:pt x="29237" y="33780"/>
                    </a:cubicBezTo>
                    <a:cubicBezTo>
                      <a:pt x="34895" y="27265"/>
                      <a:pt x="35238" y="18521"/>
                      <a:pt x="31809" y="111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6330232" y="5458115"/>
                <a:ext cx="35658" cy="35870"/>
              </a:xfrm>
              <a:custGeom>
                <a:avLst/>
                <a:gdLst/>
                <a:ahLst/>
                <a:cxnLst/>
                <a:rect l="l" t="t" r="r" b="b"/>
                <a:pathLst>
                  <a:path w="35658" h="35870" extrusionOk="0">
                    <a:moveTo>
                      <a:pt x="34944" y="12682"/>
                    </a:moveTo>
                    <a:cubicBezTo>
                      <a:pt x="33230" y="6681"/>
                      <a:pt x="28258" y="1538"/>
                      <a:pt x="21914" y="338"/>
                    </a:cubicBezTo>
                    <a:cubicBezTo>
                      <a:pt x="18828" y="-177"/>
                      <a:pt x="15570" y="-177"/>
                      <a:pt x="12484" y="852"/>
                    </a:cubicBezTo>
                    <a:cubicBezTo>
                      <a:pt x="9570" y="1881"/>
                      <a:pt x="6655" y="3424"/>
                      <a:pt x="4598" y="5824"/>
                    </a:cubicBezTo>
                    <a:cubicBezTo>
                      <a:pt x="140" y="10625"/>
                      <a:pt x="-1232" y="17483"/>
                      <a:pt x="1169" y="23655"/>
                    </a:cubicBezTo>
                    <a:cubicBezTo>
                      <a:pt x="2369" y="26741"/>
                      <a:pt x="4083" y="29484"/>
                      <a:pt x="6484" y="31542"/>
                    </a:cubicBezTo>
                    <a:cubicBezTo>
                      <a:pt x="9570" y="33942"/>
                      <a:pt x="12656" y="35485"/>
                      <a:pt x="16599" y="35828"/>
                    </a:cubicBezTo>
                    <a:cubicBezTo>
                      <a:pt x="18828" y="36000"/>
                      <a:pt x="21228" y="35657"/>
                      <a:pt x="23457" y="34800"/>
                    </a:cubicBezTo>
                    <a:cubicBezTo>
                      <a:pt x="26200" y="33942"/>
                      <a:pt x="28772" y="32571"/>
                      <a:pt x="30830" y="30513"/>
                    </a:cubicBezTo>
                    <a:cubicBezTo>
                      <a:pt x="35287" y="25884"/>
                      <a:pt x="36659" y="18855"/>
                      <a:pt x="34944" y="126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6812170" y="5488606"/>
                <a:ext cx="35262" cy="46830"/>
              </a:xfrm>
              <a:custGeom>
                <a:avLst/>
                <a:gdLst/>
                <a:ahLst/>
                <a:cxnLst/>
                <a:rect l="l" t="t" r="r" b="b"/>
                <a:pathLst>
                  <a:path w="35262" h="46830" extrusionOk="0">
                    <a:moveTo>
                      <a:pt x="28437" y="8766"/>
                    </a:moveTo>
                    <a:cubicBezTo>
                      <a:pt x="25351" y="4652"/>
                      <a:pt x="21922" y="537"/>
                      <a:pt x="16264" y="23"/>
                    </a:cubicBezTo>
                    <a:cubicBezTo>
                      <a:pt x="10949" y="-320"/>
                      <a:pt x="6834" y="3280"/>
                      <a:pt x="4091" y="7566"/>
                    </a:cubicBezTo>
                    <a:cubicBezTo>
                      <a:pt x="-24" y="14081"/>
                      <a:pt x="-881" y="22311"/>
                      <a:pt x="833" y="29684"/>
                    </a:cubicBezTo>
                    <a:cubicBezTo>
                      <a:pt x="2720" y="37399"/>
                      <a:pt x="8891" y="47000"/>
                      <a:pt x="17807" y="46829"/>
                    </a:cubicBezTo>
                    <a:cubicBezTo>
                      <a:pt x="21407" y="46657"/>
                      <a:pt x="24151" y="45114"/>
                      <a:pt x="26208" y="42714"/>
                    </a:cubicBezTo>
                    <a:cubicBezTo>
                      <a:pt x="29980" y="40313"/>
                      <a:pt x="32894" y="36542"/>
                      <a:pt x="34266" y="32427"/>
                    </a:cubicBezTo>
                    <a:cubicBezTo>
                      <a:pt x="37181" y="24368"/>
                      <a:pt x="33238" y="15282"/>
                      <a:pt x="28437" y="8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7194541" y="5376635"/>
                <a:ext cx="34597" cy="36769"/>
              </a:xfrm>
              <a:custGeom>
                <a:avLst/>
                <a:gdLst/>
                <a:ahLst/>
                <a:cxnLst/>
                <a:rect l="l" t="t" r="r" b="b"/>
                <a:pathLst>
                  <a:path w="34597" h="36769" extrusionOk="0">
                    <a:moveTo>
                      <a:pt x="34572" y="17696"/>
                    </a:moveTo>
                    <a:cubicBezTo>
                      <a:pt x="34229" y="14438"/>
                      <a:pt x="33543" y="11181"/>
                      <a:pt x="31657" y="8266"/>
                    </a:cubicBezTo>
                    <a:cubicBezTo>
                      <a:pt x="29943" y="5523"/>
                      <a:pt x="27371" y="2780"/>
                      <a:pt x="24456" y="1408"/>
                    </a:cubicBezTo>
                    <a:cubicBezTo>
                      <a:pt x="20170" y="-649"/>
                      <a:pt x="15369" y="-478"/>
                      <a:pt x="11255" y="2094"/>
                    </a:cubicBezTo>
                    <a:cubicBezTo>
                      <a:pt x="8169" y="4151"/>
                      <a:pt x="5940" y="6894"/>
                      <a:pt x="4568" y="10152"/>
                    </a:cubicBezTo>
                    <a:cubicBezTo>
                      <a:pt x="3882" y="10838"/>
                      <a:pt x="3368" y="11523"/>
                      <a:pt x="2853" y="12209"/>
                    </a:cubicBezTo>
                    <a:cubicBezTo>
                      <a:pt x="-747" y="17181"/>
                      <a:pt x="-1090" y="24554"/>
                      <a:pt x="2682" y="29526"/>
                    </a:cubicBezTo>
                    <a:cubicBezTo>
                      <a:pt x="4911" y="32440"/>
                      <a:pt x="7483" y="34326"/>
                      <a:pt x="10912" y="35698"/>
                    </a:cubicBezTo>
                    <a:cubicBezTo>
                      <a:pt x="13140" y="36555"/>
                      <a:pt x="15712" y="36898"/>
                      <a:pt x="18113" y="36726"/>
                    </a:cubicBezTo>
                    <a:cubicBezTo>
                      <a:pt x="21199" y="36555"/>
                      <a:pt x="24114" y="35698"/>
                      <a:pt x="26685" y="33983"/>
                    </a:cubicBezTo>
                    <a:cubicBezTo>
                      <a:pt x="29257" y="32269"/>
                      <a:pt x="31314" y="29868"/>
                      <a:pt x="32686" y="26954"/>
                    </a:cubicBezTo>
                    <a:cubicBezTo>
                      <a:pt x="34058" y="24211"/>
                      <a:pt x="34743" y="20953"/>
                      <a:pt x="34572" y="176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7082917" y="5533331"/>
                <a:ext cx="36147" cy="35398"/>
              </a:xfrm>
              <a:custGeom>
                <a:avLst/>
                <a:gdLst/>
                <a:ahLst/>
                <a:cxnLst/>
                <a:rect l="l" t="t" r="r" b="b"/>
                <a:pathLst>
                  <a:path w="36147" h="35398" extrusionOk="0">
                    <a:moveTo>
                      <a:pt x="35439" y="11704"/>
                    </a:moveTo>
                    <a:cubicBezTo>
                      <a:pt x="34239" y="8104"/>
                      <a:pt x="32181" y="5532"/>
                      <a:pt x="29096" y="3303"/>
                    </a:cubicBezTo>
                    <a:cubicBezTo>
                      <a:pt x="25152" y="389"/>
                      <a:pt x="19494" y="-640"/>
                      <a:pt x="14522" y="389"/>
                    </a:cubicBezTo>
                    <a:cubicBezTo>
                      <a:pt x="12465" y="389"/>
                      <a:pt x="10407" y="1074"/>
                      <a:pt x="8522" y="1931"/>
                    </a:cubicBezTo>
                    <a:cubicBezTo>
                      <a:pt x="4921" y="3646"/>
                      <a:pt x="2349" y="7075"/>
                      <a:pt x="978" y="10676"/>
                    </a:cubicBezTo>
                    <a:cubicBezTo>
                      <a:pt x="-222" y="13761"/>
                      <a:pt x="-222" y="17190"/>
                      <a:pt x="463" y="20448"/>
                    </a:cubicBezTo>
                    <a:cubicBezTo>
                      <a:pt x="1149" y="23706"/>
                      <a:pt x="2864" y="26620"/>
                      <a:pt x="4749" y="29021"/>
                    </a:cubicBezTo>
                    <a:cubicBezTo>
                      <a:pt x="8865" y="34164"/>
                      <a:pt x="16065" y="36564"/>
                      <a:pt x="22409" y="34850"/>
                    </a:cubicBezTo>
                    <a:cubicBezTo>
                      <a:pt x="28752" y="33135"/>
                      <a:pt x="33725" y="27821"/>
                      <a:pt x="35439" y="21477"/>
                    </a:cubicBezTo>
                    <a:cubicBezTo>
                      <a:pt x="36297" y="18391"/>
                      <a:pt x="36468" y="14790"/>
                      <a:pt x="35439" y="117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6511297" y="5548165"/>
                <a:ext cx="32335" cy="37204"/>
              </a:xfrm>
              <a:custGeom>
                <a:avLst/>
                <a:gdLst/>
                <a:ahLst/>
                <a:cxnLst/>
                <a:rect l="l" t="t" r="r" b="b"/>
                <a:pathLst>
                  <a:path w="32335" h="37204" extrusionOk="0">
                    <a:moveTo>
                      <a:pt x="31501" y="15215"/>
                    </a:moveTo>
                    <a:cubicBezTo>
                      <a:pt x="29615" y="9729"/>
                      <a:pt x="25500" y="5100"/>
                      <a:pt x="20357" y="2186"/>
                    </a:cubicBezTo>
                    <a:cubicBezTo>
                      <a:pt x="16584" y="128"/>
                      <a:pt x="11955" y="-1072"/>
                      <a:pt x="8012" y="1328"/>
                    </a:cubicBezTo>
                    <a:cubicBezTo>
                      <a:pt x="4583" y="3214"/>
                      <a:pt x="2697" y="6986"/>
                      <a:pt x="1326" y="10586"/>
                    </a:cubicBezTo>
                    <a:cubicBezTo>
                      <a:pt x="-903" y="16416"/>
                      <a:pt x="-389" y="23274"/>
                      <a:pt x="3383" y="28246"/>
                    </a:cubicBezTo>
                    <a:cubicBezTo>
                      <a:pt x="3726" y="28760"/>
                      <a:pt x="4240" y="29275"/>
                      <a:pt x="4755" y="29789"/>
                    </a:cubicBezTo>
                    <a:cubicBezTo>
                      <a:pt x="5783" y="32189"/>
                      <a:pt x="7669" y="34247"/>
                      <a:pt x="9898" y="35447"/>
                    </a:cubicBezTo>
                    <a:cubicBezTo>
                      <a:pt x="15556" y="38876"/>
                      <a:pt x="22928" y="36990"/>
                      <a:pt x="27386" y="32361"/>
                    </a:cubicBezTo>
                    <a:cubicBezTo>
                      <a:pt x="31672" y="27903"/>
                      <a:pt x="33558" y="21216"/>
                      <a:pt x="31501" y="152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6214450" y="5580757"/>
                <a:ext cx="32953" cy="32929"/>
              </a:xfrm>
              <a:custGeom>
                <a:avLst/>
                <a:gdLst/>
                <a:ahLst/>
                <a:cxnLst/>
                <a:rect l="l" t="t" r="r" b="b"/>
                <a:pathLst>
                  <a:path w="32953" h="32929" extrusionOk="0">
                    <a:moveTo>
                      <a:pt x="31911" y="12456"/>
                    </a:moveTo>
                    <a:cubicBezTo>
                      <a:pt x="31740" y="12113"/>
                      <a:pt x="31740" y="11770"/>
                      <a:pt x="31568" y="11427"/>
                    </a:cubicBezTo>
                    <a:cubicBezTo>
                      <a:pt x="31054" y="10055"/>
                      <a:pt x="30540" y="8512"/>
                      <a:pt x="29511" y="7312"/>
                    </a:cubicBezTo>
                    <a:cubicBezTo>
                      <a:pt x="28139" y="5598"/>
                      <a:pt x="26939" y="4398"/>
                      <a:pt x="25225" y="3026"/>
                    </a:cubicBezTo>
                    <a:cubicBezTo>
                      <a:pt x="20424" y="-574"/>
                      <a:pt x="13223" y="-1089"/>
                      <a:pt x="8080" y="2169"/>
                    </a:cubicBezTo>
                    <a:cubicBezTo>
                      <a:pt x="5679" y="3712"/>
                      <a:pt x="3451" y="5941"/>
                      <a:pt x="2079" y="8512"/>
                    </a:cubicBezTo>
                    <a:cubicBezTo>
                      <a:pt x="707" y="11256"/>
                      <a:pt x="-150" y="14170"/>
                      <a:pt x="22" y="17257"/>
                    </a:cubicBezTo>
                    <a:cubicBezTo>
                      <a:pt x="193" y="20514"/>
                      <a:pt x="1222" y="23600"/>
                      <a:pt x="3279" y="26172"/>
                    </a:cubicBezTo>
                    <a:cubicBezTo>
                      <a:pt x="5336" y="28915"/>
                      <a:pt x="7908" y="30629"/>
                      <a:pt x="10994" y="31830"/>
                    </a:cubicBezTo>
                    <a:cubicBezTo>
                      <a:pt x="12194" y="32344"/>
                      <a:pt x="13395" y="32515"/>
                      <a:pt x="14595" y="32687"/>
                    </a:cubicBezTo>
                    <a:cubicBezTo>
                      <a:pt x="15795" y="32858"/>
                      <a:pt x="16995" y="33030"/>
                      <a:pt x="18367" y="32858"/>
                    </a:cubicBezTo>
                    <a:cubicBezTo>
                      <a:pt x="20253" y="32687"/>
                      <a:pt x="21796" y="32344"/>
                      <a:pt x="23510" y="31658"/>
                    </a:cubicBezTo>
                    <a:cubicBezTo>
                      <a:pt x="25225" y="30973"/>
                      <a:pt x="26597" y="30115"/>
                      <a:pt x="27968" y="28744"/>
                    </a:cubicBezTo>
                    <a:cubicBezTo>
                      <a:pt x="30197" y="26858"/>
                      <a:pt x="32083" y="23771"/>
                      <a:pt x="32597" y="20857"/>
                    </a:cubicBezTo>
                    <a:cubicBezTo>
                      <a:pt x="33283" y="17771"/>
                      <a:pt x="32940" y="15028"/>
                      <a:pt x="31911" y="124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289669" y="5599702"/>
                <a:ext cx="32403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403" h="38775" extrusionOk="0">
                    <a:moveTo>
                      <a:pt x="27569" y="7227"/>
                    </a:moveTo>
                    <a:cubicBezTo>
                      <a:pt x="25683" y="4827"/>
                      <a:pt x="23454" y="2598"/>
                      <a:pt x="20539" y="1398"/>
                    </a:cubicBezTo>
                    <a:cubicBezTo>
                      <a:pt x="18653" y="541"/>
                      <a:pt x="16596" y="-145"/>
                      <a:pt x="14367" y="27"/>
                    </a:cubicBezTo>
                    <a:cubicBezTo>
                      <a:pt x="11624" y="198"/>
                      <a:pt x="9224" y="1227"/>
                      <a:pt x="7166" y="3112"/>
                    </a:cubicBezTo>
                    <a:cubicBezTo>
                      <a:pt x="4766" y="5341"/>
                      <a:pt x="3223" y="8942"/>
                      <a:pt x="2194" y="12028"/>
                    </a:cubicBezTo>
                    <a:cubicBezTo>
                      <a:pt x="1508" y="14257"/>
                      <a:pt x="1165" y="16485"/>
                      <a:pt x="1165" y="18714"/>
                    </a:cubicBezTo>
                    <a:cubicBezTo>
                      <a:pt x="994" y="19057"/>
                      <a:pt x="822" y="19572"/>
                      <a:pt x="651" y="19914"/>
                    </a:cubicBezTo>
                    <a:cubicBezTo>
                      <a:pt x="-892" y="24887"/>
                      <a:pt x="308" y="31230"/>
                      <a:pt x="4251" y="34831"/>
                    </a:cubicBezTo>
                    <a:cubicBezTo>
                      <a:pt x="13510" y="43403"/>
                      <a:pt x="29798" y="37059"/>
                      <a:pt x="32026" y="24887"/>
                    </a:cubicBezTo>
                    <a:cubicBezTo>
                      <a:pt x="33227" y="18543"/>
                      <a:pt x="31512" y="12371"/>
                      <a:pt x="27569" y="72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6933190" y="5141181"/>
                <a:ext cx="34383" cy="33302"/>
              </a:xfrm>
              <a:custGeom>
                <a:avLst/>
                <a:gdLst/>
                <a:ahLst/>
                <a:cxnLst/>
                <a:rect l="l" t="t" r="r" b="b"/>
                <a:pathLst>
                  <a:path w="34383" h="33302" extrusionOk="0">
                    <a:moveTo>
                      <a:pt x="34118" y="12948"/>
                    </a:moveTo>
                    <a:cubicBezTo>
                      <a:pt x="33433" y="8662"/>
                      <a:pt x="30347" y="4890"/>
                      <a:pt x="26746" y="2490"/>
                    </a:cubicBezTo>
                    <a:cubicBezTo>
                      <a:pt x="23146" y="89"/>
                      <a:pt x="18173" y="-768"/>
                      <a:pt x="14059" y="775"/>
                    </a:cubicBezTo>
                    <a:cubicBezTo>
                      <a:pt x="11659" y="1804"/>
                      <a:pt x="9430" y="3004"/>
                      <a:pt x="7715" y="5062"/>
                    </a:cubicBezTo>
                    <a:cubicBezTo>
                      <a:pt x="6515" y="6433"/>
                      <a:pt x="5315" y="7976"/>
                      <a:pt x="4457" y="9691"/>
                    </a:cubicBezTo>
                    <a:cubicBezTo>
                      <a:pt x="3429" y="10548"/>
                      <a:pt x="2572" y="11405"/>
                      <a:pt x="1886" y="12605"/>
                    </a:cubicBezTo>
                    <a:cubicBezTo>
                      <a:pt x="686" y="14491"/>
                      <a:pt x="0" y="17063"/>
                      <a:pt x="0" y="19463"/>
                    </a:cubicBezTo>
                    <a:cubicBezTo>
                      <a:pt x="171" y="24435"/>
                      <a:pt x="3086" y="29065"/>
                      <a:pt x="7544" y="31293"/>
                    </a:cubicBezTo>
                    <a:cubicBezTo>
                      <a:pt x="11659" y="33351"/>
                      <a:pt x="16116" y="33865"/>
                      <a:pt x="20574" y="32665"/>
                    </a:cubicBezTo>
                    <a:cubicBezTo>
                      <a:pt x="24174" y="31636"/>
                      <a:pt x="27946" y="29579"/>
                      <a:pt x="30175" y="26493"/>
                    </a:cubicBezTo>
                    <a:cubicBezTo>
                      <a:pt x="31718" y="24607"/>
                      <a:pt x="32918" y="22721"/>
                      <a:pt x="33604" y="20321"/>
                    </a:cubicBezTo>
                    <a:cubicBezTo>
                      <a:pt x="34633" y="17920"/>
                      <a:pt x="34461" y="15520"/>
                      <a:pt x="34118" y="12948"/>
                    </a:cubicBezTo>
                    <a:close/>
                    <a:moveTo>
                      <a:pt x="17659" y="15005"/>
                    </a:moveTo>
                    <a:cubicBezTo>
                      <a:pt x="17831" y="14834"/>
                      <a:pt x="18002" y="14663"/>
                      <a:pt x="18173" y="14491"/>
                    </a:cubicBezTo>
                    <a:cubicBezTo>
                      <a:pt x="18345" y="14320"/>
                      <a:pt x="18517" y="14320"/>
                      <a:pt x="18688" y="14148"/>
                    </a:cubicBezTo>
                    <a:cubicBezTo>
                      <a:pt x="18688" y="14148"/>
                      <a:pt x="18688" y="14148"/>
                      <a:pt x="18688" y="14148"/>
                    </a:cubicBezTo>
                    <a:cubicBezTo>
                      <a:pt x="18688" y="14148"/>
                      <a:pt x="18860" y="14148"/>
                      <a:pt x="18860" y="14148"/>
                    </a:cubicBezTo>
                    <a:cubicBezTo>
                      <a:pt x="19031" y="14320"/>
                      <a:pt x="19202" y="14320"/>
                      <a:pt x="19374" y="14491"/>
                    </a:cubicBezTo>
                    <a:cubicBezTo>
                      <a:pt x="19545" y="14663"/>
                      <a:pt x="19888" y="14834"/>
                      <a:pt x="20060" y="15177"/>
                    </a:cubicBezTo>
                    <a:cubicBezTo>
                      <a:pt x="20231" y="15520"/>
                      <a:pt x="20402" y="15691"/>
                      <a:pt x="20574" y="16034"/>
                    </a:cubicBezTo>
                    <a:cubicBezTo>
                      <a:pt x="20574" y="16034"/>
                      <a:pt x="20574" y="16034"/>
                      <a:pt x="20574" y="16034"/>
                    </a:cubicBezTo>
                    <a:cubicBezTo>
                      <a:pt x="20574" y="16206"/>
                      <a:pt x="20574" y="16206"/>
                      <a:pt x="20574" y="16377"/>
                    </a:cubicBezTo>
                    <a:cubicBezTo>
                      <a:pt x="20574" y="16549"/>
                      <a:pt x="20402" y="16720"/>
                      <a:pt x="20402" y="16892"/>
                    </a:cubicBezTo>
                    <a:cubicBezTo>
                      <a:pt x="20231" y="17063"/>
                      <a:pt x="20231" y="17406"/>
                      <a:pt x="20060" y="17577"/>
                    </a:cubicBezTo>
                    <a:cubicBezTo>
                      <a:pt x="19717" y="17920"/>
                      <a:pt x="19374" y="18263"/>
                      <a:pt x="19031" y="18606"/>
                    </a:cubicBezTo>
                    <a:cubicBezTo>
                      <a:pt x="18345" y="17920"/>
                      <a:pt x="17488" y="17406"/>
                      <a:pt x="16631" y="17234"/>
                    </a:cubicBezTo>
                    <a:cubicBezTo>
                      <a:pt x="16802" y="16892"/>
                      <a:pt x="16973" y="16377"/>
                      <a:pt x="16973" y="16034"/>
                    </a:cubicBezTo>
                    <a:cubicBezTo>
                      <a:pt x="17145" y="15520"/>
                      <a:pt x="17488" y="15177"/>
                      <a:pt x="17659" y="150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6610622" y="5065080"/>
                <a:ext cx="31306" cy="34272"/>
              </a:xfrm>
              <a:custGeom>
                <a:avLst/>
                <a:gdLst/>
                <a:ahLst/>
                <a:cxnLst/>
                <a:rect l="l" t="t" r="r" b="b"/>
                <a:pathLst>
                  <a:path w="31306" h="34272" extrusionOk="0">
                    <a:moveTo>
                      <a:pt x="31274" y="16525"/>
                    </a:moveTo>
                    <a:cubicBezTo>
                      <a:pt x="30760" y="10696"/>
                      <a:pt x="27674" y="5210"/>
                      <a:pt x="22530" y="2124"/>
                    </a:cubicBezTo>
                    <a:cubicBezTo>
                      <a:pt x="20130" y="752"/>
                      <a:pt x="17044" y="-276"/>
                      <a:pt x="14129" y="66"/>
                    </a:cubicBezTo>
                    <a:cubicBezTo>
                      <a:pt x="10529" y="409"/>
                      <a:pt x="7614" y="1609"/>
                      <a:pt x="4871" y="4010"/>
                    </a:cubicBezTo>
                    <a:cubicBezTo>
                      <a:pt x="2813" y="5724"/>
                      <a:pt x="1099" y="8467"/>
                      <a:pt x="413" y="11039"/>
                    </a:cubicBezTo>
                    <a:cubicBezTo>
                      <a:pt x="-444" y="14468"/>
                      <a:pt x="70" y="17897"/>
                      <a:pt x="1613" y="20983"/>
                    </a:cubicBezTo>
                    <a:cubicBezTo>
                      <a:pt x="1785" y="21498"/>
                      <a:pt x="2127" y="21841"/>
                      <a:pt x="2299" y="22183"/>
                    </a:cubicBezTo>
                    <a:cubicBezTo>
                      <a:pt x="2813" y="26298"/>
                      <a:pt x="5042" y="30241"/>
                      <a:pt x="8643" y="32470"/>
                    </a:cubicBezTo>
                    <a:cubicBezTo>
                      <a:pt x="10872" y="33842"/>
                      <a:pt x="13615" y="34528"/>
                      <a:pt x="16187" y="34185"/>
                    </a:cubicBezTo>
                    <a:cubicBezTo>
                      <a:pt x="19616" y="33842"/>
                      <a:pt x="22530" y="32642"/>
                      <a:pt x="25102" y="30413"/>
                    </a:cubicBezTo>
                    <a:cubicBezTo>
                      <a:pt x="29217" y="27327"/>
                      <a:pt x="31617" y="21669"/>
                      <a:pt x="31274" y="165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6690062" y="5640176"/>
                <a:ext cx="34692" cy="40147"/>
              </a:xfrm>
              <a:custGeom>
                <a:avLst/>
                <a:gdLst/>
                <a:ahLst/>
                <a:cxnLst/>
                <a:rect l="l" t="t" r="r" b="b"/>
                <a:pathLst>
                  <a:path w="34692" h="40147" extrusionOk="0">
                    <a:moveTo>
                      <a:pt x="31558" y="12015"/>
                    </a:moveTo>
                    <a:cubicBezTo>
                      <a:pt x="28129" y="5672"/>
                      <a:pt x="22471" y="357"/>
                      <a:pt x="14927" y="14"/>
                    </a:cubicBezTo>
                    <a:cubicBezTo>
                      <a:pt x="7212" y="-329"/>
                      <a:pt x="-332" y="5672"/>
                      <a:pt x="11" y="13730"/>
                    </a:cubicBezTo>
                    <a:cubicBezTo>
                      <a:pt x="183" y="15959"/>
                      <a:pt x="697" y="17845"/>
                      <a:pt x="1554" y="19731"/>
                    </a:cubicBezTo>
                    <a:cubicBezTo>
                      <a:pt x="1897" y="22645"/>
                      <a:pt x="2926" y="25560"/>
                      <a:pt x="4298" y="28132"/>
                    </a:cubicBezTo>
                    <a:cubicBezTo>
                      <a:pt x="7384" y="34304"/>
                      <a:pt x="13556" y="40476"/>
                      <a:pt x="20928" y="40134"/>
                    </a:cubicBezTo>
                    <a:cubicBezTo>
                      <a:pt x="27615" y="39790"/>
                      <a:pt x="32930" y="35161"/>
                      <a:pt x="34301" y="28646"/>
                    </a:cubicBezTo>
                    <a:cubicBezTo>
                      <a:pt x="35330" y="22989"/>
                      <a:pt x="34301" y="17159"/>
                      <a:pt x="31558" y="120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3" name="Google Shape;403;p3"/>
          <p:cNvGrpSpPr/>
          <p:nvPr/>
        </p:nvGrpSpPr>
        <p:grpSpPr>
          <a:xfrm>
            <a:off x="8233662" y="190500"/>
            <a:ext cx="1600513" cy="1638168"/>
            <a:chOff x="-4890434" y="2235072"/>
            <a:chExt cx="1594711" cy="1832833"/>
          </a:xfrm>
        </p:grpSpPr>
        <p:sp>
          <p:nvSpPr>
            <p:cNvPr id="404" name="Google Shape;404;p3"/>
            <p:cNvSpPr/>
            <p:nvPr/>
          </p:nvSpPr>
          <p:spPr>
            <a:xfrm>
              <a:off x="-4890434" y="2762156"/>
              <a:ext cx="1594711" cy="879866"/>
            </a:xfrm>
            <a:custGeom>
              <a:avLst/>
              <a:gdLst/>
              <a:ahLst/>
              <a:cxnLst/>
              <a:rect l="l" t="t" r="r" b="b"/>
              <a:pathLst>
                <a:path w="1594711" h="879866" extrusionOk="0">
                  <a:moveTo>
                    <a:pt x="1577624" y="547006"/>
                  </a:moveTo>
                  <a:cubicBezTo>
                    <a:pt x="1548135" y="471225"/>
                    <a:pt x="1474240" y="411046"/>
                    <a:pt x="1392972" y="410531"/>
                  </a:cubicBezTo>
                  <a:cubicBezTo>
                    <a:pt x="1424519" y="335093"/>
                    <a:pt x="1389372" y="238396"/>
                    <a:pt x="1316849" y="200677"/>
                  </a:cubicBezTo>
                  <a:cubicBezTo>
                    <a:pt x="1282216" y="182674"/>
                    <a:pt x="1240896" y="176845"/>
                    <a:pt x="1211064" y="151642"/>
                  </a:cubicBezTo>
                  <a:cubicBezTo>
                    <a:pt x="1188776" y="132954"/>
                    <a:pt x="1175574" y="105522"/>
                    <a:pt x="1155171" y="84776"/>
                  </a:cubicBezTo>
                  <a:cubicBezTo>
                    <a:pt x="1080933" y="8824"/>
                    <a:pt x="954746" y="47229"/>
                    <a:pt x="849133" y="34370"/>
                  </a:cubicBezTo>
                  <a:cubicBezTo>
                    <a:pt x="779524" y="25969"/>
                    <a:pt x="711973" y="-7292"/>
                    <a:pt x="642364" y="1452"/>
                  </a:cubicBezTo>
                  <a:cubicBezTo>
                    <a:pt x="557325" y="12082"/>
                    <a:pt x="491831" y="83576"/>
                    <a:pt x="453255" y="160214"/>
                  </a:cubicBezTo>
                  <a:cubicBezTo>
                    <a:pt x="442111" y="182160"/>
                    <a:pt x="431481" y="206335"/>
                    <a:pt x="410564" y="219193"/>
                  </a:cubicBezTo>
                  <a:cubicBezTo>
                    <a:pt x="392390" y="230509"/>
                    <a:pt x="369759" y="231195"/>
                    <a:pt x="348499" y="234109"/>
                  </a:cubicBezTo>
                  <a:cubicBezTo>
                    <a:pt x="230370" y="250740"/>
                    <a:pt x="131615" y="358582"/>
                    <a:pt x="125442" y="477911"/>
                  </a:cubicBezTo>
                  <a:lnTo>
                    <a:pt x="123214" y="468653"/>
                  </a:lnTo>
                  <a:cubicBezTo>
                    <a:pt x="66635" y="488713"/>
                    <a:pt x="17429" y="534661"/>
                    <a:pt x="3542" y="592954"/>
                  </a:cubicBezTo>
                  <a:cubicBezTo>
                    <a:pt x="-10346" y="651247"/>
                    <a:pt x="17429" y="719656"/>
                    <a:pt x="72464" y="743488"/>
                  </a:cubicBezTo>
                  <a:cubicBezTo>
                    <a:pt x="95267" y="753260"/>
                    <a:pt x="119956" y="755317"/>
                    <a:pt x="144816" y="757032"/>
                  </a:cubicBezTo>
                  <a:cubicBezTo>
                    <a:pt x="158189" y="758061"/>
                    <a:pt x="171734" y="758918"/>
                    <a:pt x="184764" y="760975"/>
                  </a:cubicBezTo>
                  <a:cubicBezTo>
                    <a:pt x="277347" y="775206"/>
                    <a:pt x="360329" y="846186"/>
                    <a:pt x="453255" y="834013"/>
                  </a:cubicBezTo>
                  <a:cubicBezTo>
                    <a:pt x="493717" y="828698"/>
                    <a:pt x="531265" y="807610"/>
                    <a:pt x="571898" y="805552"/>
                  </a:cubicBezTo>
                  <a:cubicBezTo>
                    <a:pt x="639107" y="802123"/>
                    <a:pt x="697400" y="850301"/>
                    <a:pt x="762551" y="866932"/>
                  </a:cubicBezTo>
                  <a:cubicBezTo>
                    <a:pt x="884452" y="897793"/>
                    <a:pt x="1015954" y="816182"/>
                    <a:pt x="1135797" y="854073"/>
                  </a:cubicBezTo>
                  <a:cubicBezTo>
                    <a:pt x="1179174" y="867789"/>
                    <a:pt x="1229409" y="895735"/>
                    <a:pt x="1265585" y="868132"/>
                  </a:cubicBezTo>
                  <a:cubicBezTo>
                    <a:pt x="1279473" y="857502"/>
                    <a:pt x="1287702" y="840357"/>
                    <a:pt x="1302790" y="831784"/>
                  </a:cubicBezTo>
                  <a:cubicBezTo>
                    <a:pt x="1334508" y="814125"/>
                    <a:pt x="1366226" y="842757"/>
                    <a:pt x="1399830" y="862131"/>
                  </a:cubicBezTo>
                  <a:cubicBezTo>
                    <a:pt x="1409432" y="867617"/>
                    <a:pt x="1419204" y="872418"/>
                    <a:pt x="1429148" y="875161"/>
                  </a:cubicBezTo>
                  <a:cubicBezTo>
                    <a:pt x="1485555" y="890763"/>
                    <a:pt x="1537333" y="837099"/>
                    <a:pt x="1561851" y="783950"/>
                  </a:cubicBezTo>
                  <a:cubicBezTo>
                    <a:pt x="1596483" y="709883"/>
                    <a:pt x="1606942" y="622615"/>
                    <a:pt x="1577624" y="547006"/>
                  </a:cubicBezTo>
                  <a:close/>
                </a:path>
              </a:pathLst>
            </a:custGeom>
            <a:solidFill>
              <a:srgbClr val="FFD5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5" name="Google Shape;405;p3"/>
            <p:cNvGrpSpPr/>
            <p:nvPr/>
          </p:nvGrpSpPr>
          <p:grpSpPr>
            <a:xfrm>
              <a:off x="-4745275" y="2549125"/>
              <a:ext cx="1254842" cy="1518780"/>
              <a:chOff x="7180249" y="3575076"/>
              <a:chExt cx="1254842" cy="1518780"/>
            </a:xfrm>
          </p:grpSpPr>
          <p:sp>
            <p:nvSpPr>
              <p:cNvPr id="406" name="Google Shape;406;p3"/>
              <p:cNvSpPr/>
              <p:nvPr/>
            </p:nvSpPr>
            <p:spPr>
              <a:xfrm>
                <a:off x="7180249" y="4544796"/>
                <a:ext cx="1254842" cy="549060"/>
              </a:xfrm>
              <a:custGeom>
                <a:avLst/>
                <a:gdLst/>
                <a:ahLst/>
                <a:cxnLst/>
                <a:rect l="l" t="t" r="r" b="b"/>
                <a:pathLst>
                  <a:path w="1254842" h="549060" extrusionOk="0">
                    <a:moveTo>
                      <a:pt x="1157974" y="74752"/>
                    </a:moveTo>
                    <a:cubicBezTo>
                      <a:pt x="1142714" y="83324"/>
                      <a:pt x="1134485" y="100469"/>
                      <a:pt x="1120769" y="111100"/>
                    </a:cubicBezTo>
                    <a:cubicBezTo>
                      <a:pt x="1084593" y="138875"/>
                      <a:pt x="1034358" y="110928"/>
                      <a:pt x="990981" y="97040"/>
                    </a:cubicBezTo>
                    <a:cubicBezTo>
                      <a:pt x="871138" y="59150"/>
                      <a:pt x="739636" y="140760"/>
                      <a:pt x="617734" y="109899"/>
                    </a:cubicBezTo>
                    <a:cubicBezTo>
                      <a:pt x="552412" y="93269"/>
                      <a:pt x="494290" y="45091"/>
                      <a:pt x="427082" y="48520"/>
                    </a:cubicBezTo>
                    <a:cubicBezTo>
                      <a:pt x="386277" y="50578"/>
                      <a:pt x="348901" y="71666"/>
                      <a:pt x="308439" y="76981"/>
                    </a:cubicBezTo>
                    <a:cubicBezTo>
                      <a:pt x="215684" y="89154"/>
                      <a:pt x="132531" y="18173"/>
                      <a:pt x="39948" y="3943"/>
                    </a:cubicBezTo>
                    <a:cubicBezTo>
                      <a:pt x="26746" y="1886"/>
                      <a:pt x="13373" y="1028"/>
                      <a:pt x="0" y="0"/>
                    </a:cubicBezTo>
                    <a:cubicBezTo>
                      <a:pt x="23832" y="73895"/>
                      <a:pt x="53836" y="169221"/>
                      <a:pt x="103384" y="271405"/>
                    </a:cubicBezTo>
                    <a:cubicBezTo>
                      <a:pt x="154648" y="376847"/>
                      <a:pt x="166650" y="430340"/>
                      <a:pt x="253060" y="463429"/>
                    </a:cubicBezTo>
                    <a:cubicBezTo>
                      <a:pt x="283236" y="475088"/>
                      <a:pt x="403765" y="515207"/>
                      <a:pt x="452800" y="526694"/>
                    </a:cubicBezTo>
                    <a:cubicBezTo>
                      <a:pt x="611219" y="563728"/>
                      <a:pt x="713746" y="548811"/>
                      <a:pt x="859308" y="524808"/>
                    </a:cubicBezTo>
                    <a:cubicBezTo>
                      <a:pt x="962863" y="507663"/>
                      <a:pt x="926344" y="518636"/>
                      <a:pt x="1016356" y="481603"/>
                    </a:cubicBezTo>
                    <a:cubicBezTo>
                      <a:pt x="1048417" y="468401"/>
                      <a:pt x="1126770" y="363131"/>
                      <a:pt x="1157974" y="304324"/>
                    </a:cubicBezTo>
                    <a:cubicBezTo>
                      <a:pt x="1175976" y="270548"/>
                      <a:pt x="1193978" y="238316"/>
                      <a:pt x="1254843" y="104927"/>
                    </a:cubicBezTo>
                    <a:cubicBezTo>
                      <a:pt x="1221410" y="85725"/>
                      <a:pt x="1189692" y="57093"/>
                      <a:pt x="1157974" y="74752"/>
                    </a:cubicBezTo>
                    <a:close/>
                  </a:path>
                </a:pathLst>
              </a:custGeom>
              <a:solidFill>
                <a:srgbClr val="EA6E7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7653673" y="3575076"/>
                <a:ext cx="371600" cy="332403"/>
              </a:xfrm>
              <a:custGeom>
                <a:avLst/>
                <a:gdLst/>
                <a:ahLst/>
                <a:cxnLst/>
                <a:rect l="l" t="t" r="r" b="b"/>
                <a:pathLst>
                  <a:path w="371600" h="332403" extrusionOk="0">
                    <a:moveTo>
                      <a:pt x="243580" y="331069"/>
                    </a:moveTo>
                    <a:cubicBezTo>
                      <a:pt x="191973" y="338784"/>
                      <a:pt x="47955" y="313752"/>
                      <a:pt x="17094" y="237800"/>
                    </a:cubicBezTo>
                    <a:cubicBezTo>
                      <a:pt x="-7080" y="178307"/>
                      <a:pt x="-9138" y="109555"/>
                      <a:pt x="34068" y="55891"/>
                    </a:cubicBezTo>
                    <a:cubicBezTo>
                      <a:pt x="64929" y="17658"/>
                      <a:pt x="116364" y="-2059"/>
                      <a:pt x="166770" y="170"/>
                    </a:cubicBezTo>
                    <a:cubicBezTo>
                      <a:pt x="227806" y="2742"/>
                      <a:pt x="321590" y="15772"/>
                      <a:pt x="348165" y="70808"/>
                    </a:cubicBezTo>
                    <a:cubicBezTo>
                      <a:pt x="371310" y="118642"/>
                      <a:pt x="384169" y="193566"/>
                      <a:pt x="353651" y="246715"/>
                    </a:cubicBezTo>
                    <a:cubicBezTo>
                      <a:pt x="330162" y="287692"/>
                      <a:pt x="291929" y="323868"/>
                      <a:pt x="243580" y="331069"/>
                    </a:cubicBezTo>
                    <a:close/>
                  </a:path>
                </a:pathLst>
              </a:custGeom>
              <a:solidFill>
                <a:srgbClr val="EA6E7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8" name="Google Shape;408;p3"/>
            <p:cNvSpPr/>
            <p:nvPr/>
          </p:nvSpPr>
          <p:spPr>
            <a:xfrm>
              <a:off x="-4123018" y="2235072"/>
              <a:ext cx="189013" cy="365800"/>
            </a:xfrm>
            <a:custGeom>
              <a:avLst/>
              <a:gdLst/>
              <a:ahLst/>
              <a:cxnLst/>
              <a:rect l="l" t="t" r="r" b="b"/>
              <a:pathLst>
                <a:path w="189013" h="365800" extrusionOk="0">
                  <a:moveTo>
                    <a:pt x="55485" y="348513"/>
                  </a:moveTo>
                  <a:cubicBezTo>
                    <a:pt x="19310" y="323996"/>
                    <a:pt x="9194" y="267760"/>
                    <a:pt x="16909" y="217868"/>
                  </a:cubicBezTo>
                  <a:cubicBezTo>
                    <a:pt x="26168" y="157003"/>
                    <a:pt x="62172" y="108997"/>
                    <a:pt x="102977" y="73850"/>
                  </a:cubicBezTo>
                  <a:cubicBezTo>
                    <a:pt x="128694" y="51733"/>
                    <a:pt x="156470" y="33902"/>
                    <a:pt x="184416" y="17271"/>
                  </a:cubicBezTo>
                  <a:cubicBezTo>
                    <a:pt x="192817" y="12299"/>
                    <a:pt x="188702" y="-4160"/>
                    <a:pt x="180129" y="984"/>
                  </a:cubicBezTo>
                  <a:cubicBezTo>
                    <a:pt x="127152" y="32359"/>
                    <a:pt x="72116" y="69392"/>
                    <a:pt x="35254" y="128714"/>
                  </a:cubicBezTo>
                  <a:cubicBezTo>
                    <a:pt x="5250" y="177063"/>
                    <a:pt x="-7951" y="239814"/>
                    <a:pt x="4908" y="295706"/>
                  </a:cubicBezTo>
                  <a:cubicBezTo>
                    <a:pt x="11766" y="325367"/>
                    <a:pt x="26682" y="350056"/>
                    <a:pt x="48456" y="364801"/>
                  </a:cubicBezTo>
                  <a:cubicBezTo>
                    <a:pt x="56514" y="369944"/>
                    <a:pt x="63201" y="353828"/>
                    <a:pt x="55485" y="348513"/>
                  </a:cubicBezTo>
                  <a:lnTo>
                    <a:pt x="55485" y="348513"/>
                  </a:lnTo>
                  <a:close/>
                </a:path>
              </a:pathLst>
            </a:custGeom>
            <a:solidFill>
              <a:srgbClr val="89C7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9" name="Google Shape;409;p3"/>
            <p:cNvGrpSpPr/>
            <p:nvPr/>
          </p:nvGrpSpPr>
          <p:grpSpPr>
            <a:xfrm>
              <a:off x="-4782032" y="2843141"/>
              <a:ext cx="1434661" cy="724044"/>
              <a:chOff x="7143492" y="3869092"/>
              <a:chExt cx="1434661" cy="724044"/>
            </a:xfrm>
          </p:grpSpPr>
          <p:sp>
            <p:nvSpPr>
              <p:cNvPr id="410" name="Google Shape;410;p3"/>
              <p:cNvSpPr/>
              <p:nvPr/>
            </p:nvSpPr>
            <p:spPr>
              <a:xfrm>
                <a:off x="7927866" y="4007201"/>
                <a:ext cx="41130" cy="65254"/>
              </a:xfrm>
              <a:custGeom>
                <a:avLst/>
                <a:gdLst/>
                <a:ahLst/>
                <a:cxnLst/>
                <a:rect l="l" t="t" r="r" b="b"/>
                <a:pathLst>
                  <a:path w="41130" h="65254" extrusionOk="0">
                    <a:moveTo>
                      <a:pt x="763" y="8843"/>
                    </a:moveTo>
                    <a:cubicBezTo>
                      <a:pt x="10536" y="26674"/>
                      <a:pt x="20480" y="44505"/>
                      <a:pt x="30253" y="62336"/>
                    </a:cubicBezTo>
                    <a:cubicBezTo>
                      <a:pt x="33853" y="69022"/>
                      <a:pt x="43969" y="63021"/>
                      <a:pt x="40368" y="56335"/>
                    </a:cubicBezTo>
                    <a:cubicBezTo>
                      <a:pt x="30595" y="38504"/>
                      <a:pt x="20651" y="20673"/>
                      <a:pt x="10879" y="2842"/>
                    </a:cubicBezTo>
                    <a:cubicBezTo>
                      <a:pt x="7278" y="-3672"/>
                      <a:pt x="-2837" y="2157"/>
                      <a:pt x="763" y="8843"/>
                    </a:cubicBezTo>
                    <a:lnTo>
                      <a:pt x="763" y="8843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7896968" y="4207661"/>
                <a:ext cx="103097" cy="51849"/>
              </a:xfrm>
              <a:custGeom>
                <a:avLst/>
                <a:gdLst/>
                <a:ahLst/>
                <a:cxnLst/>
                <a:rect l="l" t="t" r="r" b="b"/>
                <a:pathLst>
                  <a:path w="103097" h="51849" extrusionOk="0">
                    <a:moveTo>
                      <a:pt x="9029" y="51328"/>
                    </a:moveTo>
                    <a:cubicBezTo>
                      <a:pt x="39376" y="37783"/>
                      <a:pt x="69723" y="24239"/>
                      <a:pt x="100069" y="10694"/>
                    </a:cubicBezTo>
                    <a:cubicBezTo>
                      <a:pt x="106927" y="7608"/>
                      <a:pt x="100927" y="-2507"/>
                      <a:pt x="94069" y="579"/>
                    </a:cubicBezTo>
                    <a:cubicBezTo>
                      <a:pt x="63722" y="14123"/>
                      <a:pt x="33375" y="27668"/>
                      <a:pt x="3028" y="41212"/>
                    </a:cubicBezTo>
                    <a:cubicBezTo>
                      <a:pt x="-3830" y="44127"/>
                      <a:pt x="2171" y="54243"/>
                      <a:pt x="9029" y="51328"/>
                    </a:cubicBezTo>
                    <a:lnTo>
                      <a:pt x="9029" y="51328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7530474" y="4238307"/>
                <a:ext cx="69523" cy="106686"/>
              </a:xfrm>
              <a:custGeom>
                <a:avLst/>
                <a:gdLst/>
                <a:ahLst/>
                <a:cxnLst/>
                <a:rect l="l" t="t" r="r" b="b"/>
                <a:pathLst>
                  <a:path w="69523" h="106686" extrusionOk="0">
                    <a:moveTo>
                      <a:pt x="21822" y="100920"/>
                    </a:moveTo>
                    <a:cubicBezTo>
                      <a:pt x="37252" y="73146"/>
                      <a:pt x="52511" y="45371"/>
                      <a:pt x="67942" y="17596"/>
                    </a:cubicBezTo>
                    <a:cubicBezTo>
                      <a:pt x="75314" y="4394"/>
                      <a:pt x="54912" y="-7436"/>
                      <a:pt x="47711" y="5766"/>
                    </a:cubicBezTo>
                    <a:cubicBezTo>
                      <a:pt x="32280" y="33541"/>
                      <a:pt x="17021" y="61316"/>
                      <a:pt x="1591" y="89091"/>
                    </a:cubicBezTo>
                    <a:cubicBezTo>
                      <a:pt x="-5782" y="102292"/>
                      <a:pt x="14450" y="114122"/>
                      <a:pt x="21822" y="100920"/>
                    </a:cubicBezTo>
                    <a:lnTo>
                      <a:pt x="21822" y="100920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8238948" y="4225633"/>
                <a:ext cx="85062" cy="54466"/>
              </a:xfrm>
              <a:custGeom>
                <a:avLst/>
                <a:gdLst/>
                <a:ahLst/>
                <a:cxnLst/>
                <a:rect l="l" t="t" r="r" b="b"/>
                <a:pathLst>
                  <a:path w="85062" h="54466" extrusionOk="0">
                    <a:moveTo>
                      <a:pt x="14407" y="53930"/>
                    </a:moveTo>
                    <a:cubicBezTo>
                      <a:pt x="37724" y="47072"/>
                      <a:pt x="59670" y="36441"/>
                      <a:pt x="79215" y="22040"/>
                    </a:cubicBezTo>
                    <a:cubicBezTo>
                      <a:pt x="84359" y="18268"/>
                      <a:pt x="86930" y="11753"/>
                      <a:pt x="83501" y="5924"/>
                    </a:cubicBezTo>
                    <a:cubicBezTo>
                      <a:pt x="80586" y="780"/>
                      <a:pt x="72528" y="-1963"/>
                      <a:pt x="67385" y="1637"/>
                    </a:cubicBezTo>
                    <a:cubicBezTo>
                      <a:pt x="49383" y="14839"/>
                      <a:pt x="29495" y="24783"/>
                      <a:pt x="8063" y="31127"/>
                    </a:cubicBezTo>
                    <a:cubicBezTo>
                      <a:pt x="-6167" y="35584"/>
                      <a:pt x="5" y="58216"/>
                      <a:pt x="14407" y="53930"/>
                    </a:cubicBezTo>
                    <a:lnTo>
                      <a:pt x="14407" y="53930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8315062" y="4433697"/>
                <a:ext cx="46527" cy="103026"/>
              </a:xfrm>
              <a:custGeom>
                <a:avLst/>
                <a:gdLst/>
                <a:ahLst/>
                <a:cxnLst/>
                <a:rect l="l" t="t" r="r" b="b"/>
                <a:pathLst>
                  <a:path w="46527" h="103026" extrusionOk="0">
                    <a:moveTo>
                      <a:pt x="21789" y="97041"/>
                    </a:moveTo>
                    <a:cubicBezTo>
                      <a:pt x="35162" y="70123"/>
                      <a:pt x="43220" y="41662"/>
                      <a:pt x="46478" y="11830"/>
                    </a:cubicBezTo>
                    <a:cubicBezTo>
                      <a:pt x="47164" y="5486"/>
                      <a:pt x="40649" y="0"/>
                      <a:pt x="34648" y="0"/>
                    </a:cubicBezTo>
                    <a:cubicBezTo>
                      <a:pt x="27790" y="0"/>
                      <a:pt x="23675" y="5486"/>
                      <a:pt x="22818" y="11830"/>
                    </a:cubicBezTo>
                    <a:cubicBezTo>
                      <a:pt x="20075" y="37376"/>
                      <a:pt x="12702" y="62236"/>
                      <a:pt x="1215" y="85211"/>
                    </a:cubicBezTo>
                    <a:cubicBezTo>
                      <a:pt x="-5128" y="98755"/>
                      <a:pt x="15103" y="110585"/>
                      <a:pt x="21789" y="97041"/>
                    </a:cubicBezTo>
                    <a:lnTo>
                      <a:pt x="21789" y="97041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7354619" y="4088418"/>
                <a:ext cx="78685" cy="75311"/>
              </a:xfrm>
              <a:custGeom>
                <a:avLst/>
                <a:gdLst/>
                <a:ahLst/>
                <a:cxnLst/>
                <a:rect l="l" t="t" r="r" b="b"/>
                <a:pathLst>
                  <a:path w="78685" h="75311" extrusionOk="0">
                    <a:moveTo>
                      <a:pt x="3595" y="19866"/>
                    </a:moveTo>
                    <a:cubicBezTo>
                      <a:pt x="21940" y="37182"/>
                      <a:pt x="40114" y="54670"/>
                      <a:pt x="58459" y="71987"/>
                    </a:cubicBezTo>
                    <a:cubicBezTo>
                      <a:pt x="69432" y="82445"/>
                      <a:pt x="86063" y="65815"/>
                      <a:pt x="75090" y="55356"/>
                    </a:cubicBezTo>
                    <a:cubicBezTo>
                      <a:pt x="56745" y="38040"/>
                      <a:pt x="38571" y="20552"/>
                      <a:pt x="20226" y="3235"/>
                    </a:cubicBezTo>
                    <a:cubicBezTo>
                      <a:pt x="9253" y="-7052"/>
                      <a:pt x="-7377" y="9579"/>
                      <a:pt x="3595" y="19866"/>
                    </a:cubicBezTo>
                    <a:lnTo>
                      <a:pt x="3595" y="19866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7610251" y="4020051"/>
                <a:ext cx="37746" cy="72153"/>
              </a:xfrm>
              <a:custGeom>
                <a:avLst/>
                <a:gdLst/>
                <a:ahLst/>
                <a:cxnLst/>
                <a:rect l="l" t="t" r="r" b="b"/>
                <a:pathLst>
                  <a:path w="37746" h="72153" extrusionOk="0">
                    <a:moveTo>
                      <a:pt x="22970" y="63716"/>
                    </a:moveTo>
                    <a:cubicBezTo>
                      <a:pt x="25198" y="47772"/>
                      <a:pt x="29485" y="32169"/>
                      <a:pt x="36343" y="17596"/>
                    </a:cubicBezTo>
                    <a:cubicBezTo>
                      <a:pt x="39086" y="11938"/>
                      <a:pt x="37886" y="4909"/>
                      <a:pt x="32056" y="1480"/>
                    </a:cubicBezTo>
                    <a:cubicBezTo>
                      <a:pt x="26913" y="-1435"/>
                      <a:pt x="18684" y="-63"/>
                      <a:pt x="15940" y="5766"/>
                    </a:cubicBezTo>
                    <a:cubicBezTo>
                      <a:pt x="8053" y="22225"/>
                      <a:pt x="2739" y="39370"/>
                      <a:pt x="167" y="57372"/>
                    </a:cubicBezTo>
                    <a:cubicBezTo>
                      <a:pt x="-690" y="63716"/>
                      <a:pt x="1710" y="70060"/>
                      <a:pt x="8397" y="71775"/>
                    </a:cubicBezTo>
                    <a:cubicBezTo>
                      <a:pt x="14054" y="73317"/>
                      <a:pt x="22113" y="70060"/>
                      <a:pt x="22970" y="63716"/>
                    </a:cubicBezTo>
                    <a:lnTo>
                      <a:pt x="22970" y="63716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7967540" y="4527506"/>
                <a:ext cx="72709" cy="65630"/>
              </a:xfrm>
              <a:custGeom>
                <a:avLst/>
                <a:gdLst/>
                <a:ahLst/>
                <a:cxnLst/>
                <a:rect l="l" t="t" r="r" b="b"/>
                <a:pathLst>
                  <a:path w="72709" h="65630" extrusionOk="0">
                    <a:moveTo>
                      <a:pt x="20410" y="62552"/>
                    </a:moveTo>
                    <a:cubicBezTo>
                      <a:pt x="36526" y="48322"/>
                      <a:pt x="52814" y="33920"/>
                      <a:pt x="68930" y="19690"/>
                    </a:cubicBezTo>
                    <a:cubicBezTo>
                      <a:pt x="80246" y="9746"/>
                      <a:pt x="63615" y="-6885"/>
                      <a:pt x="52300" y="3059"/>
                    </a:cubicBezTo>
                    <a:cubicBezTo>
                      <a:pt x="36183" y="17290"/>
                      <a:pt x="19895" y="31691"/>
                      <a:pt x="3779" y="45922"/>
                    </a:cubicBezTo>
                    <a:cubicBezTo>
                      <a:pt x="-7537" y="56037"/>
                      <a:pt x="9094" y="72497"/>
                      <a:pt x="20410" y="62552"/>
                    </a:cubicBezTo>
                    <a:lnTo>
                      <a:pt x="20410" y="62552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7143492" y="4403009"/>
                <a:ext cx="46768" cy="61375"/>
              </a:xfrm>
              <a:custGeom>
                <a:avLst/>
                <a:gdLst/>
                <a:ahLst/>
                <a:cxnLst/>
                <a:rect l="l" t="t" r="r" b="b"/>
                <a:pathLst>
                  <a:path w="46768" h="61375" extrusionOk="0">
                    <a:moveTo>
                      <a:pt x="1781" y="17486"/>
                    </a:moveTo>
                    <a:cubicBezTo>
                      <a:pt x="9497" y="30174"/>
                      <a:pt x="17040" y="43032"/>
                      <a:pt x="24755" y="55720"/>
                    </a:cubicBezTo>
                    <a:cubicBezTo>
                      <a:pt x="32471" y="68750"/>
                      <a:pt x="52874" y="56920"/>
                      <a:pt x="44987" y="43890"/>
                    </a:cubicBezTo>
                    <a:cubicBezTo>
                      <a:pt x="37271" y="31202"/>
                      <a:pt x="29728" y="18344"/>
                      <a:pt x="22013" y="5656"/>
                    </a:cubicBezTo>
                    <a:cubicBezTo>
                      <a:pt x="14297" y="-7374"/>
                      <a:pt x="-6106" y="4456"/>
                      <a:pt x="1781" y="17486"/>
                    </a:cubicBezTo>
                    <a:lnTo>
                      <a:pt x="1781" y="17486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8004063" y="3869092"/>
                <a:ext cx="41396" cy="76344"/>
              </a:xfrm>
              <a:custGeom>
                <a:avLst/>
                <a:gdLst/>
                <a:ahLst/>
                <a:cxnLst/>
                <a:rect l="l" t="t" r="r" b="b"/>
                <a:pathLst>
                  <a:path w="41396" h="76344" extrusionOk="0">
                    <a:moveTo>
                      <a:pt x="20749" y="71857"/>
                    </a:moveTo>
                    <a:cubicBezTo>
                      <a:pt x="31894" y="53683"/>
                      <a:pt x="39094" y="34138"/>
                      <a:pt x="41323" y="12878"/>
                    </a:cubicBezTo>
                    <a:cubicBezTo>
                      <a:pt x="42866" y="-2210"/>
                      <a:pt x="19549" y="-5124"/>
                      <a:pt x="18006" y="9963"/>
                    </a:cubicBezTo>
                    <a:cubicBezTo>
                      <a:pt x="16291" y="26766"/>
                      <a:pt x="11148" y="43053"/>
                      <a:pt x="2233" y="57455"/>
                    </a:cubicBezTo>
                    <a:cubicBezTo>
                      <a:pt x="-1025" y="62770"/>
                      <a:pt x="-1025" y="69799"/>
                      <a:pt x="4290" y="73914"/>
                    </a:cubicBezTo>
                    <a:cubicBezTo>
                      <a:pt x="8748" y="77515"/>
                      <a:pt x="17320" y="77343"/>
                      <a:pt x="20749" y="71857"/>
                    </a:cubicBezTo>
                    <a:lnTo>
                      <a:pt x="20749" y="71857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8315377" y="4056275"/>
                <a:ext cx="56436" cy="81656"/>
              </a:xfrm>
              <a:custGeom>
                <a:avLst/>
                <a:gdLst/>
                <a:ahLst/>
                <a:cxnLst/>
                <a:rect l="l" t="t" r="r" b="b"/>
                <a:pathLst>
                  <a:path w="56436" h="81656" extrusionOk="0">
                    <a:moveTo>
                      <a:pt x="53021" y="61611"/>
                    </a:moveTo>
                    <a:cubicBezTo>
                      <a:pt x="40334" y="45666"/>
                      <a:pt x="30219" y="27664"/>
                      <a:pt x="23189" y="8632"/>
                    </a:cubicBezTo>
                    <a:cubicBezTo>
                      <a:pt x="20960" y="2632"/>
                      <a:pt x="15302" y="-1311"/>
                      <a:pt x="8787" y="403"/>
                    </a:cubicBezTo>
                    <a:cubicBezTo>
                      <a:pt x="3129" y="1946"/>
                      <a:pt x="-1671" y="8804"/>
                      <a:pt x="558" y="14805"/>
                    </a:cubicBezTo>
                    <a:cubicBezTo>
                      <a:pt x="9130" y="37951"/>
                      <a:pt x="21132" y="58867"/>
                      <a:pt x="36391" y="78241"/>
                    </a:cubicBezTo>
                    <a:cubicBezTo>
                      <a:pt x="40334" y="83213"/>
                      <a:pt x="48906" y="82356"/>
                      <a:pt x="53021" y="78241"/>
                    </a:cubicBezTo>
                    <a:cubicBezTo>
                      <a:pt x="57993" y="73269"/>
                      <a:pt x="57136" y="66583"/>
                      <a:pt x="53021" y="61611"/>
                    </a:cubicBezTo>
                    <a:lnTo>
                      <a:pt x="53021" y="61611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7810925" y="4447139"/>
                <a:ext cx="84409" cy="62770"/>
              </a:xfrm>
              <a:custGeom>
                <a:avLst/>
                <a:gdLst/>
                <a:ahLst/>
                <a:cxnLst/>
                <a:rect l="l" t="t" r="r" b="b"/>
                <a:pathLst>
                  <a:path w="84409" h="62770" extrusionOk="0">
                    <a:moveTo>
                      <a:pt x="19806" y="59081"/>
                    </a:moveTo>
                    <a:cubicBezTo>
                      <a:pt x="35236" y="42451"/>
                      <a:pt x="54438" y="30106"/>
                      <a:pt x="76212" y="23248"/>
                    </a:cubicBezTo>
                    <a:cubicBezTo>
                      <a:pt x="90615" y="18791"/>
                      <a:pt x="84442" y="-4012"/>
                      <a:pt x="70041" y="617"/>
                    </a:cubicBezTo>
                    <a:cubicBezTo>
                      <a:pt x="44494" y="8675"/>
                      <a:pt x="21520" y="22905"/>
                      <a:pt x="3346" y="42622"/>
                    </a:cubicBezTo>
                    <a:cubicBezTo>
                      <a:pt x="-7112" y="53595"/>
                      <a:pt x="9347" y="70226"/>
                      <a:pt x="19806" y="59081"/>
                    </a:cubicBezTo>
                    <a:lnTo>
                      <a:pt x="19806" y="59081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8543742" y="4375746"/>
                <a:ext cx="34411" cy="110585"/>
              </a:xfrm>
              <a:custGeom>
                <a:avLst/>
                <a:gdLst/>
                <a:ahLst/>
                <a:cxnLst/>
                <a:rect l="l" t="t" r="r" b="b"/>
                <a:pathLst>
                  <a:path w="34411" h="110585" extrusionOk="0">
                    <a:moveTo>
                      <a:pt x="34339" y="98755"/>
                    </a:moveTo>
                    <a:cubicBezTo>
                      <a:pt x="30738" y="69780"/>
                      <a:pt x="27309" y="40805"/>
                      <a:pt x="23709" y="11830"/>
                    </a:cubicBezTo>
                    <a:cubicBezTo>
                      <a:pt x="23023" y="5486"/>
                      <a:pt x="18908" y="0"/>
                      <a:pt x="11879" y="0"/>
                    </a:cubicBezTo>
                    <a:cubicBezTo>
                      <a:pt x="6049" y="0"/>
                      <a:pt x="-637" y="5486"/>
                      <a:pt x="49" y="11830"/>
                    </a:cubicBezTo>
                    <a:cubicBezTo>
                      <a:pt x="3649" y="40805"/>
                      <a:pt x="7078" y="69780"/>
                      <a:pt x="10679" y="98755"/>
                    </a:cubicBezTo>
                    <a:cubicBezTo>
                      <a:pt x="11365" y="105099"/>
                      <a:pt x="15479" y="110585"/>
                      <a:pt x="22509" y="110585"/>
                    </a:cubicBezTo>
                    <a:cubicBezTo>
                      <a:pt x="28338" y="110414"/>
                      <a:pt x="35196" y="105099"/>
                      <a:pt x="34339" y="98755"/>
                    </a:cubicBezTo>
                    <a:lnTo>
                      <a:pt x="34339" y="98755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7795086" y="4095812"/>
                <a:ext cx="57910" cy="84053"/>
              </a:xfrm>
              <a:custGeom>
                <a:avLst/>
                <a:gdLst/>
                <a:ahLst/>
                <a:cxnLst/>
                <a:rect l="l" t="t" r="r" b="b"/>
                <a:pathLst>
                  <a:path w="57910" h="84053" extrusionOk="0">
                    <a:moveTo>
                      <a:pt x="498" y="14530"/>
                    </a:moveTo>
                    <a:cubicBezTo>
                      <a:pt x="7699" y="39219"/>
                      <a:pt x="20557" y="61679"/>
                      <a:pt x="38045" y="80367"/>
                    </a:cubicBezTo>
                    <a:cubicBezTo>
                      <a:pt x="48332" y="91511"/>
                      <a:pt x="64963" y="74881"/>
                      <a:pt x="54676" y="63736"/>
                    </a:cubicBezTo>
                    <a:cubicBezTo>
                      <a:pt x="39931" y="47963"/>
                      <a:pt x="29301" y="28932"/>
                      <a:pt x="23129" y="8186"/>
                    </a:cubicBezTo>
                    <a:cubicBezTo>
                      <a:pt x="19014" y="-6215"/>
                      <a:pt x="-3617" y="-43"/>
                      <a:pt x="498" y="14530"/>
                    </a:cubicBezTo>
                    <a:lnTo>
                      <a:pt x="498" y="14530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4" name="Google Shape;424;p3"/>
            <p:cNvGrpSpPr/>
            <p:nvPr/>
          </p:nvGrpSpPr>
          <p:grpSpPr>
            <a:xfrm>
              <a:off x="-4714585" y="2581369"/>
              <a:ext cx="1253453" cy="1453887"/>
              <a:chOff x="7210939" y="3607320"/>
              <a:chExt cx="1253453" cy="1453887"/>
            </a:xfrm>
          </p:grpSpPr>
          <p:sp>
            <p:nvSpPr>
              <p:cNvPr id="425" name="Google Shape;425;p3"/>
              <p:cNvSpPr/>
              <p:nvPr/>
            </p:nvSpPr>
            <p:spPr>
              <a:xfrm>
                <a:off x="7254225" y="4286912"/>
                <a:ext cx="113778" cy="50280"/>
              </a:xfrm>
              <a:custGeom>
                <a:avLst/>
                <a:gdLst/>
                <a:ahLst/>
                <a:cxnLst/>
                <a:rect l="l" t="t" r="r" b="b"/>
                <a:pathLst>
                  <a:path w="113778" h="50280" extrusionOk="0">
                    <a:moveTo>
                      <a:pt x="14493" y="49743"/>
                    </a:moveTo>
                    <a:cubicBezTo>
                      <a:pt x="44839" y="40828"/>
                      <a:pt x="75186" y="31913"/>
                      <a:pt x="105533" y="23169"/>
                    </a:cubicBezTo>
                    <a:cubicBezTo>
                      <a:pt x="119934" y="18882"/>
                      <a:pt x="113934" y="-3749"/>
                      <a:pt x="99360" y="537"/>
                    </a:cubicBezTo>
                    <a:cubicBezTo>
                      <a:pt x="69014" y="9453"/>
                      <a:pt x="38667" y="18368"/>
                      <a:pt x="8320" y="27112"/>
                    </a:cubicBezTo>
                    <a:cubicBezTo>
                      <a:pt x="-6253" y="31398"/>
                      <a:pt x="-81" y="54030"/>
                      <a:pt x="14493" y="49743"/>
                    </a:cubicBezTo>
                    <a:lnTo>
                      <a:pt x="14493" y="497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7733863" y="3935273"/>
                <a:ext cx="67267" cy="83189"/>
              </a:xfrm>
              <a:custGeom>
                <a:avLst/>
                <a:gdLst/>
                <a:ahLst/>
                <a:cxnLst/>
                <a:rect l="l" t="t" r="r" b="b"/>
                <a:pathLst>
                  <a:path w="67267" h="83189" extrusionOk="0">
                    <a:moveTo>
                      <a:pt x="1713" y="17678"/>
                    </a:moveTo>
                    <a:cubicBezTo>
                      <a:pt x="16287" y="37566"/>
                      <a:pt x="30688" y="57454"/>
                      <a:pt x="45261" y="77342"/>
                    </a:cubicBezTo>
                    <a:cubicBezTo>
                      <a:pt x="49033" y="82486"/>
                      <a:pt x="55548" y="85057"/>
                      <a:pt x="61378" y="81628"/>
                    </a:cubicBezTo>
                    <a:cubicBezTo>
                      <a:pt x="66350" y="78714"/>
                      <a:pt x="69264" y="70656"/>
                      <a:pt x="65664" y="65512"/>
                    </a:cubicBezTo>
                    <a:cubicBezTo>
                      <a:pt x="51091" y="45624"/>
                      <a:pt x="36689" y="25736"/>
                      <a:pt x="22116" y="5848"/>
                    </a:cubicBezTo>
                    <a:cubicBezTo>
                      <a:pt x="18344" y="704"/>
                      <a:pt x="11829" y="-1868"/>
                      <a:pt x="6000" y="1561"/>
                    </a:cubicBezTo>
                    <a:cubicBezTo>
                      <a:pt x="856" y="4648"/>
                      <a:pt x="-2058" y="12534"/>
                      <a:pt x="1713" y="17678"/>
                    </a:cubicBezTo>
                    <a:lnTo>
                      <a:pt x="1713" y="176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8140726" y="4029713"/>
                <a:ext cx="112222" cy="82097"/>
              </a:xfrm>
              <a:custGeom>
                <a:avLst/>
                <a:gdLst/>
                <a:ahLst/>
                <a:cxnLst/>
                <a:rect l="l" t="t" r="r" b="b"/>
                <a:pathLst>
                  <a:path w="112222" h="82097" extrusionOk="0">
                    <a:moveTo>
                      <a:pt x="19874" y="78743"/>
                    </a:moveTo>
                    <a:cubicBezTo>
                      <a:pt x="47135" y="57655"/>
                      <a:pt x="76282" y="38624"/>
                      <a:pt x="106457" y="21822"/>
                    </a:cubicBezTo>
                    <a:cubicBezTo>
                      <a:pt x="119658" y="14450"/>
                      <a:pt x="107828" y="-5782"/>
                      <a:pt x="94627" y="1591"/>
                    </a:cubicBezTo>
                    <a:cubicBezTo>
                      <a:pt x="62566" y="19422"/>
                      <a:pt x="32219" y="39653"/>
                      <a:pt x="3415" y="62113"/>
                    </a:cubicBezTo>
                    <a:cubicBezTo>
                      <a:pt x="-1557" y="66056"/>
                      <a:pt x="-700" y="74628"/>
                      <a:pt x="3415" y="78743"/>
                    </a:cubicBezTo>
                    <a:cubicBezTo>
                      <a:pt x="8216" y="83715"/>
                      <a:pt x="14902" y="82687"/>
                      <a:pt x="19874" y="78743"/>
                    </a:cubicBezTo>
                    <a:lnTo>
                      <a:pt x="19874" y="787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8380928" y="4311876"/>
                <a:ext cx="83464" cy="53078"/>
              </a:xfrm>
              <a:custGeom>
                <a:avLst/>
                <a:gdLst/>
                <a:ahLst/>
                <a:cxnLst/>
                <a:rect l="l" t="t" r="r" b="b"/>
                <a:pathLst>
                  <a:path w="83464" h="53078" extrusionOk="0">
                    <a:moveTo>
                      <a:pt x="75081" y="30094"/>
                    </a:moveTo>
                    <a:cubicBezTo>
                      <a:pt x="54850" y="25465"/>
                      <a:pt x="35990" y="16721"/>
                      <a:pt x="20046" y="3348"/>
                    </a:cubicBezTo>
                    <a:cubicBezTo>
                      <a:pt x="15245" y="-767"/>
                      <a:pt x="8216" y="-1452"/>
                      <a:pt x="3415" y="3348"/>
                    </a:cubicBezTo>
                    <a:cubicBezTo>
                      <a:pt x="-700" y="7463"/>
                      <a:pt x="-1557" y="15864"/>
                      <a:pt x="3415" y="19979"/>
                    </a:cubicBezTo>
                    <a:cubicBezTo>
                      <a:pt x="22446" y="35924"/>
                      <a:pt x="44563" y="47239"/>
                      <a:pt x="68738" y="52726"/>
                    </a:cubicBezTo>
                    <a:cubicBezTo>
                      <a:pt x="83482" y="56155"/>
                      <a:pt x="89826" y="33523"/>
                      <a:pt x="75081" y="30094"/>
                    </a:cubicBezTo>
                    <a:lnTo>
                      <a:pt x="75081" y="300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8164980" y="4384090"/>
                <a:ext cx="74930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74930" h="65799" extrusionOk="0">
                    <a:moveTo>
                      <a:pt x="20481" y="62808"/>
                    </a:moveTo>
                    <a:cubicBezTo>
                      <a:pt x="37283" y="48407"/>
                      <a:pt x="54256" y="34005"/>
                      <a:pt x="71058" y="19603"/>
                    </a:cubicBezTo>
                    <a:cubicBezTo>
                      <a:pt x="82545" y="9830"/>
                      <a:pt x="65915" y="-6800"/>
                      <a:pt x="54428" y="2972"/>
                    </a:cubicBezTo>
                    <a:cubicBezTo>
                      <a:pt x="37626" y="17374"/>
                      <a:pt x="20652" y="31776"/>
                      <a:pt x="3850" y="46178"/>
                    </a:cubicBezTo>
                    <a:cubicBezTo>
                      <a:pt x="-7637" y="56122"/>
                      <a:pt x="9165" y="72581"/>
                      <a:pt x="20481" y="62808"/>
                    </a:cubicBezTo>
                    <a:lnTo>
                      <a:pt x="20481" y="628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7613771" y="4447166"/>
                <a:ext cx="85785" cy="85634"/>
              </a:xfrm>
              <a:custGeom>
                <a:avLst/>
                <a:gdLst/>
                <a:ahLst/>
                <a:cxnLst/>
                <a:rect l="l" t="t" r="r" b="b"/>
                <a:pathLst>
                  <a:path w="85785" h="85634" extrusionOk="0">
                    <a:moveTo>
                      <a:pt x="3504" y="20135"/>
                    </a:moveTo>
                    <a:cubicBezTo>
                      <a:pt x="24250" y="40880"/>
                      <a:pt x="44995" y="61626"/>
                      <a:pt x="65741" y="82200"/>
                    </a:cubicBezTo>
                    <a:cubicBezTo>
                      <a:pt x="76371" y="92830"/>
                      <a:pt x="93001" y="76370"/>
                      <a:pt x="82371" y="65569"/>
                    </a:cubicBezTo>
                    <a:cubicBezTo>
                      <a:pt x="61626" y="44824"/>
                      <a:pt x="40881" y="24078"/>
                      <a:pt x="20135" y="3504"/>
                    </a:cubicBezTo>
                    <a:cubicBezTo>
                      <a:pt x="9333" y="-7297"/>
                      <a:pt x="-7297" y="9334"/>
                      <a:pt x="3504" y="20135"/>
                    </a:cubicBezTo>
                    <a:lnTo>
                      <a:pt x="3504" y="20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7554588" y="3863733"/>
                <a:ext cx="102088" cy="57204"/>
              </a:xfrm>
              <a:custGeom>
                <a:avLst/>
                <a:gdLst/>
                <a:ahLst/>
                <a:cxnLst/>
                <a:rect l="l" t="t" r="r" b="b"/>
                <a:pathLst>
                  <a:path w="102088" h="57204" extrusionOk="0">
                    <a:moveTo>
                      <a:pt x="17596" y="55614"/>
                    </a:moveTo>
                    <a:cubicBezTo>
                      <a:pt x="41771" y="42070"/>
                      <a:pt x="67316" y="31268"/>
                      <a:pt x="93891" y="23210"/>
                    </a:cubicBezTo>
                    <a:cubicBezTo>
                      <a:pt x="108293" y="18752"/>
                      <a:pt x="102121" y="-3879"/>
                      <a:pt x="87719" y="578"/>
                    </a:cubicBezTo>
                    <a:cubicBezTo>
                      <a:pt x="59258" y="9151"/>
                      <a:pt x="31826" y="20981"/>
                      <a:pt x="5766" y="35383"/>
                    </a:cubicBezTo>
                    <a:cubicBezTo>
                      <a:pt x="-7436" y="42755"/>
                      <a:pt x="4394" y="62986"/>
                      <a:pt x="17596" y="55614"/>
                    </a:cubicBezTo>
                    <a:lnTo>
                      <a:pt x="17596" y="55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7520388" y="4125259"/>
                <a:ext cx="58509" cy="65081"/>
              </a:xfrm>
              <a:custGeom>
                <a:avLst/>
                <a:gdLst/>
                <a:ahLst/>
                <a:cxnLst/>
                <a:rect l="l" t="t" r="r" b="b"/>
                <a:pathLst>
                  <a:path w="58509" h="65081" extrusionOk="0">
                    <a:moveTo>
                      <a:pt x="57111" y="47319"/>
                    </a:moveTo>
                    <a:cubicBezTo>
                      <a:pt x="47853" y="28974"/>
                      <a:pt x="34308" y="13886"/>
                      <a:pt x="17678" y="1714"/>
                    </a:cubicBezTo>
                    <a:cubicBezTo>
                      <a:pt x="12534" y="-2059"/>
                      <a:pt x="4648" y="856"/>
                      <a:pt x="1561" y="6000"/>
                    </a:cubicBezTo>
                    <a:cubicBezTo>
                      <a:pt x="-1868" y="12001"/>
                      <a:pt x="704" y="18344"/>
                      <a:pt x="5848" y="22116"/>
                    </a:cubicBezTo>
                    <a:cubicBezTo>
                      <a:pt x="19049" y="31888"/>
                      <a:pt x="29336" y="44747"/>
                      <a:pt x="36709" y="59320"/>
                    </a:cubicBezTo>
                    <a:cubicBezTo>
                      <a:pt x="43738" y="72522"/>
                      <a:pt x="63969" y="60692"/>
                      <a:pt x="57111" y="47319"/>
                    </a:cubicBezTo>
                    <a:lnTo>
                      <a:pt x="57111" y="473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7383327" y="4419997"/>
                <a:ext cx="79219" cy="39742"/>
              </a:xfrm>
              <a:custGeom>
                <a:avLst/>
                <a:gdLst/>
                <a:ahLst/>
                <a:cxnLst/>
                <a:rect l="l" t="t" r="r" b="b"/>
                <a:pathLst>
                  <a:path w="79219" h="39742" extrusionOk="0">
                    <a:moveTo>
                      <a:pt x="14493" y="39245"/>
                    </a:moveTo>
                    <a:cubicBezTo>
                      <a:pt x="33352" y="33931"/>
                      <a:pt x="52212" y="28444"/>
                      <a:pt x="70899" y="23129"/>
                    </a:cubicBezTo>
                    <a:cubicBezTo>
                      <a:pt x="85473" y="19014"/>
                      <a:pt x="79301" y="-3617"/>
                      <a:pt x="64727" y="498"/>
                    </a:cubicBezTo>
                    <a:cubicBezTo>
                      <a:pt x="45868" y="5812"/>
                      <a:pt x="27008" y="11299"/>
                      <a:pt x="8320" y="16614"/>
                    </a:cubicBezTo>
                    <a:cubicBezTo>
                      <a:pt x="-6253" y="20729"/>
                      <a:pt x="-81" y="43360"/>
                      <a:pt x="14493" y="39245"/>
                    </a:cubicBezTo>
                    <a:lnTo>
                      <a:pt x="14493" y="392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8118425" y="3937413"/>
                <a:ext cx="34893" cy="78849"/>
              </a:xfrm>
              <a:custGeom>
                <a:avLst/>
                <a:gdLst/>
                <a:ahLst/>
                <a:cxnLst/>
                <a:rect l="l" t="t" r="r" b="b"/>
                <a:pathLst>
                  <a:path w="34893" h="78849" extrusionOk="0">
                    <a:moveTo>
                      <a:pt x="342" y="11252"/>
                    </a:moveTo>
                    <a:cubicBezTo>
                      <a:pt x="-1373" y="32683"/>
                      <a:pt x="3428" y="53943"/>
                      <a:pt x="13201" y="72974"/>
                    </a:cubicBezTo>
                    <a:cubicBezTo>
                      <a:pt x="20230" y="86346"/>
                      <a:pt x="40461" y="74517"/>
                      <a:pt x="33432" y="61143"/>
                    </a:cubicBezTo>
                    <a:cubicBezTo>
                      <a:pt x="25373" y="45542"/>
                      <a:pt x="22288" y="28568"/>
                      <a:pt x="23659" y="11252"/>
                    </a:cubicBezTo>
                    <a:cubicBezTo>
                      <a:pt x="25031" y="-3836"/>
                      <a:pt x="1542" y="-3665"/>
                      <a:pt x="342" y="11252"/>
                    </a:cubicBezTo>
                    <a:lnTo>
                      <a:pt x="342" y="11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8086329" y="4195053"/>
                <a:ext cx="64130" cy="86456"/>
              </a:xfrm>
              <a:custGeom>
                <a:avLst/>
                <a:gdLst/>
                <a:ahLst/>
                <a:cxnLst/>
                <a:rect l="l" t="t" r="r" b="b"/>
                <a:pathLst>
                  <a:path w="64130" h="86456" extrusionOk="0">
                    <a:moveTo>
                      <a:pt x="62270" y="69079"/>
                    </a:moveTo>
                    <a:cubicBezTo>
                      <a:pt x="48897" y="47819"/>
                      <a:pt x="35524" y="26731"/>
                      <a:pt x="22151" y="5471"/>
                    </a:cubicBezTo>
                    <a:cubicBezTo>
                      <a:pt x="14093" y="-7216"/>
                      <a:pt x="-6310" y="4442"/>
                      <a:pt x="1920" y="17301"/>
                    </a:cubicBezTo>
                    <a:cubicBezTo>
                      <a:pt x="15293" y="38561"/>
                      <a:pt x="28666" y="59650"/>
                      <a:pt x="42039" y="80909"/>
                    </a:cubicBezTo>
                    <a:cubicBezTo>
                      <a:pt x="50097" y="93768"/>
                      <a:pt x="70328" y="81938"/>
                      <a:pt x="62270" y="69079"/>
                    </a:cubicBezTo>
                    <a:lnTo>
                      <a:pt x="62270" y="690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7719608" y="4239599"/>
                <a:ext cx="28603" cy="79151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9151" extrusionOk="0">
                    <a:moveTo>
                      <a:pt x="26598" y="70654"/>
                    </a:moveTo>
                    <a:cubicBezTo>
                      <a:pt x="30027" y="49737"/>
                      <a:pt x="29169" y="28820"/>
                      <a:pt x="23169" y="8246"/>
                    </a:cubicBezTo>
                    <a:cubicBezTo>
                      <a:pt x="18882" y="-6156"/>
                      <a:pt x="-3749" y="-155"/>
                      <a:pt x="537" y="14418"/>
                    </a:cubicBezTo>
                    <a:cubicBezTo>
                      <a:pt x="5338" y="30706"/>
                      <a:pt x="6709" y="47508"/>
                      <a:pt x="3966" y="64310"/>
                    </a:cubicBezTo>
                    <a:cubicBezTo>
                      <a:pt x="2938" y="70482"/>
                      <a:pt x="5509" y="76997"/>
                      <a:pt x="12196" y="78712"/>
                    </a:cubicBezTo>
                    <a:cubicBezTo>
                      <a:pt x="17682" y="80426"/>
                      <a:pt x="25569" y="76997"/>
                      <a:pt x="26598" y="70654"/>
                    </a:cubicBezTo>
                    <a:lnTo>
                      <a:pt x="26598" y="706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7989611" y="4318281"/>
                <a:ext cx="71281" cy="70252"/>
              </a:xfrm>
              <a:custGeom>
                <a:avLst/>
                <a:gdLst/>
                <a:ahLst/>
                <a:cxnLst/>
                <a:rect l="l" t="t" r="r" b="b"/>
                <a:pathLst>
                  <a:path w="71281" h="70252" extrusionOk="0">
                    <a:moveTo>
                      <a:pt x="3482" y="19917"/>
                    </a:moveTo>
                    <a:cubicBezTo>
                      <a:pt x="20970" y="33805"/>
                      <a:pt x="37087" y="49407"/>
                      <a:pt x="51660" y="66380"/>
                    </a:cubicBezTo>
                    <a:cubicBezTo>
                      <a:pt x="61604" y="77868"/>
                      <a:pt x="78063" y="61237"/>
                      <a:pt x="68291" y="49750"/>
                    </a:cubicBezTo>
                    <a:cubicBezTo>
                      <a:pt x="53717" y="32776"/>
                      <a:pt x="37601" y="17346"/>
                      <a:pt x="20113" y="3287"/>
                    </a:cubicBezTo>
                    <a:cubicBezTo>
                      <a:pt x="15141" y="-657"/>
                      <a:pt x="8283" y="-1514"/>
                      <a:pt x="3482" y="3287"/>
                    </a:cubicBezTo>
                    <a:cubicBezTo>
                      <a:pt x="-632" y="7402"/>
                      <a:pt x="-1661" y="15974"/>
                      <a:pt x="3482" y="19917"/>
                    </a:cubicBezTo>
                    <a:lnTo>
                      <a:pt x="3482" y="199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7687056" y="3607320"/>
                <a:ext cx="65701" cy="70201"/>
              </a:xfrm>
              <a:custGeom>
                <a:avLst/>
                <a:gdLst/>
                <a:ahLst/>
                <a:cxnLst/>
                <a:rect l="l" t="t" r="r" b="b"/>
                <a:pathLst>
                  <a:path w="65701" h="70201" extrusionOk="0">
                    <a:moveTo>
                      <a:pt x="65494" y="4446"/>
                    </a:moveTo>
                    <a:cubicBezTo>
                      <a:pt x="64637" y="1017"/>
                      <a:pt x="61208" y="-526"/>
                      <a:pt x="57950" y="160"/>
                    </a:cubicBezTo>
                    <a:cubicBezTo>
                      <a:pt x="49721" y="1874"/>
                      <a:pt x="43205" y="7018"/>
                      <a:pt x="36862" y="12161"/>
                    </a:cubicBezTo>
                    <a:cubicBezTo>
                      <a:pt x="31375" y="16619"/>
                      <a:pt x="26060" y="21248"/>
                      <a:pt x="20917" y="26220"/>
                    </a:cubicBezTo>
                    <a:cubicBezTo>
                      <a:pt x="15773" y="31192"/>
                      <a:pt x="10973" y="36678"/>
                      <a:pt x="7201" y="42851"/>
                    </a:cubicBezTo>
                    <a:cubicBezTo>
                      <a:pt x="3429" y="48851"/>
                      <a:pt x="0" y="56567"/>
                      <a:pt x="0" y="63939"/>
                    </a:cubicBezTo>
                    <a:cubicBezTo>
                      <a:pt x="0" y="71140"/>
                      <a:pt x="10630" y="72683"/>
                      <a:pt x="12516" y="65653"/>
                    </a:cubicBezTo>
                    <a:cubicBezTo>
                      <a:pt x="13373" y="62567"/>
                      <a:pt x="13716" y="59481"/>
                      <a:pt x="14916" y="56395"/>
                    </a:cubicBezTo>
                    <a:cubicBezTo>
                      <a:pt x="15773" y="53823"/>
                      <a:pt x="17145" y="51423"/>
                      <a:pt x="18517" y="49023"/>
                    </a:cubicBezTo>
                    <a:cubicBezTo>
                      <a:pt x="21603" y="43708"/>
                      <a:pt x="25546" y="39079"/>
                      <a:pt x="30004" y="34621"/>
                    </a:cubicBezTo>
                    <a:cubicBezTo>
                      <a:pt x="34462" y="30163"/>
                      <a:pt x="39434" y="26048"/>
                      <a:pt x="44234" y="22105"/>
                    </a:cubicBezTo>
                    <a:cubicBezTo>
                      <a:pt x="49378" y="17819"/>
                      <a:pt x="54692" y="13532"/>
                      <a:pt x="61379" y="12161"/>
                    </a:cubicBezTo>
                    <a:cubicBezTo>
                      <a:pt x="64465" y="11304"/>
                      <a:pt x="66351" y="7532"/>
                      <a:pt x="65494" y="44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7677797" y="3683603"/>
                <a:ext cx="19030" cy="19031"/>
              </a:xfrm>
              <a:custGeom>
                <a:avLst/>
                <a:gdLst/>
                <a:ahLst/>
                <a:cxnLst/>
                <a:rect l="l" t="t" r="r" b="b"/>
                <a:pathLst>
                  <a:path w="19030" h="19031" extrusionOk="0">
                    <a:moveTo>
                      <a:pt x="19031" y="8915"/>
                    </a:moveTo>
                    <a:cubicBezTo>
                      <a:pt x="19031" y="8230"/>
                      <a:pt x="18860" y="7715"/>
                      <a:pt x="18860" y="7030"/>
                    </a:cubicBezTo>
                    <a:cubicBezTo>
                      <a:pt x="18860" y="6858"/>
                      <a:pt x="18860" y="6686"/>
                      <a:pt x="18688" y="6515"/>
                    </a:cubicBezTo>
                    <a:cubicBezTo>
                      <a:pt x="18516" y="6172"/>
                      <a:pt x="18173" y="5144"/>
                      <a:pt x="17831" y="4629"/>
                    </a:cubicBezTo>
                    <a:cubicBezTo>
                      <a:pt x="17659" y="4286"/>
                      <a:pt x="17316" y="4115"/>
                      <a:pt x="17145" y="3772"/>
                    </a:cubicBezTo>
                    <a:cubicBezTo>
                      <a:pt x="16973" y="3429"/>
                      <a:pt x="16631" y="3257"/>
                      <a:pt x="16459" y="2915"/>
                    </a:cubicBezTo>
                    <a:cubicBezTo>
                      <a:pt x="15945" y="2229"/>
                      <a:pt x="15087" y="1715"/>
                      <a:pt x="14402" y="1372"/>
                    </a:cubicBezTo>
                    <a:cubicBezTo>
                      <a:pt x="13544" y="1029"/>
                      <a:pt x="12859" y="514"/>
                      <a:pt x="12002" y="343"/>
                    </a:cubicBezTo>
                    <a:cubicBezTo>
                      <a:pt x="11315" y="172"/>
                      <a:pt x="10630" y="172"/>
                      <a:pt x="9773" y="0"/>
                    </a:cubicBezTo>
                    <a:cubicBezTo>
                      <a:pt x="9601" y="0"/>
                      <a:pt x="9430" y="0"/>
                      <a:pt x="9258" y="0"/>
                    </a:cubicBezTo>
                    <a:cubicBezTo>
                      <a:pt x="8401" y="0"/>
                      <a:pt x="7372" y="172"/>
                      <a:pt x="6515" y="514"/>
                    </a:cubicBezTo>
                    <a:cubicBezTo>
                      <a:pt x="5829" y="686"/>
                      <a:pt x="5144" y="1029"/>
                      <a:pt x="4629" y="1372"/>
                    </a:cubicBezTo>
                    <a:cubicBezTo>
                      <a:pt x="4629" y="1372"/>
                      <a:pt x="4457" y="1543"/>
                      <a:pt x="4457" y="1543"/>
                    </a:cubicBezTo>
                    <a:cubicBezTo>
                      <a:pt x="3943" y="1886"/>
                      <a:pt x="3429" y="2229"/>
                      <a:pt x="2915" y="2743"/>
                    </a:cubicBezTo>
                    <a:cubicBezTo>
                      <a:pt x="2915" y="2743"/>
                      <a:pt x="2743" y="2915"/>
                      <a:pt x="2743" y="2915"/>
                    </a:cubicBezTo>
                    <a:cubicBezTo>
                      <a:pt x="2400" y="3429"/>
                      <a:pt x="1886" y="3943"/>
                      <a:pt x="1543" y="4286"/>
                    </a:cubicBezTo>
                    <a:cubicBezTo>
                      <a:pt x="1371" y="4458"/>
                      <a:pt x="1371" y="4629"/>
                      <a:pt x="1200" y="4801"/>
                    </a:cubicBezTo>
                    <a:cubicBezTo>
                      <a:pt x="1028" y="5315"/>
                      <a:pt x="514" y="6172"/>
                      <a:pt x="343" y="6858"/>
                    </a:cubicBezTo>
                    <a:cubicBezTo>
                      <a:pt x="171" y="7544"/>
                      <a:pt x="0" y="8401"/>
                      <a:pt x="0" y="9087"/>
                    </a:cubicBezTo>
                    <a:cubicBezTo>
                      <a:pt x="0" y="9944"/>
                      <a:pt x="171" y="10630"/>
                      <a:pt x="343" y="11316"/>
                    </a:cubicBezTo>
                    <a:cubicBezTo>
                      <a:pt x="514" y="12002"/>
                      <a:pt x="857" y="12859"/>
                      <a:pt x="1200" y="13544"/>
                    </a:cubicBezTo>
                    <a:cubicBezTo>
                      <a:pt x="1371" y="13716"/>
                      <a:pt x="1371" y="13888"/>
                      <a:pt x="1543" y="14230"/>
                    </a:cubicBezTo>
                    <a:cubicBezTo>
                      <a:pt x="2057" y="14916"/>
                      <a:pt x="2400" y="15431"/>
                      <a:pt x="2915" y="16116"/>
                    </a:cubicBezTo>
                    <a:cubicBezTo>
                      <a:pt x="2915" y="16288"/>
                      <a:pt x="3086" y="16288"/>
                      <a:pt x="3257" y="16288"/>
                    </a:cubicBezTo>
                    <a:cubicBezTo>
                      <a:pt x="3772" y="16631"/>
                      <a:pt x="4286" y="17145"/>
                      <a:pt x="4800" y="17488"/>
                    </a:cubicBezTo>
                    <a:cubicBezTo>
                      <a:pt x="4972" y="17659"/>
                      <a:pt x="5144" y="17659"/>
                      <a:pt x="5315" y="17831"/>
                    </a:cubicBezTo>
                    <a:cubicBezTo>
                      <a:pt x="6001" y="18174"/>
                      <a:pt x="6686" y="18517"/>
                      <a:pt x="7544" y="18688"/>
                    </a:cubicBezTo>
                    <a:cubicBezTo>
                      <a:pt x="8229" y="18860"/>
                      <a:pt x="8915" y="18860"/>
                      <a:pt x="9601" y="19031"/>
                    </a:cubicBezTo>
                    <a:cubicBezTo>
                      <a:pt x="9773" y="19031"/>
                      <a:pt x="9944" y="19031"/>
                      <a:pt x="9944" y="19031"/>
                    </a:cubicBezTo>
                    <a:cubicBezTo>
                      <a:pt x="10801" y="19031"/>
                      <a:pt x="11658" y="18860"/>
                      <a:pt x="12516" y="18517"/>
                    </a:cubicBezTo>
                    <a:cubicBezTo>
                      <a:pt x="13373" y="18174"/>
                      <a:pt x="14059" y="17831"/>
                      <a:pt x="14573" y="17145"/>
                    </a:cubicBezTo>
                    <a:cubicBezTo>
                      <a:pt x="14744" y="16973"/>
                      <a:pt x="14916" y="16631"/>
                      <a:pt x="15087" y="16459"/>
                    </a:cubicBezTo>
                    <a:cubicBezTo>
                      <a:pt x="15087" y="16459"/>
                      <a:pt x="15259" y="16288"/>
                      <a:pt x="15259" y="16288"/>
                    </a:cubicBezTo>
                    <a:cubicBezTo>
                      <a:pt x="15602" y="16116"/>
                      <a:pt x="15945" y="15773"/>
                      <a:pt x="16116" y="15602"/>
                    </a:cubicBezTo>
                    <a:cubicBezTo>
                      <a:pt x="16288" y="15431"/>
                      <a:pt x="16288" y="15431"/>
                      <a:pt x="16459" y="15259"/>
                    </a:cubicBezTo>
                    <a:cubicBezTo>
                      <a:pt x="16802" y="14745"/>
                      <a:pt x="17316" y="14230"/>
                      <a:pt x="17659" y="13888"/>
                    </a:cubicBezTo>
                    <a:cubicBezTo>
                      <a:pt x="17659" y="13888"/>
                      <a:pt x="17831" y="13716"/>
                      <a:pt x="17831" y="13716"/>
                    </a:cubicBezTo>
                    <a:cubicBezTo>
                      <a:pt x="18173" y="13030"/>
                      <a:pt x="18516" y="12516"/>
                      <a:pt x="18688" y="11830"/>
                    </a:cubicBezTo>
                    <a:cubicBezTo>
                      <a:pt x="18688" y="11830"/>
                      <a:pt x="18688" y="11659"/>
                      <a:pt x="18688" y="11659"/>
                    </a:cubicBezTo>
                    <a:cubicBezTo>
                      <a:pt x="18860" y="11144"/>
                      <a:pt x="18860" y="10459"/>
                      <a:pt x="18860" y="9944"/>
                    </a:cubicBezTo>
                    <a:cubicBezTo>
                      <a:pt x="18860" y="9944"/>
                      <a:pt x="18860" y="9773"/>
                      <a:pt x="18860" y="9773"/>
                    </a:cubicBezTo>
                    <a:cubicBezTo>
                      <a:pt x="19031" y="9087"/>
                      <a:pt x="19031" y="8915"/>
                      <a:pt x="19031" y="89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7286632" y="4632069"/>
                <a:ext cx="48951" cy="42733"/>
              </a:xfrm>
              <a:custGeom>
                <a:avLst/>
                <a:gdLst/>
                <a:ahLst/>
                <a:cxnLst/>
                <a:rect l="l" t="t" r="r" b="b"/>
                <a:pathLst>
                  <a:path w="48951" h="42733" extrusionOk="0">
                    <a:moveTo>
                      <a:pt x="39007" y="1024"/>
                    </a:moveTo>
                    <a:cubicBezTo>
                      <a:pt x="33006" y="4967"/>
                      <a:pt x="28034" y="10454"/>
                      <a:pt x="24948" y="16969"/>
                    </a:cubicBezTo>
                    <a:cubicBezTo>
                      <a:pt x="24777" y="17483"/>
                      <a:pt x="24434" y="17997"/>
                      <a:pt x="24263" y="18512"/>
                    </a:cubicBezTo>
                    <a:cubicBezTo>
                      <a:pt x="20148" y="13711"/>
                      <a:pt x="15690" y="9082"/>
                      <a:pt x="11061" y="4796"/>
                    </a:cubicBezTo>
                    <a:cubicBezTo>
                      <a:pt x="8489" y="2396"/>
                      <a:pt x="4203" y="2052"/>
                      <a:pt x="1803" y="4796"/>
                    </a:cubicBezTo>
                    <a:cubicBezTo>
                      <a:pt x="-769" y="7710"/>
                      <a:pt x="-426" y="11139"/>
                      <a:pt x="1803" y="14054"/>
                    </a:cubicBezTo>
                    <a:cubicBezTo>
                      <a:pt x="7460" y="21426"/>
                      <a:pt x="13290" y="28799"/>
                      <a:pt x="18948" y="36171"/>
                    </a:cubicBezTo>
                    <a:cubicBezTo>
                      <a:pt x="19633" y="37028"/>
                      <a:pt x="20490" y="37543"/>
                      <a:pt x="21519" y="37714"/>
                    </a:cubicBezTo>
                    <a:cubicBezTo>
                      <a:pt x="21691" y="38400"/>
                      <a:pt x="22034" y="39086"/>
                      <a:pt x="22377" y="39771"/>
                    </a:cubicBezTo>
                    <a:cubicBezTo>
                      <a:pt x="23577" y="41829"/>
                      <a:pt x="25977" y="42858"/>
                      <a:pt x="28377" y="42686"/>
                    </a:cubicBezTo>
                    <a:cubicBezTo>
                      <a:pt x="28549" y="42686"/>
                      <a:pt x="28720" y="42515"/>
                      <a:pt x="28892" y="42515"/>
                    </a:cubicBezTo>
                    <a:cubicBezTo>
                      <a:pt x="30949" y="43029"/>
                      <a:pt x="33178" y="42686"/>
                      <a:pt x="34892" y="40972"/>
                    </a:cubicBezTo>
                    <a:cubicBezTo>
                      <a:pt x="43808" y="31713"/>
                      <a:pt x="48951" y="19369"/>
                      <a:pt x="48951" y="6510"/>
                    </a:cubicBezTo>
                    <a:cubicBezTo>
                      <a:pt x="48951" y="1881"/>
                      <a:pt x="43293" y="-1891"/>
                      <a:pt x="39007" y="10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7486324" y="4750166"/>
                <a:ext cx="51254" cy="44382"/>
              </a:xfrm>
              <a:custGeom>
                <a:avLst/>
                <a:gdLst/>
                <a:ahLst/>
                <a:cxnLst/>
                <a:rect l="l" t="t" r="r" b="b"/>
                <a:pathLst>
                  <a:path w="51254" h="44382" extrusionOk="0">
                    <a:moveTo>
                      <a:pt x="49856" y="4485"/>
                    </a:moveTo>
                    <a:cubicBezTo>
                      <a:pt x="47456" y="199"/>
                      <a:pt x="41798" y="-1173"/>
                      <a:pt x="37512" y="1056"/>
                    </a:cubicBezTo>
                    <a:cubicBezTo>
                      <a:pt x="34083" y="2942"/>
                      <a:pt x="32197" y="6371"/>
                      <a:pt x="30482" y="9800"/>
                    </a:cubicBezTo>
                    <a:cubicBezTo>
                      <a:pt x="28939" y="12886"/>
                      <a:pt x="27396" y="15972"/>
                      <a:pt x="25853" y="19058"/>
                    </a:cubicBezTo>
                    <a:cubicBezTo>
                      <a:pt x="21738" y="12886"/>
                      <a:pt x="16938" y="7057"/>
                      <a:pt x="11108" y="2256"/>
                    </a:cubicBezTo>
                    <a:cubicBezTo>
                      <a:pt x="5965" y="-2030"/>
                      <a:pt x="-1065" y="2085"/>
                      <a:pt x="135" y="8600"/>
                    </a:cubicBezTo>
                    <a:cubicBezTo>
                      <a:pt x="2707" y="22659"/>
                      <a:pt x="10937" y="34832"/>
                      <a:pt x="22252" y="43404"/>
                    </a:cubicBezTo>
                    <a:cubicBezTo>
                      <a:pt x="23796" y="44605"/>
                      <a:pt x="25853" y="44605"/>
                      <a:pt x="27739" y="43919"/>
                    </a:cubicBezTo>
                    <a:cubicBezTo>
                      <a:pt x="29454" y="43919"/>
                      <a:pt x="31339" y="43233"/>
                      <a:pt x="32539" y="42033"/>
                    </a:cubicBezTo>
                    <a:cubicBezTo>
                      <a:pt x="37340" y="36718"/>
                      <a:pt x="41626" y="31060"/>
                      <a:pt x="45227" y="24888"/>
                    </a:cubicBezTo>
                    <a:cubicBezTo>
                      <a:pt x="48484" y="19230"/>
                      <a:pt x="53799" y="11172"/>
                      <a:pt x="49856" y="44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7681642" y="4663442"/>
                <a:ext cx="51921" cy="49842"/>
              </a:xfrm>
              <a:custGeom>
                <a:avLst/>
                <a:gdLst/>
                <a:ahLst/>
                <a:cxnLst/>
                <a:rect l="l" t="t" r="r" b="b"/>
                <a:pathLst>
                  <a:path w="51921" h="49842" extrusionOk="0">
                    <a:moveTo>
                      <a:pt x="41075" y="5313"/>
                    </a:moveTo>
                    <a:cubicBezTo>
                      <a:pt x="36274" y="9427"/>
                      <a:pt x="32159" y="14399"/>
                      <a:pt x="28559" y="19714"/>
                    </a:cubicBezTo>
                    <a:cubicBezTo>
                      <a:pt x="27702" y="20914"/>
                      <a:pt x="27016" y="22286"/>
                      <a:pt x="26159" y="23658"/>
                    </a:cubicBezTo>
                    <a:cubicBezTo>
                      <a:pt x="21872" y="16628"/>
                      <a:pt x="17243" y="9770"/>
                      <a:pt x="12271" y="3255"/>
                    </a:cubicBezTo>
                    <a:cubicBezTo>
                      <a:pt x="10214" y="683"/>
                      <a:pt x="7299" y="-860"/>
                      <a:pt x="4041" y="512"/>
                    </a:cubicBezTo>
                    <a:cubicBezTo>
                      <a:pt x="1298" y="1712"/>
                      <a:pt x="-759" y="5141"/>
                      <a:pt x="270" y="8227"/>
                    </a:cubicBezTo>
                    <a:cubicBezTo>
                      <a:pt x="4899" y="21601"/>
                      <a:pt x="12099" y="33773"/>
                      <a:pt x="21701" y="44060"/>
                    </a:cubicBezTo>
                    <a:cubicBezTo>
                      <a:pt x="22215" y="44575"/>
                      <a:pt x="22730" y="44917"/>
                      <a:pt x="23415" y="45260"/>
                    </a:cubicBezTo>
                    <a:cubicBezTo>
                      <a:pt x="23587" y="45775"/>
                      <a:pt x="23930" y="46118"/>
                      <a:pt x="24101" y="46632"/>
                    </a:cubicBezTo>
                    <a:cubicBezTo>
                      <a:pt x="25987" y="50061"/>
                      <a:pt x="31816" y="51090"/>
                      <a:pt x="34388" y="48004"/>
                    </a:cubicBezTo>
                    <a:cubicBezTo>
                      <a:pt x="43132" y="37545"/>
                      <a:pt x="49133" y="25201"/>
                      <a:pt x="51705" y="11828"/>
                    </a:cubicBezTo>
                    <a:cubicBezTo>
                      <a:pt x="53247" y="5141"/>
                      <a:pt x="46218" y="855"/>
                      <a:pt x="41075" y="53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7701670" y="4881251"/>
                <a:ext cx="49027" cy="44469"/>
              </a:xfrm>
              <a:custGeom>
                <a:avLst/>
                <a:gdLst/>
                <a:ahLst/>
                <a:cxnLst/>
                <a:rect l="l" t="t" r="r" b="b"/>
                <a:pathLst>
                  <a:path w="49027" h="44469" extrusionOk="0">
                    <a:moveTo>
                      <a:pt x="48822" y="8674"/>
                    </a:moveTo>
                    <a:cubicBezTo>
                      <a:pt x="48308" y="5588"/>
                      <a:pt x="46079" y="2502"/>
                      <a:pt x="43336" y="1130"/>
                    </a:cubicBezTo>
                    <a:cubicBezTo>
                      <a:pt x="39392" y="-927"/>
                      <a:pt x="34934" y="-70"/>
                      <a:pt x="31677" y="2845"/>
                    </a:cubicBezTo>
                    <a:cubicBezTo>
                      <a:pt x="29620" y="4559"/>
                      <a:pt x="27905" y="7131"/>
                      <a:pt x="26362" y="9360"/>
                    </a:cubicBezTo>
                    <a:cubicBezTo>
                      <a:pt x="24991" y="11417"/>
                      <a:pt x="23790" y="13646"/>
                      <a:pt x="22590" y="15875"/>
                    </a:cubicBezTo>
                    <a:cubicBezTo>
                      <a:pt x="22247" y="16389"/>
                      <a:pt x="22076" y="17075"/>
                      <a:pt x="21733" y="17589"/>
                    </a:cubicBezTo>
                    <a:cubicBezTo>
                      <a:pt x="18475" y="13303"/>
                      <a:pt x="14875" y="9360"/>
                      <a:pt x="11103" y="5759"/>
                    </a:cubicBezTo>
                    <a:cubicBezTo>
                      <a:pt x="8703" y="3531"/>
                      <a:pt x="5102" y="3187"/>
                      <a:pt x="2530" y="5245"/>
                    </a:cubicBezTo>
                    <a:cubicBezTo>
                      <a:pt x="-41" y="7302"/>
                      <a:pt x="-727" y="10731"/>
                      <a:pt x="816" y="13646"/>
                    </a:cubicBezTo>
                    <a:cubicBezTo>
                      <a:pt x="5445" y="22219"/>
                      <a:pt x="11103" y="30105"/>
                      <a:pt x="17618" y="37306"/>
                    </a:cubicBezTo>
                    <a:cubicBezTo>
                      <a:pt x="18133" y="38506"/>
                      <a:pt x="19161" y="39535"/>
                      <a:pt x="20190" y="40049"/>
                    </a:cubicBezTo>
                    <a:cubicBezTo>
                      <a:pt x="20361" y="40221"/>
                      <a:pt x="20533" y="40392"/>
                      <a:pt x="20704" y="40564"/>
                    </a:cubicBezTo>
                    <a:cubicBezTo>
                      <a:pt x="20876" y="40735"/>
                      <a:pt x="20876" y="41078"/>
                      <a:pt x="21047" y="41250"/>
                    </a:cubicBezTo>
                    <a:cubicBezTo>
                      <a:pt x="23276" y="45879"/>
                      <a:pt x="29791" y="45193"/>
                      <a:pt x="32363" y="41250"/>
                    </a:cubicBezTo>
                    <a:cubicBezTo>
                      <a:pt x="35620" y="36106"/>
                      <a:pt x="38878" y="31134"/>
                      <a:pt x="42136" y="25990"/>
                    </a:cubicBezTo>
                    <a:cubicBezTo>
                      <a:pt x="45736" y="20847"/>
                      <a:pt x="50022" y="15361"/>
                      <a:pt x="48822" y="86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7368000" y="4861341"/>
                <a:ext cx="52058" cy="39793"/>
              </a:xfrm>
              <a:custGeom>
                <a:avLst/>
                <a:gdLst/>
                <a:ahLst/>
                <a:cxnLst/>
                <a:rect l="l" t="t" r="r" b="b"/>
                <a:pathLst>
                  <a:path w="52058" h="39793" extrusionOk="0">
                    <a:moveTo>
                      <a:pt x="43878" y="295"/>
                    </a:moveTo>
                    <a:cubicBezTo>
                      <a:pt x="36335" y="2523"/>
                      <a:pt x="29991" y="7667"/>
                      <a:pt x="26391" y="14353"/>
                    </a:cubicBezTo>
                    <a:cubicBezTo>
                      <a:pt x="21590" y="8695"/>
                      <a:pt x="15246" y="4409"/>
                      <a:pt x="8217" y="1666"/>
                    </a:cubicBezTo>
                    <a:cubicBezTo>
                      <a:pt x="5817" y="809"/>
                      <a:pt x="2730" y="2180"/>
                      <a:pt x="1359" y="4066"/>
                    </a:cubicBezTo>
                    <a:cubicBezTo>
                      <a:pt x="-356" y="6295"/>
                      <a:pt x="-356" y="8867"/>
                      <a:pt x="844" y="11267"/>
                    </a:cubicBezTo>
                    <a:cubicBezTo>
                      <a:pt x="6674" y="23612"/>
                      <a:pt x="17132" y="33727"/>
                      <a:pt x="29648" y="39042"/>
                    </a:cubicBezTo>
                    <a:cubicBezTo>
                      <a:pt x="32734" y="40414"/>
                      <a:pt x="36849" y="40071"/>
                      <a:pt x="38563" y="36642"/>
                    </a:cubicBezTo>
                    <a:cubicBezTo>
                      <a:pt x="38907" y="35956"/>
                      <a:pt x="39249" y="34927"/>
                      <a:pt x="39249" y="34070"/>
                    </a:cubicBezTo>
                    <a:cubicBezTo>
                      <a:pt x="41478" y="31841"/>
                      <a:pt x="43364" y="29098"/>
                      <a:pt x="44907" y="26698"/>
                    </a:cubicBezTo>
                    <a:cubicBezTo>
                      <a:pt x="48336" y="21040"/>
                      <a:pt x="50736" y="14696"/>
                      <a:pt x="51936" y="8181"/>
                    </a:cubicBezTo>
                    <a:cubicBezTo>
                      <a:pt x="52794" y="3552"/>
                      <a:pt x="49022" y="-1249"/>
                      <a:pt x="43878" y="2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7898496" y="4763890"/>
                <a:ext cx="50048" cy="48726"/>
              </a:xfrm>
              <a:custGeom>
                <a:avLst/>
                <a:gdLst/>
                <a:ahLst/>
                <a:cxnLst/>
                <a:rect l="l" t="t" r="r" b="b"/>
                <a:pathLst>
                  <a:path w="50048" h="48726" extrusionOk="0">
                    <a:moveTo>
                      <a:pt x="50021" y="6706"/>
                    </a:moveTo>
                    <a:cubicBezTo>
                      <a:pt x="49849" y="2248"/>
                      <a:pt x="44363" y="-2038"/>
                      <a:pt x="40248" y="1048"/>
                    </a:cubicBezTo>
                    <a:cubicBezTo>
                      <a:pt x="34418" y="5163"/>
                      <a:pt x="29447" y="10306"/>
                      <a:pt x="25675" y="16478"/>
                    </a:cubicBezTo>
                    <a:cubicBezTo>
                      <a:pt x="24646" y="18022"/>
                      <a:pt x="23789" y="19736"/>
                      <a:pt x="23103" y="21451"/>
                    </a:cubicBezTo>
                    <a:cubicBezTo>
                      <a:pt x="19502" y="16478"/>
                      <a:pt x="15388" y="11678"/>
                      <a:pt x="11102" y="7391"/>
                    </a:cubicBezTo>
                    <a:cubicBezTo>
                      <a:pt x="9215" y="5334"/>
                      <a:pt x="5615" y="4820"/>
                      <a:pt x="3215" y="6363"/>
                    </a:cubicBezTo>
                    <a:cubicBezTo>
                      <a:pt x="643" y="8077"/>
                      <a:pt x="-386" y="10820"/>
                      <a:pt x="128" y="13735"/>
                    </a:cubicBezTo>
                    <a:cubicBezTo>
                      <a:pt x="2700" y="26251"/>
                      <a:pt x="9730" y="37910"/>
                      <a:pt x="19674" y="45968"/>
                    </a:cubicBezTo>
                    <a:cubicBezTo>
                      <a:pt x="20874" y="46997"/>
                      <a:pt x="22417" y="47511"/>
                      <a:pt x="23960" y="47682"/>
                    </a:cubicBezTo>
                    <a:cubicBezTo>
                      <a:pt x="26360" y="49397"/>
                      <a:pt x="30132" y="48883"/>
                      <a:pt x="32533" y="46997"/>
                    </a:cubicBezTo>
                    <a:cubicBezTo>
                      <a:pt x="43848" y="37224"/>
                      <a:pt x="50535" y="21793"/>
                      <a:pt x="50021" y="67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8045490" y="4893115"/>
                <a:ext cx="52373" cy="45554"/>
              </a:xfrm>
              <a:custGeom>
                <a:avLst/>
                <a:gdLst/>
                <a:ahLst/>
                <a:cxnLst/>
                <a:rect l="l" t="t" r="r" b="b"/>
                <a:pathLst>
                  <a:path w="52373" h="45554" extrusionOk="0">
                    <a:moveTo>
                      <a:pt x="50303" y="4354"/>
                    </a:moveTo>
                    <a:cubicBezTo>
                      <a:pt x="49102" y="2811"/>
                      <a:pt x="47560" y="1782"/>
                      <a:pt x="45673" y="1268"/>
                    </a:cubicBezTo>
                    <a:cubicBezTo>
                      <a:pt x="43102" y="582"/>
                      <a:pt x="40873" y="1440"/>
                      <a:pt x="38815" y="2640"/>
                    </a:cubicBezTo>
                    <a:cubicBezTo>
                      <a:pt x="33844" y="5383"/>
                      <a:pt x="29729" y="9326"/>
                      <a:pt x="26471" y="13784"/>
                    </a:cubicBezTo>
                    <a:cubicBezTo>
                      <a:pt x="25786" y="14813"/>
                      <a:pt x="25099" y="15841"/>
                      <a:pt x="24414" y="17041"/>
                    </a:cubicBezTo>
                    <a:cubicBezTo>
                      <a:pt x="20642" y="11555"/>
                      <a:pt x="16184" y="6412"/>
                      <a:pt x="11212" y="1954"/>
                    </a:cubicBezTo>
                    <a:cubicBezTo>
                      <a:pt x="9155" y="68"/>
                      <a:pt x="5897" y="-789"/>
                      <a:pt x="3325" y="925"/>
                    </a:cubicBezTo>
                    <a:cubicBezTo>
                      <a:pt x="925" y="2468"/>
                      <a:pt x="-618" y="5554"/>
                      <a:pt x="239" y="8298"/>
                    </a:cubicBezTo>
                    <a:cubicBezTo>
                      <a:pt x="4525" y="21499"/>
                      <a:pt x="12070" y="33501"/>
                      <a:pt x="22185" y="43102"/>
                    </a:cubicBezTo>
                    <a:cubicBezTo>
                      <a:pt x="23214" y="43959"/>
                      <a:pt x="24414" y="44645"/>
                      <a:pt x="25614" y="44817"/>
                    </a:cubicBezTo>
                    <a:cubicBezTo>
                      <a:pt x="28014" y="46017"/>
                      <a:pt x="30757" y="45845"/>
                      <a:pt x="32815" y="43616"/>
                    </a:cubicBezTo>
                    <a:cubicBezTo>
                      <a:pt x="37101" y="38987"/>
                      <a:pt x="41044" y="34015"/>
                      <a:pt x="44473" y="28872"/>
                    </a:cubicBezTo>
                    <a:cubicBezTo>
                      <a:pt x="46016" y="26471"/>
                      <a:pt x="47560" y="23899"/>
                      <a:pt x="48931" y="21328"/>
                    </a:cubicBezTo>
                    <a:cubicBezTo>
                      <a:pt x="50303" y="18927"/>
                      <a:pt x="51503" y="16527"/>
                      <a:pt x="52017" y="13956"/>
                    </a:cubicBezTo>
                    <a:cubicBezTo>
                      <a:pt x="52703" y="10355"/>
                      <a:pt x="52531" y="7098"/>
                      <a:pt x="50303" y="43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8035410" y="4662783"/>
                <a:ext cx="53356" cy="48016"/>
              </a:xfrm>
              <a:custGeom>
                <a:avLst/>
                <a:gdLst/>
                <a:ahLst/>
                <a:cxnLst/>
                <a:rect l="l" t="t" r="r" b="b"/>
                <a:pathLst>
                  <a:path w="53356" h="48016" extrusionOk="0">
                    <a:moveTo>
                      <a:pt x="43409" y="828"/>
                    </a:moveTo>
                    <a:cubicBezTo>
                      <a:pt x="37237" y="4428"/>
                      <a:pt x="31922" y="9400"/>
                      <a:pt x="28150" y="15572"/>
                    </a:cubicBezTo>
                    <a:cubicBezTo>
                      <a:pt x="27464" y="16601"/>
                      <a:pt x="26950" y="17630"/>
                      <a:pt x="26264" y="18830"/>
                    </a:cubicBezTo>
                    <a:cubicBezTo>
                      <a:pt x="26092" y="18487"/>
                      <a:pt x="25921" y="17973"/>
                      <a:pt x="25750" y="17630"/>
                    </a:cubicBezTo>
                    <a:cubicBezTo>
                      <a:pt x="22321" y="9914"/>
                      <a:pt x="17177" y="2199"/>
                      <a:pt x="8262" y="485"/>
                    </a:cubicBezTo>
                    <a:cubicBezTo>
                      <a:pt x="3290" y="-544"/>
                      <a:pt x="-996" y="3400"/>
                      <a:pt x="204" y="8543"/>
                    </a:cubicBezTo>
                    <a:cubicBezTo>
                      <a:pt x="3118" y="21745"/>
                      <a:pt x="11519" y="33232"/>
                      <a:pt x="22835" y="40433"/>
                    </a:cubicBezTo>
                    <a:cubicBezTo>
                      <a:pt x="24721" y="43004"/>
                      <a:pt x="26950" y="45233"/>
                      <a:pt x="29693" y="47119"/>
                    </a:cubicBezTo>
                    <a:cubicBezTo>
                      <a:pt x="31922" y="48662"/>
                      <a:pt x="35865" y="48148"/>
                      <a:pt x="37580" y="46091"/>
                    </a:cubicBezTo>
                    <a:cubicBezTo>
                      <a:pt x="47010" y="34946"/>
                      <a:pt x="52667" y="21230"/>
                      <a:pt x="53353" y="6657"/>
                    </a:cubicBezTo>
                    <a:cubicBezTo>
                      <a:pt x="53524" y="1514"/>
                      <a:pt x="47524" y="-1573"/>
                      <a:pt x="43409" y="8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8202594" y="4772341"/>
                <a:ext cx="50289" cy="48954"/>
              </a:xfrm>
              <a:custGeom>
                <a:avLst/>
                <a:gdLst/>
                <a:ahLst/>
                <a:cxnLst/>
                <a:rect l="l" t="t" r="r" b="b"/>
                <a:pathLst>
                  <a:path w="50289" h="48954" extrusionOk="0">
                    <a:moveTo>
                      <a:pt x="50247" y="10428"/>
                    </a:moveTo>
                    <a:cubicBezTo>
                      <a:pt x="50075" y="4598"/>
                      <a:pt x="43389" y="2026"/>
                      <a:pt x="39102" y="5798"/>
                    </a:cubicBezTo>
                    <a:cubicBezTo>
                      <a:pt x="33959" y="10256"/>
                      <a:pt x="29330" y="15571"/>
                      <a:pt x="25386" y="21229"/>
                    </a:cubicBezTo>
                    <a:cubicBezTo>
                      <a:pt x="24872" y="19857"/>
                      <a:pt x="24186" y="18486"/>
                      <a:pt x="23500" y="17286"/>
                    </a:cubicBezTo>
                    <a:cubicBezTo>
                      <a:pt x="20415" y="11456"/>
                      <a:pt x="16128" y="6141"/>
                      <a:pt x="11156" y="1855"/>
                    </a:cubicBezTo>
                    <a:cubicBezTo>
                      <a:pt x="9099" y="141"/>
                      <a:pt x="6527" y="-545"/>
                      <a:pt x="3955" y="483"/>
                    </a:cubicBezTo>
                    <a:cubicBezTo>
                      <a:pt x="1555" y="1512"/>
                      <a:pt x="-159" y="3912"/>
                      <a:pt x="12" y="6484"/>
                    </a:cubicBezTo>
                    <a:cubicBezTo>
                      <a:pt x="355" y="21915"/>
                      <a:pt x="7384" y="37174"/>
                      <a:pt x="19386" y="47118"/>
                    </a:cubicBezTo>
                    <a:cubicBezTo>
                      <a:pt x="21957" y="49175"/>
                      <a:pt x="25901" y="49861"/>
                      <a:pt x="28473" y="47289"/>
                    </a:cubicBezTo>
                    <a:cubicBezTo>
                      <a:pt x="30358" y="46946"/>
                      <a:pt x="32244" y="46089"/>
                      <a:pt x="33787" y="44889"/>
                    </a:cubicBezTo>
                    <a:cubicBezTo>
                      <a:pt x="38760" y="41289"/>
                      <a:pt x="42874" y="36316"/>
                      <a:pt x="45789" y="30658"/>
                    </a:cubicBezTo>
                    <a:cubicBezTo>
                      <a:pt x="48875" y="24486"/>
                      <a:pt x="50590" y="17628"/>
                      <a:pt x="50247" y="104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8341100" y="4623692"/>
                <a:ext cx="48646" cy="43837"/>
              </a:xfrm>
              <a:custGeom>
                <a:avLst/>
                <a:gdLst/>
                <a:ahLst/>
                <a:cxnLst/>
                <a:rect l="l" t="t" r="r" b="b"/>
                <a:pathLst>
                  <a:path w="48646" h="43837" extrusionOk="0">
                    <a:moveTo>
                      <a:pt x="47872" y="10944"/>
                    </a:moveTo>
                    <a:cubicBezTo>
                      <a:pt x="45815" y="6830"/>
                      <a:pt x="41014" y="4943"/>
                      <a:pt x="36728" y="5629"/>
                    </a:cubicBezTo>
                    <a:cubicBezTo>
                      <a:pt x="32270" y="6315"/>
                      <a:pt x="28841" y="9230"/>
                      <a:pt x="26441" y="13001"/>
                    </a:cubicBezTo>
                    <a:cubicBezTo>
                      <a:pt x="25069" y="15230"/>
                      <a:pt x="23869" y="17459"/>
                      <a:pt x="22841" y="19688"/>
                    </a:cubicBezTo>
                    <a:cubicBezTo>
                      <a:pt x="19583" y="13345"/>
                      <a:pt x="15640" y="7344"/>
                      <a:pt x="11182" y="1857"/>
                    </a:cubicBezTo>
                    <a:cubicBezTo>
                      <a:pt x="9639" y="-200"/>
                      <a:pt x="6210" y="-371"/>
                      <a:pt x="3981" y="486"/>
                    </a:cubicBezTo>
                    <a:cubicBezTo>
                      <a:pt x="1752" y="1343"/>
                      <a:pt x="-305" y="3915"/>
                      <a:pt x="38" y="6487"/>
                    </a:cubicBezTo>
                    <a:cubicBezTo>
                      <a:pt x="1238" y="17459"/>
                      <a:pt x="6381" y="27918"/>
                      <a:pt x="15125" y="34947"/>
                    </a:cubicBezTo>
                    <a:cubicBezTo>
                      <a:pt x="15125" y="34947"/>
                      <a:pt x="15125" y="34947"/>
                      <a:pt x="15296" y="34947"/>
                    </a:cubicBezTo>
                    <a:cubicBezTo>
                      <a:pt x="14268" y="37862"/>
                      <a:pt x="14611" y="41462"/>
                      <a:pt x="17697" y="43005"/>
                    </a:cubicBezTo>
                    <a:cubicBezTo>
                      <a:pt x="20440" y="44549"/>
                      <a:pt x="23698" y="43862"/>
                      <a:pt x="25583" y="41634"/>
                    </a:cubicBezTo>
                    <a:cubicBezTo>
                      <a:pt x="26098" y="41291"/>
                      <a:pt x="26784" y="40948"/>
                      <a:pt x="27298" y="40433"/>
                    </a:cubicBezTo>
                    <a:cubicBezTo>
                      <a:pt x="33985" y="33404"/>
                      <a:pt x="40500" y="26203"/>
                      <a:pt x="46844" y="18831"/>
                    </a:cubicBezTo>
                    <a:cubicBezTo>
                      <a:pt x="48729" y="16602"/>
                      <a:pt x="49244" y="13859"/>
                      <a:pt x="47872" y="109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7547466" y="4960955"/>
                <a:ext cx="55952" cy="45280"/>
              </a:xfrm>
              <a:custGeom>
                <a:avLst/>
                <a:gdLst/>
                <a:ahLst/>
                <a:cxnLst/>
                <a:rect l="l" t="t" r="r" b="b"/>
                <a:pathLst>
                  <a:path w="55952" h="45280" extrusionOk="0">
                    <a:moveTo>
                      <a:pt x="52150" y="1493"/>
                    </a:moveTo>
                    <a:cubicBezTo>
                      <a:pt x="48378" y="-907"/>
                      <a:pt x="43749" y="-221"/>
                      <a:pt x="40148" y="2180"/>
                    </a:cubicBezTo>
                    <a:cubicBezTo>
                      <a:pt x="36719" y="4408"/>
                      <a:pt x="34491" y="7666"/>
                      <a:pt x="32433" y="11095"/>
                    </a:cubicBezTo>
                    <a:cubicBezTo>
                      <a:pt x="30890" y="13667"/>
                      <a:pt x="29519" y="16238"/>
                      <a:pt x="28147" y="18982"/>
                    </a:cubicBezTo>
                    <a:cubicBezTo>
                      <a:pt x="23346" y="12467"/>
                      <a:pt x="17003" y="7151"/>
                      <a:pt x="9802" y="3380"/>
                    </a:cubicBezTo>
                    <a:cubicBezTo>
                      <a:pt x="3972" y="465"/>
                      <a:pt x="-2371" y="6466"/>
                      <a:pt x="887" y="12295"/>
                    </a:cubicBezTo>
                    <a:cubicBezTo>
                      <a:pt x="6201" y="22239"/>
                      <a:pt x="13745" y="30812"/>
                      <a:pt x="22832" y="37498"/>
                    </a:cubicBezTo>
                    <a:cubicBezTo>
                      <a:pt x="23175" y="38870"/>
                      <a:pt x="23861" y="40070"/>
                      <a:pt x="24890" y="40927"/>
                    </a:cubicBezTo>
                    <a:cubicBezTo>
                      <a:pt x="25575" y="42813"/>
                      <a:pt x="27118" y="44356"/>
                      <a:pt x="29176" y="45042"/>
                    </a:cubicBezTo>
                    <a:cubicBezTo>
                      <a:pt x="31576" y="45728"/>
                      <a:pt x="33633" y="44870"/>
                      <a:pt x="35519" y="43328"/>
                    </a:cubicBezTo>
                    <a:cubicBezTo>
                      <a:pt x="41349" y="38698"/>
                      <a:pt x="46321" y="32698"/>
                      <a:pt x="49921" y="26011"/>
                    </a:cubicBezTo>
                    <a:cubicBezTo>
                      <a:pt x="51636" y="22754"/>
                      <a:pt x="53179" y="19325"/>
                      <a:pt x="54379" y="15724"/>
                    </a:cubicBezTo>
                    <a:cubicBezTo>
                      <a:pt x="54893" y="14009"/>
                      <a:pt x="55407" y="12295"/>
                      <a:pt x="55751" y="10409"/>
                    </a:cubicBezTo>
                    <a:cubicBezTo>
                      <a:pt x="56436" y="6637"/>
                      <a:pt x="55407" y="3551"/>
                      <a:pt x="52150" y="14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7912226" y="5014080"/>
                <a:ext cx="54464" cy="47127"/>
              </a:xfrm>
              <a:custGeom>
                <a:avLst/>
                <a:gdLst/>
                <a:ahLst/>
                <a:cxnLst/>
                <a:rect l="l" t="t" r="r" b="b"/>
                <a:pathLst>
                  <a:path w="54464" h="47127" extrusionOk="0">
                    <a:moveTo>
                      <a:pt x="44521" y="832"/>
                    </a:moveTo>
                    <a:cubicBezTo>
                      <a:pt x="36634" y="5461"/>
                      <a:pt x="30119" y="12148"/>
                      <a:pt x="25661" y="20035"/>
                    </a:cubicBezTo>
                    <a:cubicBezTo>
                      <a:pt x="20860" y="14377"/>
                      <a:pt x="15545" y="9233"/>
                      <a:pt x="9716" y="4604"/>
                    </a:cubicBezTo>
                    <a:cubicBezTo>
                      <a:pt x="7487" y="2890"/>
                      <a:pt x="3544" y="3747"/>
                      <a:pt x="1829" y="5633"/>
                    </a:cubicBezTo>
                    <a:cubicBezTo>
                      <a:pt x="-399" y="8033"/>
                      <a:pt x="-399" y="10776"/>
                      <a:pt x="801" y="13519"/>
                    </a:cubicBezTo>
                    <a:cubicBezTo>
                      <a:pt x="5944" y="25693"/>
                      <a:pt x="13831" y="36494"/>
                      <a:pt x="23604" y="45238"/>
                    </a:cubicBezTo>
                    <a:cubicBezTo>
                      <a:pt x="25832" y="47295"/>
                      <a:pt x="29433" y="47809"/>
                      <a:pt x="31833" y="46095"/>
                    </a:cubicBezTo>
                    <a:cubicBezTo>
                      <a:pt x="32690" y="45924"/>
                      <a:pt x="33548" y="45752"/>
                      <a:pt x="34234" y="45238"/>
                    </a:cubicBezTo>
                    <a:cubicBezTo>
                      <a:pt x="46578" y="35980"/>
                      <a:pt x="54293" y="21921"/>
                      <a:pt x="54465" y="6319"/>
                    </a:cubicBezTo>
                    <a:cubicBezTo>
                      <a:pt x="54293" y="1518"/>
                      <a:pt x="48635" y="-1568"/>
                      <a:pt x="44521" y="8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7408449" y="4699331"/>
                <a:ext cx="21431" cy="23819"/>
              </a:xfrm>
              <a:custGeom>
                <a:avLst/>
                <a:gdLst/>
                <a:ahLst/>
                <a:cxnLst/>
                <a:rect l="l" t="t" r="r" b="b"/>
                <a:pathLst>
                  <a:path w="21431" h="23819" extrusionOk="0">
                    <a:moveTo>
                      <a:pt x="21088" y="9542"/>
                    </a:moveTo>
                    <a:cubicBezTo>
                      <a:pt x="20917" y="8342"/>
                      <a:pt x="20402" y="7142"/>
                      <a:pt x="19717" y="6113"/>
                    </a:cubicBezTo>
                    <a:cubicBezTo>
                      <a:pt x="19545" y="5771"/>
                      <a:pt x="19374" y="5599"/>
                      <a:pt x="19202" y="5256"/>
                    </a:cubicBezTo>
                    <a:cubicBezTo>
                      <a:pt x="18688" y="4571"/>
                      <a:pt x="18174" y="3885"/>
                      <a:pt x="17659" y="3199"/>
                    </a:cubicBezTo>
                    <a:cubicBezTo>
                      <a:pt x="16802" y="2342"/>
                      <a:pt x="15773" y="1484"/>
                      <a:pt x="14745" y="970"/>
                    </a:cubicBezTo>
                    <a:cubicBezTo>
                      <a:pt x="14230" y="798"/>
                      <a:pt x="13716" y="456"/>
                      <a:pt x="13202" y="284"/>
                    </a:cubicBezTo>
                    <a:cubicBezTo>
                      <a:pt x="12344" y="-59"/>
                      <a:pt x="11487" y="-59"/>
                      <a:pt x="10630" y="113"/>
                    </a:cubicBezTo>
                    <a:cubicBezTo>
                      <a:pt x="10115" y="113"/>
                      <a:pt x="9430" y="284"/>
                      <a:pt x="8915" y="627"/>
                    </a:cubicBezTo>
                    <a:cubicBezTo>
                      <a:pt x="8058" y="970"/>
                      <a:pt x="7372" y="1313"/>
                      <a:pt x="6858" y="1999"/>
                    </a:cubicBezTo>
                    <a:cubicBezTo>
                      <a:pt x="5486" y="3199"/>
                      <a:pt x="4629" y="4742"/>
                      <a:pt x="3943" y="6456"/>
                    </a:cubicBezTo>
                    <a:cubicBezTo>
                      <a:pt x="3601" y="6799"/>
                      <a:pt x="3257" y="6971"/>
                      <a:pt x="2915" y="7314"/>
                    </a:cubicBezTo>
                    <a:cubicBezTo>
                      <a:pt x="2572" y="7656"/>
                      <a:pt x="2229" y="8000"/>
                      <a:pt x="2057" y="8342"/>
                    </a:cubicBezTo>
                    <a:cubicBezTo>
                      <a:pt x="1715" y="8685"/>
                      <a:pt x="1372" y="9028"/>
                      <a:pt x="1200" y="9542"/>
                    </a:cubicBezTo>
                    <a:cubicBezTo>
                      <a:pt x="514" y="11085"/>
                      <a:pt x="0" y="12286"/>
                      <a:pt x="0" y="14000"/>
                    </a:cubicBezTo>
                    <a:cubicBezTo>
                      <a:pt x="0" y="15715"/>
                      <a:pt x="514" y="17086"/>
                      <a:pt x="1200" y="18458"/>
                    </a:cubicBezTo>
                    <a:cubicBezTo>
                      <a:pt x="1543" y="19315"/>
                      <a:pt x="2229" y="20172"/>
                      <a:pt x="2915" y="20858"/>
                    </a:cubicBezTo>
                    <a:cubicBezTo>
                      <a:pt x="4286" y="22058"/>
                      <a:pt x="5144" y="22573"/>
                      <a:pt x="6858" y="23258"/>
                    </a:cubicBezTo>
                    <a:cubicBezTo>
                      <a:pt x="7887" y="23601"/>
                      <a:pt x="8915" y="23773"/>
                      <a:pt x="9944" y="23773"/>
                    </a:cubicBezTo>
                    <a:cubicBezTo>
                      <a:pt x="10973" y="23944"/>
                      <a:pt x="12002" y="23601"/>
                      <a:pt x="13030" y="23430"/>
                    </a:cubicBezTo>
                    <a:cubicBezTo>
                      <a:pt x="14059" y="23258"/>
                      <a:pt x="15088" y="22744"/>
                      <a:pt x="15945" y="22401"/>
                    </a:cubicBezTo>
                    <a:cubicBezTo>
                      <a:pt x="16802" y="21887"/>
                      <a:pt x="17659" y="21372"/>
                      <a:pt x="18345" y="20687"/>
                    </a:cubicBezTo>
                    <a:cubicBezTo>
                      <a:pt x="18688" y="20344"/>
                      <a:pt x="19031" y="20001"/>
                      <a:pt x="19202" y="19487"/>
                    </a:cubicBezTo>
                    <a:cubicBezTo>
                      <a:pt x="19545" y="18972"/>
                      <a:pt x="19888" y="18629"/>
                      <a:pt x="20060" y="18115"/>
                    </a:cubicBezTo>
                    <a:cubicBezTo>
                      <a:pt x="20402" y="17429"/>
                      <a:pt x="20746" y="16572"/>
                      <a:pt x="21088" y="15886"/>
                    </a:cubicBezTo>
                    <a:cubicBezTo>
                      <a:pt x="21260" y="15029"/>
                      <a:pt x="21431" y="14172"/>
                      <a:pt x="21431" y="13314"/>
                    </a:cubicBezTo>
                    <a:cubicBezTo>
                      <a:pt x="21431" y="11943"/>
                      <a:pt x="21260" y="10743"/>
                      <a:pt x="21088" y="95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7605617" y="4816816"/>
                <a:ext cx="23641" cy="23626"/>
              </a:xfrm>
              <a:custGeom>
                <a:avLst/>
                <a:gdLst/>
                <a:ahLst/>
                <a:cxnLst/>
                <a:rect l="l" t="t" r="r" b="b"/>
                <a:pathLst>
                  <a:path w="23641" h="23626" extrusionOk="0">
                    <a:moveTo>
                      <a:pt x="23317" y="9672"/>
                    </a:moveTo>
                    <a:cubicBezTo>
                      <a:pt x="23317" y="9329"/>
                      <a:pt x="23146" y="8815"/>
                      <a:pt x="22974" y="8472"/>
                    </a:cubicBezTo>
                    <a:cubicBezTo>
                      <a:pt x="22803" y="7958"/>
                      <a:pt x="22460" y="7272"/>
                      <a:pt x="22289" y="6757"/>
                    </a:cubicBezTo>
                    <a:cubicBezTo>
                      <a:pt x="21946" y="5900"/>
                      <a:pt x="21774" y="5557"/>
                      <a:pt x="21260" y="4872"/>
                    </a:cubicBezTo>
                    <a:cubicBezTo>
                      <a:pt x="20917" y="4529"/>
                      <a:pt x="20746" y="4186"/>
                      <a:pt x="20402" y="3843"/>
                    </a:cubicBezTo>
                    <a:cubicBezTo>
                      <a:pt x="20060" y="3500"/>
                      <a:pt x="19545" y="3157"/>
                      <a:pt x="19202" y="2814"/>
                    </a:cubicBezTo>
                    <a:cubicBezTo>
                      <a:pt x="18860" y="2471"/>
                      <a:pt x="18517" y="2128"/>
                      <a:pt x="18002" y="1957"/>
                    </a:cubicBezTo>
                    <a:cubicBezTo>
                      <a:pt x="17659" y="1786"/>
                      <a:pt x="17317" y="1443"/>
                      <a:pt x="16973" y="1271"/>
                    </a:cubicBezTo>
                    <a:cubicBezTo>
                      <a:pt x="16116" y="928"/>
                      <a:pt x="15259" y="414"/>
                      <a:pt x="14402" y="243"/>
                    </a:cubicBezTo>
                    <a:cubicBezTo>
                      <a:pt x="13544" y="71"/>
                      <a:pt x="12859" y="-101"/>
                      <a:pt x="12002" y="71"/>
                    </a:cubicBezTo>
                    <a:cubicBezTo>
                      <a:pt x="11830" y="71"/>
                      <a:pt x="11830" y="71"/>
                      <a:pt x="11659" y="71"/>
                    </a:cubicBezTo>
                    <a:cubicBezTo>
                      <a:pt x="10801" y="71"/>
                      <a:pt x="9773" y="243"/>
                      <a:pt x="8915" y="414"/>
                    </a:cubicBezTo>
                    <a:cubicBezTo>
                      <a:pt x="7715" y="586"/>
                      <a:pt x="6686" y="1100"/>
                      <a:pt x="5658" y="1614"/>
                    </a:cubicBezTo>
                    <a:cubicBezTo>
                      <a:pt x="4629" y="2128"/>
                      <a:pt x="3601" y="2986"/>
                      <a:pt x="2915" y="3843"/>
                    </a:cubicBezTo>
                    <a:cubicBezTo>
                      <a:pt x="1715" y="5215"/>
                      <a:pt x="1029" y="6415"/>
                      <a:pt x="514" y="8301"/>
                    </a:cubicBezTo>
                    <a:cubicBezTo>
                      <a:pt x="172" y="9501"/>
                      <a:pt x="0" y="10701"/>
                      <a:pt x="0" y="11901"/>
                    </a:cubicBezTo>
                    <a:cubicBezTo>
                      <a:pt x="0" y="12758"/>
                      <a:pt x="172" y="13615"/>
                      <a:pt x="343" y="14473"/>
                    </a:cubicBezTo>
                    <a:cubicBezTo>
                      <a:pt x="343" y="14816"/>
                      <a:pt x="514" y="15159"/>
                      <a:pt x="686" y="15502"/>
                    </a:cubicBezTo>
                    <a:cubicBezTo>
                      <a:pt x="1372" y="17388"/>
                      <a:pt x="2057" y="18416"/>
                      <a:pt x="3257" y="19959"/>
                    </a:cubicBezTo>
                    <a:cubicBezTo>
                      <a:pt x="3429" y="20131"/>
                      <a:pt x="3601" y="20473"/>
                      <a:pt x="3943" y="20645"/>
                    </a:cubicBezTo>
                    <a:cubicBezTo>
                      <a:pt x="4629" y="21160"/>
                      <a:pt x="5315" y="21845"/>
                      <a:pt x="6001" y="22188"/>
                    </a:cubicBezTo>
                    <a:cubicBezTo>
                      <a:pt x="7715" y="23045"/>
                      <a:pt x="9087" y="23388"/>
                      <a:pt x="10973" y="23560"/>
                    </a:cubicBezTo>
                    <a:cubicBezTo>
                      <a:pt x="12173" y="23731"/>
                      <a:pt x="13373" y="23560"/>
                      <a:pt x="14573" y="23217"/>
                    </a:cubicBezTo>
                    <a:cubicBezTo>
                      <a:pt x="14916" y="23217"/>
                      <a:pt x="15259" y="23045"/>
                      <a:pt x="15602" y="22874"/>
                    </a:cubicBezTo>
                    <a:cubicBezTo>
                      <a:pt x="16459" y="22531"/>
                      <a:pt x="17317" y="22188"/>
                      <a:pt x="18002" y="21845"/>
                    </a:cubicBezTo>
                    <a:cubicBezTo>
                      <a:pt x="20574" y="20302"/>
                      <a:pt x="22460" y="17902"/>
                      <a:pt x="23317" y="14987"/>
                    </a:cubicBezTo>
                    <a:cubicBezTo>
                      <a:pt x="23831" y="13273"/>
                      <a:pt x="23660" y="11558"/>
                      <a:pt x="23317" y="96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7732688" y="5022449"/>
                <a:ext cx="23847" cy="26351"/>
              </a:xfrm>
              <a:custGeom>
                <a:avLst/>
                <a:gdLst/>
                <a:ahLst/>
                <a:cxnLst/>
                <a:rect l="l" t="t" r="r" b="b"/>
                <a:pathLst>
                  <a:path w="23847" h="26351" extrusionOk="0">
                    <a:moveTo>
                      <a:pt x="23462" y="8923"/>
                    </a:moveTo>
                    <a:cubicBezTo>
                      <a:pt x="23119" y="7722"/>
                      <a:pt x="22605" y="6522"/>
                      <a:pt x="22090" y="5322"/>
                    </a:cubicBezTo>
                    <a:cubicBezTo>
                      <a:pt x="21748" y="4636"/>
                      <a:pt x="21405" y="3950"/>
                      <a:pt x="20890" y="3265"/>
                    </a:cubicBezTo>
                    <a:cubicBezTo>
                      <a:pt x="20033" y="2065"/>
                      <a:pt x="19176" y="1207"/>
                      <a:pt x="17804" y="521"/>
                    </a:cubicBezTo>
                    <a:cubicBezTo>
                      <a:pt x="16432" y="7"/>
                      <a:pt x="15061" y="-164"/>
                      <a:pt x="13518" y="178"/>
                    </a:cubicBezTo>
                    <a:cubicBezTo>
                      <a:pt x="12318" y="521"/>
                      <a:pt x="11118" y="1036"/>
                      <a:pt x="9917" y="1550"/>
                    </a:cubicBezTo>
                    <a:cubicBezTo>
                      <a:pt x="8889" y="2236"/>
                      <a:pt x="7860" y="2922"/>
                      <a:pt x="6831" y="3950"/>
                    </a:cubicBezTo>
                    <a:cubicBezTo>
                      <a:pt x="6145" y="4636"/>
                      <a:pt x="5631" y="5494"/>
                      <a:pt x="4945" y="6351"/>
                    </a:cubicBezTo>
                    <a:cubicBezTo>
                      <a:pt x="4260" y="6694"/>
                      <a:pt x="3574" y="7208"/>
                      <a:pt x="3059" y="7894"/>
                    </a:cubicBezTo>
                    <a:cubicBezTo>
                      <a:pt x="1859" y="9265"/>
                      <a:pt x="831" y="10980"/>
                      <a:pt x="316" y="12694"/>
                    </a:cubicBezTo>
                    <a:cubicBezTo>
                      <a:pt x="-541" y="16466"/>
                      <a:pt x="316" y="20752"/>
                      <a:pt x="3231" y="23496"/>
                    </a:cubicBezTo>
                    <a:cubicBezTo>
                      <a:pt x="6660" y="26582"/>
                      <a:pt x="11461" y="27096"/>
                      <a:pt x="15747" y="25381"/>
                    </a:cubicBezTo>
                    <a:cubicBezTo>
                      <a:pt x="19519" y="23839"/>
                      <a:pt x="22605" y="20581"/>
                      <a:pt x="23462" y="16466"/>
                    </a:cubicBezTo>
                    <a:cubicBezTo>
                      <a:pt x="23976" y="14066"/>
                      <a:pt x="23976" y="11494"/>
                      <a:pt x="23462" y="89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7802613" y="4705622"/>
                <a:ext cx="21431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1431" h="21425" extrusionOk="0">
                    <a:moveTo>
                      <a:pt x="21260" y="8567"/>
                    </a:moveTo>
                    <a:cubicBezTo>
                      <a:pt x="21088" y="7881"/>
                      <a:pt x="21088" y="7195"/>
                      <a:pt x="20746" y="6509"/>
                    </a:cubicBezTo>
                    <a:cubicBezTo>
                      <a:pt x="20403" y="5823"/>
                      <a:pt x="20231" y="5138"/>
                      <a:pt x="19888" y="4452"/>
                    </a:cubicBezTo>
                    <a:cubicBezTo>
                      <a:pt x="19546" y="3766"/>
                      <a:pt x="19031" y="3252"/>
                      <a:pt x="18517" y="2737"/>
                    </a:cubicBezTo>
                    <a:cubicBezTo>
                      <a:pt x="18345" y="2566"/>
                      <a:pt x="18174" y="2394"/>
                      <a:pt x="18002" y="2223"/>
                    </a:cubicBezTo>
                    <a:cubicBezTo>
                      <a:pt x="17488" y="1709"/>
                      <a:pt x="16802" y="1194"/>
                      <a:pt x="16117" y="852"/>
                    </a:cubicBezTo>
                    <a:cubicBezTo>
                      <a:pt x="14573" y="-6"/>
                      <a:pt x="12688" y="-177"/>
                      <a:pt x="11144" y="165"/>
                    </a:cubicBezTo>
                    <a:cubicBezTo>
                      <a:pt x="10459" y="337"/>
                      <a:pt x="9944" y="680"/>
                      <a:pt x="9430" y="1023"/>
                    </a:cubicBezTo>
                    <a:cubicBezTo>
                      <a:pt x="9259" y="1023"/>
                      <a:pt x="8916" y="852"/>
                      <a:pt x="8744" y="852"/>
                    </a:cubicBezTo>
                    <a:cubicBezTo>
                      <a:pt x="7887" y="680"/>
                      <a:pt x="7201" y="680"/>
                      <a:pt x="6344" y="1023"/>
                    </a:cubicBezTo>
                    <a:cubicBezTo>
                      <a:pt x="6001" y="1194"/>
                      <a:pt x="5487" y="1366"/>
                      <a:pt x="5144" y="1537"/>
                    </a:cubicBezTo>
                    <a:cubicBezTo>
                      <a:pt x="4801" y="1709"/>
                      <a:pt x="4286" y="1880"/>
                      <a:pt x="3943" y="2052"/>
                    </a:cubicBezTo>
                    <a:cubicBezTo>
                      <a:pt x="3943" y="2052"/>
                      <a:pt x="3772" y="2223"/>
                      <a:pt x="3772" y="2223"/>
                    </a:cubicBezTo>
                    <a:cubicBezTo>
                      <a:pt x="3601" y="2394"/>
                      <a:pt x="3258" y="2566"/>
                      <a:pt x="3086" y="2737"/>
                    </a:cubicBezTo>
                    <a:cubicBezTo>
                      <a:pt x="2229" y="3423"/>
                      <a:pt x="2572" y="3080"/>
                      <a:pt x="1886" y="3937"/>
                    </a:cubicBezTo>
                    <a:cubicBezTo>
                      <a:pt x="1200" y="4795"/>
                      <a:pt x="1029" y="5309"/>
                      <a:pt x="514" y="6509"/>
                    </a:cubicBezTo>
                    <a:cubicBezTo>
                      <a:pt x="172" y="7366"/>
                      <a:pt x="172" y="8395"/>
                      <a:pt x="0" y="9252"/>
                    </a:cubicBezTo>
                    <a:cubicBezTo>
                      <a:pt x="0" y="9595"/>
                      <a:pt x="0" y="10110"/>
                      <a:pt x="0" y="10452"/>
                    </a:cubicBezTo>
                    <a:cubicBezTo>
                      <a:pt x="172" y="11310"/>
                      <a:pt x="172" y="12339"/>
                      <a:pt x="514" y="13196"/>
                    </a:cubicBezTo>
                    <a:cubicBezTo>
                      <a:pt x="857" y="14053"/>
                      <a:pt x="1200" y="14910"/>
                      <a:pt x="1715" y="15768"/>
                    </a:cubicBezTo>
                    <a:cubicBezTo>
                      <a:pt x="1886" y="15939"/>
                      <a:pt x="1886" y="16110"/>
                      <a:pt x="2058" y="16282"/>
                    </a:cubicBezTo>
                    <a:cubicBezTo>
                      <a:pt x="2401" y="16796"/>
                      <a:pt x="2915" y="17482"/>
                      <a:pt x="3429" y="17997"/>
                    </a:cubicBezTo>
                    <a:cubicBezTo>
                      <a:pt x="4115" y="18682"/>
                      <a:pt x="4801" y="19197"/>
                      <a:pt x="5487" y="19711"/>
                    </a:cubicBezTo>
                    <a:cubicBezTo>
                      <a:pt x="5658" y="19882"/>
                      <a:pt x="5830" y="19882"/>
                      <a:pt x="6001" y="20054"/>
                    </a:cubicBezTo>
                    <a:cubicBezTo>
                      <a:pt x="6687" y="20397"/>
                      <a:pt x="7372" y="20739"/>
                      <a:pt x="8058" y="20911"/>
                    </a:cubicBezTo>
                    <a:cubicBezTo>
                      <a:pt x="8230" y="20911"/>
                      <a:pt x="8401" y="21082"/>
                      <a:pt x="8573" y="21082"/>
                    </a:cubicBezTo>
                    <a:cubicBezTo>
                      <a:pt x="9259" y="21254"/>
                      <a:pt x="10116" y="21426"/>
                      <a:pt x="10801" y="21426"/>
                    </a:cubicBezTo>
                    <a:cubicBezTo>
                      <a:pt x="11487" y="21426"/>
                      <a:pt x="12345" y="21254"/>
                      <a:pt x="13030" y="21082"/>
                    </a:cubicBezTo>
                    <a:cubicBezTo>
                      <a:pt x="13202" y="21082"/>
                      <a:pt x="13373" y="21082"/>
                      <a:pt x="13545" y="20911"/>
                    </a:cubicBezTo>
                    <a:cubicBezTo>
                      <a:pt x="14230" y="20739"/>
                      <a:pt x="14916" y="20397"/>
                      <a:pt x="15602" y="20054"/>
                    </a:cubicBezTo>
                    <a:cubicBezTo>
                      <a:pt x="15774" y="19882"/>
                      <a:pt x="15945" y="19882"/>
                      <a:pt x="16117" y="19711"/>
                    </a:cubicBezTo>
                    <a:cubicBezTo>
                      <a:pt x="16802" y="19197"/>
                      <a:pt x="17659" y="18682"/>
                      <a:pt x="18174" y="17997"/>
                    </a:cubicBezTo>
                    <a:cubicBezTo>
                      <a:pt x="18688" y="17310"/>
                      <a:pt x="19374" y="16625"/>
                      <a:pt x="19888" y="15768"/>
                    </a:cubicBezTo>
                    <a:cubicBezTo>
                      <a:pt x="20403" y="14910"/>
                      <a:pt x="20746" y="14053"/>
                      <a:pt x="20917" y="13196"/>
                    </a:cubicBezTo>
                    <a:cubicBezTo>
                      <a:pt x="21260" y="12339"/>
                      <a:pt x="21260" y="11310"/>
                      <a:pt x="21431" y="10452"/>
                    </a:cubicBezTo>
                    <a:cubicBezTo>
                      <a:pt x="21431" y="9938"/>
                      <a:pt x="21431" y="9252"/>
                      <a:pt x="21260" y="85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7905826" y="4896529"/>
                <a:ext cx="23855" cy="27064"/>
              </a:xfrm>
              <a:custGeom>
                <a:avLst/>
                <a:gdLst/>
                <a:ahLst/>
                <a:cxnLst/>
                <a:rect l="l" t="t" r="r" b="b"/>
                <a:pathLst>
                  <a:path w="23855" h="27064" extrusionOk="0">
                    <a:moveTo>
                      <a:pt x="20745" y="3340"/>
                    </a:moveTo>
                    <a:cubicBezTo>
                      <a:pt x="19888" y="2140"/>
                      <a:pt x="19031" y="1283"/>
                      <a:pt x="17659" y="597"/>
                    </a:cubicBezTo>
                    <a:cubicBezTo>
                      <a:pt x="16459" y="83"/>
                      <a:pt x="14744" y="-260"/>
                      <a:pt x="13373" y="255"/>
                    </a:cubicBezTo>
                    <a:cubicBezTo>
                      <a:pt x="12516" y="597"/>
                      <a:pt x="11487" y="940"/>
                      <a:pt x="10630" y="1455"/>
                    </a:cubicBezTo>
                    <a:cubicBezTo>
                      <a:pt x="9773" y="1969"/>
                      <a:pt x="9087" y="2483"/>
                      <a:pt x="8401" y="3169"/>
                    </a:cubicBezTo>
                    <a:cubicBezTo>
                      <a:pt x="7201" y="4026"/>
                      <a:pt x="6344" y="5226"/>
                      <a:pt x="5658" y="6426"/>
                    </a:cubicBezTo>
                    <a:cubicBezTo>
                      <a:pt x="5658" y="6598"/>
                      <a:pt x="5486" y="6598"/>
                      <a:pt x="5486" y="6769"/>
                    </a:cubicBezTo>
                    <a:cubicBezTo>
                      <a:pt x="4800" y="7113"/>
                      <a:pt x="4115" y="7627"/>
                      <a:pt x="3429" y="8141"/>
                    </a:cubicBezTo>
                    <a:cubicBezTo>
                      <a:pt x="2057" y="9341"/>
                      <a:pt x="1028" y="11056"/>
                      <a:pt x="514" y="12942"/>
                    </a:cubicBezTo>
                    <a:cubicBezTo>
                      <a:pt x="171" y="13799"/>
                      <a:pt x="171" y="14828"/>
                      <a:pt x="0" y="15856"/>
                    </a:cubicBezTo>
                    <a:cubicBezTo>
                      <a:pt x="0" y="16885"/>
                      <a:pt x="171" y="17914"/>
                      <a:pt x="343" y="18942"/>
                    </a:cubicBezTo>
                    <a:cubicBezTo>
                      <a:pt x="514" y="19800"/>
                      <a:pt x="857" y="20657"/>
                      <a:pt x="1371" y="21514"/>
                    </a:cubicBezTo>
                    <a:cubicBezTo>
                      <a:pt x="1715" y="22371"/>
                      <a:pt x="2400" y="23229"/>
                      <a:pt x="3086" y="23914"/>
                    </a:cubicBezTo>
                    <a:cubicBezTo>
                      <a:pt x="6001" y="27000"/>
                      <a:pt x="10973" y="27858"/>
                      <a:pt x="14916" y="26315"/>
                    </a:cubicBezTo>
                    <a:cubicBezTo>
                      <a:pt x="16973" y="25458"/>
                      <a:pt x="18688" y="24600"/>
                      <a:pt x="20231" y="22886"/>
                    </a:cubicBezTo>
                    <a:cubicBezTo>
                      <a:pt x="21774" y="21171"/>
                      <a:pt x="22974" y="19285"/>
                      <a:pt x="23489" y="17056"/>
                    </a:cubicBezTo>
                    <a:cubicBezTo>
                      <a:pt x="24517" y="12256"/>
                      <a:pt x="23317" y="7284"/>
                      <a:pt x="20745" y="33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8059788" y="4799145"/>
                <a:ext cx="23856" cy="27064"/>
              </a:xfrm>
              <a:custGeom>
                <a:avLst/>
                <a:gdLst/>
                <a:ahLst/>
                <a:cxnLst/>
                <a:rect l="l" t="t" r="r" b="b"/>
                <a:pathLst>
                  <a:path w="23856" h="27064" extrusionOk="0">
                    <a:moveTo>
                      <a:pt x="20746" y="3341"/>
                    </a:moveTo>
                    <a:cubicBezTo>
                      <a:pt x="19888" y="2140"/>
                      <a:pt x="19031" y="1283"/>
                      <a:pt x="17659" y="597"/>
                    </a:cubicBezTo>
                    <a:cubicBezTo>
                      <a:pt x="16459" y="83"/>
                      <a:pt x="14745" y="-260"/>
                      <a:pt x="13373" y="255"/>
                    </a:cubicBezTo>
                    <a:cubicBezTo>
                      <a:pt x="12516" y="597"/>
                      <a:pt x="11487" y="940"/>
                      <a:pt x="10630" y="1455"/>
                    </a:cubicBezTo>
                    <a:cubicBezTo>
                      <a:pt x="9773" y="1969"/>
                      <a:pt x="9087" y="2483"/>
                      <a:pt x="8401" y="3169"/>
                    </a:cubicBezTo>
                    <a:cubicBezTo>
                      <a:pt x="7201" y="4026"/>
                      <a:pt x="6344" y="5226"/>
                      <a:pt x="5658" y="6426"/>
                    </a:cubicBezTo>
                    <a:cubicBezTo>
                      <a:pt x="5658" y="6598"/>
                      <a:pt x="5487" y="6598"/>
                      <a:pt x="5487" y="6770"/>
                    </a:cubicBezTo>
                    <a:cubicBezTo>
                      <a:pt x="4801" y="7113"/>
                      <a:pt x="4115" y="7627"/>
                      <a:pt x="3429" y="8141"/>
                    </a:cubicBezTo>
                    <a:cubicBezTo>
                      <a:pt x="2058" y="9341"/>
                      <a:pt x="1029" y="11056"/>
                      <a:pt x="514" y="12942"/>
                    </a:cubicBezTo>
                    <a:cubicBezTo>
                      <a:pt x="172" y="13799"/>
                      <a:pt x="172" y="14828"/>
                      <a:pt x="0" y="15856"/>
                    </a:cubicBezTo>
                    <a:cubicBezTo>
                      <a:pt x="0" y="16885"/>
                      <a:pt x="172" y="17914"/>
                      <a:pt x="343" y="18942"/>
                    </a:cubicBezTo>
                    <a:cubicBezTo>
                      <a:pt x="514" y="19800"/>
                      <a:pt x="857" y="20657"/>
                      <a:pt x="1372" y="21514"/>
                    </a:cubicBezTo>
                    <a:cubicBezTo>
                      <a:pt x="1715" y="22371"/>
                      <a:pt x="2401" y="23229"/>
                      <a:pt x="3086" y="23915"/>
                    </a:cubicBezTo>
                    <a:cubicBezTo>
                      <a:pt x="6001" y="27000"/>
                      <a:pt x="10973" y="27858"/>
                      <a:pt x="14916" y="26315"/>
                    </a:cubicBezTo>
                    <a:cubicBezTo>
                      <a:pt x="16974" y="25458"/>
                      <a:pt x="18688" y="24600"/>
                      <a:pt x="20231" y="22886"/>
                    </a:cubicBezTo>
                    <a:cubicBezTo>
                      <a:pt x="21774" y="21171"/>
                      <a:pt x="22975" y="19285"/>
                      <a:pt x="23489" y="17057"/>
                    </a:cubicBezTo>
                    <a:cubicBezTo>
                      <a:pt x="24517" y="12427"/>
                      <a:pt x="23317" y="7284"/>
                      <a:pt x="20746" y="33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8142427" y="4989366"/>
                <a:ext cx="21602" cy="22012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22012" extrusionOk="0">
                    <a:moveTo>
                      <a:pt x="21431" y="8058"/>
                    </a:moveTo>
                    <a:cubicBezTo>
                      <a:pt x="21260" y="7372"/>
                      <a:pt x="20917" y="6515"/>
                      <a:pt x="20574" y="5829"/>
                    </a:cubicBezTo>
                    <a:cubicBezTo>
                      <a:pt x="20402" y="5658"/>
                      <a:pt x="20402" y="5315"/>
                      <a:pt x="20231" y="5144"/>
                    </a:cubicBezTo>
                    <a:cubicBezTo>
                      <a:pt x="19717" y="4457"/>
                      <a:pt x="19202" y="3772"/>
                      <a:pt x="18688" y="3257"/>
                    </a:cubicBezTo>
                    <a:cubicBezTo>
                      <a:pt x="17659" y="2229"/>
                      <a:pt x="16288" y="1715"/>
                      <a:pt x="14916" y="1371"/>
                    </a:cubicBezTo>
                    <a:cubicBezTo>
                      <a:pt x="14402" y="1028"/>
                      <a:pt x="13716" y="686"/>
                      <a:pt x="13030" y="343"/>
                    </a:cubicBezTo>
                    <a:cubicBezTo>
                      <a:pt x="12344" y="171"/>
                      <a:pt x="11487" y="0"/>
                      <a:pt x="10801" y="0"/>
                    </a:cubicBezTo>
                    <a:cubicBezTo>
                      <a:pt x="10115" y="0"/>
                      <a:pt x="9258" y="0"/>
                      <a:pt x="8401" y="171"/>
                    </a:cubicBezTo>
                    <a:cubicBezTo>
                      <a:pt x="8229" y="171"/>
                      <a:pt x="8058" y="343"/>
                      <a:pt x="7886" y="343"/>
                    </a:cubicBezTo>
                    <a:cubicBezTo>
                      <a:pt x="7201" y="686"/>
                      <a:pt x="6515" y="857"/>
                      <a:pt x="5829" y="1200"/>
                    </a:cubicBezTo>
                    <a:cubicBezTo>
                      <a:pt x="4972" y="1715"/>
                      <a:pt x="4286" y="2229"/>
                      <a:pt x="3600" y="2915"/>
                    </a:cubicBezTo>
                    <a:cubicBezTo>
                      <a:pt x="3257" y="3257"/>
                      <a:pt x="3086" y="3600"/>
                      <a:pt x="2743" y="3943"/>
                    </a:cubicBezTo>
                    <a:cubicBezTo>
                      <a:pt x="2400" y="4286"/>
                      <a:pt x="2057" y="4800"/>
                      <a:pt x="1886" y="5144"/>
                    </a:cubicBezTo>
                    <a:cubicBezTo>
                      <a:pt x="1371" y="6001"/>
                      <a:pt x="1028" y="6858"/>
                      <a:pt x="686" y="7715"/>
                    </a:cubicBezTo>
                    <a:cubicBezTo>
                      <a:pt x="514" y="8058"/>
                      <a:pt x="343" y="8573"/>
                      <a:pt x="343" y="8915"/>
                    </a:cubicBezTo>
                    <a:cubicBezTo>
                      <a:pt x="171" y="9773"/>
                      <a:pt x="0" y="10973"/>
                      <a:pt x="0" y="11830"/>
                    </a:cubicBezTo>
                    <a:cubicBezTo>
                      <a:pt x="0" y="12516"/>
                      <a:pt x="171" y="13373"/>
                      <a:pt x="343" y="14059"/>
                    </a:cubicBezTo>
                    <a:cubicBezTo>
                      <a:pt x="343" y="14230"/>
                      <a:pt x="343" y="14402"/>
                      <a:pt x="514" y="14744"/>
                    </a:cubicBezTo>
                    <a:cubicBezTo>
                      <a:pt x="686" y="15431"/>
                      <a:pt x="1028" y="16116"/>
                      <a:pt x="1371" y="16802"/>
                    </a:cubicBezTo>
                    <a:cubicBezTo>
                      <a:pt x="1543" y="16973"/>
                      <a:pt x="1543" y="17145"/>
                      <a:pt x="1715" y="17316"/>
                    </a:cubicBezTo>
                    <a:cubicBezTo>
                      <a:pt x="2229" y="18002"/>
                      <a:pt x="2743" y="18860"/>
                      <a:pt x="3429" y="19374"/>
                    </a:cubicBezTo>
                    <a:cubicBezTo>
                      <a:pt x="4800" y="20402"/>
                      <a:pt x="5658" y="21088"/>
                      <a:pt x="7372" y="21602"/>
                    </a:cubicBezTo>
                    <a:cubicBezTo>
                      <a:pt x="8401" y="21945"/>
                      <a:pt x="9430" y="22117"/>
                      <a:pt x="10458" y="21945"/>
                    </a:cubicBezTo>
                    <a:cubicBezTo>
                      <a:pt x="11144" y="21945"/>
                      <a:pt x="12002" y="21774"/>
                      <a:pt x="12687" y="21602"/>
                    </a:cubicBezTo>
                    <a:cubicBezTo>
                      <a:pt x="12859" y="21602"/>
                      <a:pt x="13202" y="21431"/>
                      <a:pt x="13373" y="21431"/>
                    </a:cubicBezTo>
                    <a:cubicBezTo>
                      <a:pt x="14230" y="21088"/>
                      <a:pt x="15259" y="20745"/>
                      <a:pt x="16116" y="20231"/>
                    </a:cubicBezTo>
                    <a:cubicBezTo>
                      <a:pt x="16973" y="19717"/>
                      <a:pt x="17831" y="19031"/>
                      <a:pt x="18345" y="18345"/>
                    </a:cubicBezTo>
                    <a:cubicBezTo>
                      <a:pt x="19031" y="17659"/>
                      <a:pt x="19717" y="16802"/>
                      <a:pt x="20060" y="15945"/>
                    </a:cubicBezTo>
                    <a:cubicBezTo>
                      <a:pt x="20574" y="15087"/>
                      <a:pt x="21088" y="14059"/>
                      <a:pt x="21260" y="13030"/>
                    </a:cubicBezTo>
                    <a:cubicBezTo>
                      <a:pt x="21431" y="12173"/>
                      <a:pt x="21602" y="11487"/>
                      <a:pt x="21602" y="10630"/>
                    </a:cubicBezTo>
                    <a:cubicBezTo>
                      <a:pt x="21602" y="10287"/>
                      <a:pt x="21602" y="10115"/>
                      <a:pt x="21602" y="9773"/>
                    </a:cubicBezTo>
                    <a:cubicBezTo>
                      <a:pt x="21602" y="9601"/>
                      <a:pt x="21602" y="8744"/>
                      <a:pt x="21431" y="80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8229523" y="4683671"/>
                <a:ext cx="23188" cy="21088"/>
              </a:xfrm>
              <a:custGeom>
                <a:avLst/>
                <a:gdLst/>
                <a:ahLst/>
                <a:cxnLst/>
                <a:rect l="l" t="t" r="r" b="b"/>
                <a:pathLst>
                  <a:path w="23188" h="21088" extrusionOk="0">
                    <a:moveTo>
                      <a:pt x="23146" y="6515"/>
                    </a:moveTo>
                    <a:cubicBezTo>
                      <a:pt x="23146" y="6344"/>
                      <a:pt x="23146" y="6344"/>
                      <a:pt x="22975" y="6172"/>
                    </a:cubicBezTo>
                    <a:cubicBezTo>
                      <a:pt x="22803" y="5486"/>
                      <a:pt x="22460" y="4972"/>
                      <a:pt x="22289" y="4286"/>
                    </a:cubicBezTo>
                    <a:cubicBezTo>
                      <a:pt x="22289" y="4115"/>
                      <a:pt x="22117" y="3943"/>
                      <a:pt x="22117" y="3943"/>
                    </a:cubicBezTo>
                    <a:cubicBezTo>
                      <a:pt x="21774" y="3429"/>
                      <a:pt x="21260" y="2743"/>
                      <a:pt x="20746" y="2229"/>
                    </a:cubicBezTo>
                    <a:cubicBezTo>
                      <a:pt x="19888" y="1372"/>
                      <a:pt x="19203" y="1028"/>
                      <a:pt x="18174" y="686"/>
                    </a:cubicBezTo>
                    <a:cubicBezTo>
                      <a:pt x="17659" y="514"/>
                      <a:pt x="17317" y="343"/>
                      <a:pt x="16802" y="171"/>
                    </a:cubicBezTo>
                    <a:cubicBezTo>
                      <a:pt x="16117" y="0"/>
                      <a:pt x="15431" y="0"/>
                      <a:pt x="14916" y="0"/>
                    </a:cubicBezTo>
                    <a:cubicBezTo>
                      <a:pt x="14745" y="0"/>
                      <a:pt x="14745" y="0"/>
                      <a:pt x="14573" y="0"/>
                    </a:cubicBezTo>
                    <a:cubicBezTo>
                      <a:pt x="13888" y="0"/>
                      <a:pt x="13202" y="171"/>
                      <a:pt x="12516" y="171"/>
                    </a:cubicBezTo>
                    <a:cubicBezTo>
                      <a:pt x="12345" y="171"/>
                      <a:pt x="12345" y="171"/>
                      <a:pt x="12173" y="171"/>
                    </a:cubicBezTo>
                    <a:cubicBezTo>
                      <a:pt x="12002" y="171"/>
                      <a:pt x="12002" y="171"/>
                      <a:pt x="11830" y="343"/>
                    </a:cubicBezTo>
                    <a:cubicBezTo>
                      <a:pt x="11316" y="514"/>
                      <a:pt x="10630" y="857"/>
                      <a:pt x="10116" y="1028"/>
                    </a:cubicBezTo>
                    <a:cubicBezTo>
                      <a:pt x="9944" y="1028"/>
                      <a:pt x="9944" y="1200"/>
                      <a:pt x="9944" y="1200"/>
                    </a:cubicBezTo>
                    <a:cubicBezTo>
                      <a:pt x="9430" y="1543"/>
                      <a:pt x="8916" y="1886"/>
                      <a:pt x="8401" y="2400"/>
                    </a:cubicBezTo>
                    <a:cubicBezTo>
                      <a:pt x="8401" y="2400"/>
                      <a:pt x="8230" y="2572"/>
                      <a:pt x="8230" y="2572"/>
                    </a:cubicBezTo>
                    <a:cubicBezTo>
                      <a:pt x="8058" y="2572"/>
                      <a:pt x="8058" y="2572"/>
                      <a:pt x="8058" y="2572"/>
                    </a:cubicBezTo>
                    <a:cubicBezTo>
                      <a:pt x="7372" y="2743"/>
                      <a:pt x="6687" y="2743"/>
                      <a:pt x="6001" y="2915"/>
                    </a:cubicBezTo>
                    <a:cubicBezTo>
                      <a:pt x="5487" y="3086"/>
                      <a:pt x="4801" y="3257"/>
                      <a:pt x="4286" y="3600"/>
                    </a:cubicBezTo>
                    <a:cubicBezTo>
                      <a:pt x="4286" y="3600"/>
                      <a:pt x="4286" y="3600"/>
                      <a:pt x="4115" y="3600"/>
                    </a:cubicBezTo>
                    <a:cubicBezTo>
                      <a:pt x="3772" y="3772"/>
                      <a:pt x="3086" y="4457"/>
                      <a:pt x="2743" y="4629"/>
                    </a:cubicBezTo>
                    <a:cubicBezTo>
                      <a:pt x="1715" y="5829"/>
                      <a:pt x="1200" y="6686"/>
                      <a:pt x="514" y="8230"/>
                    </a:cubicBezTo>
                    <a:cubicBezTo>
                      <a:pt x="514" y="8401"/>
                      <a:pt x="514" y="8401"/>
                      <a:pt x="343" y="8573"/>
                    </a:cubicBezTo>
                    <a:cubicBezTo>
                      <a:pt x="172" y="9087"/>
                      <a:pt x="172" y="9944"/>
                      <a:pt x="0" y="10458"/>
                    </a:cubicBezTo>
                    <a:cubicBezTo>
                      <a:pt x="0" y="10630"/>
                      <a:pt x="0" y="10801"/>
                      <a:pt x="0" y="11144"/>
                    </a:cubicBezTo>
                    <a:cubicBezTo>
                      <a:pt x="0" y="12002"/>
                      <a:pt x="172" y="13030"/>
                      <a:pt x="514" y="13887"/>
                    </a:cubicBezTo>
                    <a:cubicBezTo>
                      <a:pt x="686" y="14573"/>
                      <a:pt x="1029" y="15259"/>
                      <a:pt x="1372" y="15945"/>
                    </a:cubicBezTo>
                    <a:cubicBezTo>
                      <a:pt x="1543" y="16116"/>
                      <a:pt x="1543" y="16288"/>
                      <a:pt x="1715" y="16459"/>
                    </a:cubicBezTo>
                    <a:cubicBezTo>
                      <a:pt x="2058" y="16973"/>
                      <a:pt x="2572" y="17659"/>
                      <a:pt x="3086" y="18173"/>
                    </a:cubicBezTo>
                    <a:cubicBezTo>
                      <a:pt x="3601" y="18688"/>
                      <a:pt x="4286" y="19202"/>
                      <a:pt x="4801" y="19545"/>
                    </a:cubicBezTo>
                    <a:cubicBezTo>
                      <a:pt x="4972" y="19717"/>
                      <a:pt x="5144" y="19717"/>
                      <a:pt x="5315" y="19888"/>
                    </a:cubicBezTo>
                    <a:cubicBezTo>
                      <a:pt x="6001" y="20231"/>
                      <a:pt x="6687" y="20574"/>
                      <a:pt x="7544" y="20745"/>
                    </a:cubicBezTo>
                    <a:cubicBezTo>
                      <a:pt x="8401" y="20917"/>
                      <a:pt x="9087" y="21088"/>
                      <a:pt x="9944" y="21088"/>
                    </a:cubicBezTo>
                    <a:cubicBezTo>
                      <a:pt x="10287" y="21088"/>
                      <a:pt x="10459" y="21088"/>
                      <a:pt x="10801" y="21088"/>
                    </a:cubicBezTo>
                    <a:cubicBezTo>
                      <a:pt x="13030" y="20917"/>
                      <a:pt x="15088" y="20402"/>
                      <a:pt x="16974" y="19202"/>
                    </a:cubicBezTo>
                    <a:cubicBezTo>
                      <a:pt x="18860" y="18002"/>
                      <a:pt x="20231" y="16631"/>
                      <a:pt x="21431" y="14744"/>
                    </a:cubicBezTo>
                    <a:cubicBezTo>
                      <a:pt x="21603" y="14573"/>
                      <a:pt x="21774" y="14230"/>
                      <a:pt x="21774" y="14059"/>
                    </a:cubicBezTo>
                    <a:cubicBezTo>
                      <a:pt x="22117" y="13373"/>
                      <a:pt x="22460" y="12516"/>
                      <a:pt x="22632" y="11830"/>
                    </a:cubicBezTo>
                    <a:cubicBezTo>
                      <a:pt x="22803" y="10973"/>
                      <a:pt x="22975" y="10287"/>
                      <a:pt x="22975" y="9430"/>
                    </a:cubicBezTo>
                    <a:cubicBezTo>
                      <a:pt x="22975" y="9087"/>
                      <a:pt x="22975" y="8915"/>
                      <a:pt x="22975" y="8573"/>
                    </a:cubicBezTo>
                    <a:cubicBezTo>
                      <a:pt x="23317" y="7886"/>
                      <a:pt x="23146" y="7201"/>
                      <a:pt x="23146" y="65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8290045" y="4854949"/>
                <a:ext cx="21241" cy="22288"/>
              </a:xfrm>
              <a:custGeom>
                <a:avLst/>
                <a:gdLst/>
                <a:ahLst/>
                <a:cxnLst/>
                <a:rect l="l" t="t" r="r" b="b"/>
                <a:pathLst>
                  <a:path w="21241" h="22288" extrusionOk="0">
                    <a:moveTo>
                      <a:pt x="21088" y="4972"/>
                    </a:moveTo>
                    <a:cubicBezTo>
                      <a:pt x="20746" y="3943"/>
                      <a:pt x="20231" y="2915"/>
                      <a:pt x="19374" y="2057"/>
                    </a:cubicBezTo>
                    <a:cubicBezTo>
                      <a:pt x="18517" y="1200"/>
                      <a:pt x="17659" y="686"/>
                      <a:pt x="16459" y="343"/>
                    </a:cubicBezTo>
                    <a:cubicBezTo>
                      <a:pt x="15773" y="172"/>
                      <a:pt x="15088" y="0"/>
                      <a:pt x="14230" y="0"/>
                    </a:cubicBezTo>
                    <a:cubicBezTo>
                      <a:pt x="14059" y="0"/>
                      <a:pt x="13888" y="0"/>
                      <a:pt x="13716" y="0"/>
                    </a:cubicBezTo>
                    <a:cubicBezTo>
                      <a:pt x="12173" y="172"/>
                      <a:pt x="11144" y="343"/>
                      <a:pt x="9601" y="1200"/>
                    </a:cubicBezTo>
                    <a:cubicBezTo>
                      <a:pt x="9430" y="1200"/>
                      <a:pt x="9259" y="1372"/>
                      <a:pt x="9259" y="1372"/>
                    </a:cubicBezTo>
                    <a:cubicBezTo>
                      <a:pt x="8744" y="1715"/>
                      <a:pt x="8058" y="2229"/>
                      <a:pt x="7544" y="2572"/>
                    </a:cubicBezTo>
                    <a:cubicBezTo>
                      <a:pt x="6858" y="3086"/>
                      <a:pt x="6344" y="3943"/>
                      <a:pt x="5830" y="4629"/>
                    </a:cubicBezTo>
                    <a:cubicBezTo>
                      <a:pt x="5658" y="4972"/>
                      <a:pt x="5315" y="5486"/>
                      <a:pt x="5144" y="5830"/>
                    </a:cubicBezTo>
                    <a:cubicBezTo>
                      <a:pt x="4629" y="6001"/>
                      <a:pt x="4115" y="6172"/>
                      <a:pt x="3601" y="6344"/>
                    </a:cubicBezTo>
                    <a:cubicBezTo>
                      <a:pt x="3429" y="6344"/>
                      <a:pt x="3429" y="6515"/>
                      <a:pt x="3258" y="6515"/>
                    </a:cubicBezTo>
                    <a:cubicBezTo>
                      <a:pt x="2915" y="6687"/>
                      <a:pt x="2743" y="6858"/>
                      <a:pt x="2572" y="7030"/>
                    </a:cubicBezTo>
                    <a:cubicBezTo>
                      <a:pt x="1886" y="7544"/>
                      <a:pt x="1372" y="8058"/>
                      <a:pt x="857" y="8744"/>
                    </a:cubicBezTo>
                    <a:cubicBezTo>
                      <a:pt x="172" y="9773"/>
                      <a:pt x="0" y="10973"/>
                      <a:pt x="0" y="12173"/>
                    </a:cubicBezTo>
                    <a:cubicBezTo>
                      <a:pt x="0" y="12344"/>
                      <a:pt x="0" y="12516"/>
                      <a:pt x="0" y="12688"/>
                    </a:cubicBezTo>
                    <a:cubicBezTo>
                      <a:pt x="0" y="14573"/>
                      <a:pt x="514" y="16117"/>
                      <a:pt x="1200" y="17659"/>
                    </a:cubicBezTo>
                    <a:cubicBezTo>
                      <a:pt x="1372" y="18002"/>
                      <a:pt x="1543" y="18174"/>
                      <a:pt x="1715" y="18517"/>
                    </a:cubicBezTo>
                    <a:cubicBezTo>
                      <a:pt x="2057" y="19031"/>
                      <a:pt x="2572" y="19717"/>
                      <a:pt x="3086" y="20231"/>
                    </a:cubicBezTo>
                    <a:cubicBezTo>
                      <a:pt x="3258" y="20403"/>
                      <a:pt x="3601" y="20574"/>
                      <a:pt x="3772" y="20917"/>
                    </a:cubicBezTo>
                    <a:cubicBezTo>
                      <a:pt x="4115" y="21260"/>
                      <a:pt x="4629" y="21603"/>
                      <a:pt x="5144" y="21774"/>
                    </a:cubicBezTo>
                    <a:cubicBezTo>
                      <a:pt x="6001" y="22117"/>
                      <a:pt x="6687" y="22289"/>
                      <a:pt x="7715" y="22289"/>
                    </a:cubicBezTo>
                    <a:cubicBezTo>
                      <a:pt x="9259" y="22289"/>
                      <a:pt x="10459" y="21774"/>
                      <a:pt x="11830" y="21260"/>
                    </a:cubicBezTo>
                    <a:cubicBezTo>
                      <a:pt x="12688" y="20917"/>
                      <a:pt x="13373" y="20574"/>
                      <a:pt x="14059" y="20060"/>
                    </a:cubicBezTo>
                    <a:cubicBezTo>
                      <a:pt x="14916" y="19374"/>
                      <a:pt x="15945" y="18688"/>
                      <a:pt x="16631" y="18002"/>
                    </a:cubicBezTo>
                    <a:cubicBezTo>
                      <a:pt x="18345" y="16288"/>
                      <a:pt x="19374" y="14402"/>
                      <a:pt x="20060" y="12173"/>
                    </a:cubicBezTo>
                    <a:cubicBezTo>
                      <a:pt x="20403" y="10973"/>
                      <a:pt x="20574" y="9773"/>
                      <a:pt x="20746" y="8573"/>
                    </a:cubicBezTo>
                    <a:cubicBezTo>
                      <a:pt x="21431" y="7544"/>
                      <a:pt x="21260" y="6344"/>
                      <a:pt x="21088" y="49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7556411" y="4634807"/>
                <a:ext cx="21275" cy="23127"/>
              </a:xfrm>
              <a:custGeom>
                <a:avLst/>
                <a:gdLst/>
                <a:ahLst/>
                <a:cxnLst/>
                <a:rect l="l" t="t" r="r" b="b"/>
                <a:pathLst>
                  <a:path w="21275" h="23127" extrusionOk="0">
                    <a:moveTo>
                      <a:pt x="20917" y="8573"/>
                    </a:moveTo>
                    <a:cubicBezTo>
                      <a:pt x="20917" y="8058"/>
                      <a:pt x="20745" y="7715"/>
                      <a:pt x="20574" y="7201"/>
                    </a:cubicBezTo>
                    <a:cubicBezTo>
                      <a:pt x="20060" y="5829"/>
                      <a:pt x="19545" y="4457"/>
                      <a:pt x="18688" y="3257"/>
                    </a:cubicBezTo>
                    <a:cubicBezTo>
                      <a:pt x="18345" y="2572"/>
                      <a:pt x="17659" y="1886"/>
                      <a:pt x="16973" y="1372"/>
                    </a:cubicBezTo>
                    <a:cubicBezTo>
                      <a:pt x="16288" y="857"/>
                      <a:pt x="15602" y="343"/>
                      <a:pt x="14744" y="171"/>
                    </a:cubicBezTo>
                    <a:lnTo>
                      <a:pt x="13030" y="0"/>
                    </a:lnTo>
                    <a:cubicBezTo>
                      <a:pt x="11830" y="0"/>
                      <a:pt x="10801" y="343"/>
                      <a:pt x="9773" y="857"/>
                    </a:cubicBezTo>
                    <a:cubicBezTo>
                      <a:pt x="8915" y="1372"/>
                      <a:pt x="8058" y="2057"/>
                      <a:pt x="7201" y="2572"/>
                    </a:cubicBezTo>
                    <a:cubicBezTo>
                      <a:pt x="6686" y="3086"/>
                      <a:pt x="6172" y="3600"/>
                      <a:pt x="5658" y="4286"/>
                    </a:cubicBezTo>
                    <a:cubicBezTo>
                      <a:pt x="5144" y="4972"/>
                      <a:pt x="4801" y="5658"/>
                      <a:pt x="4286" y="6344"/>
                    </a:cubicBezTo>
                    <a:cubicBezTo>
                      <a:pt x="4115" y="6344"/>
                      <a:pt x="3943" y="6515"/>
                      <a:pt x="3772" y="6515"/>
                    </a:cubicBezTo>
                    <a:cubicBezTo>
                      <a:pt x="2743" y="7029"/>
                      <a:pt x="1543" y="8401"/>
                      <a:pt x="1028" y="9258"/>
                    </a:cubicBezTo>
                    <a:cubicBezTo>
                      <a:pt x="343" y="10458"/>
                      <a:pt x="0" y="11830"/>
                      <a:pt x="0" y="13202"/>
                    </a:cubicBezTo>
                    <a:cubicBezTo>
                      <a:pt x="0" y="14059"/>
                      <a:pt x="171" y="14916"/>
                      <a:pt x="343" y="15602"/>
                    </a:cubicBezTo>
                    <a:cubicBezTo>
                      <a:pt x="686" y="16288"/>
                      <a:pt x="857" y="17145"/>
                      <a:pt x="1372" y="17831"/>
                    </a:cubicBezTo>
                    <a:cubicBezTo>
                      <a:pt x="2915" y="20231"/>
                      <a:pt x="5315" y="22117"/>
                      <a:pt x="8230" y="22803"/>
                    </a:cubicBezTo>
                    <a:cubicBezTo>
                      <a:pt x="9944" y="23146"/>
                      <a:pt x="11659" y="23317"/>
                      <a:pt x="13373" y="22803"/>
                    </a:cubicBezTo>
                    <a:cubicBezTo>
                      <a:pt x="14230" y="22631"/>
                      <a:pt x="14916" y="22289"/>
                      <a:pt x="15773" y="21774"/>
                    </a:cubicBezTo>
                    <a:cubicBezTo>
                      <a:pt x="16288" y="21431"/>
                      <a:pt x="16973" y="20917"/>
                      <a:pt x="17488" y="20574"/>
                    </a:cubicBezTo>
                    <a:cubicBezTo>
                      <a:pt x="17659" y="20402"/>
                      <a:pt x="17831" y="20231"/>
                      <a:pt x="18002" y="20060"/>
                    </a:cubicBezTo>
                    <a:cubicBezTo>
                      <a:pt x="20231" y="17659"/>
                      <a:pt x="21431" y="14573"/>
                      <a:pt x="21260" y="11315"/>
                    </a:cubicBezTo>
                    <a:cubicBezTo>
                      <a:pt x="21260" y="10458"/>
                      <a:pt x="21088" y="9430"/>
                      <a:pt x="20917" y="85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7210939" y="4593036"/>
                <a:ext cx="19459" cy="20554"/>
              </a:xfrm>
              <a:custGeom>
                <a:avLst/>
                <a:gdLst/>
                <a:ahLst/>
                <a:cxnLst/>
                <a:rect l="l" t="t" r="r" b="b"/>
                <a:pathLst>
                  <a:path w="19459" h="20554" extrusionOk="0">
                    <a:moveTo>
                      <a:pt x="19202" y="8853"/>
                    </a:moveTo>
                    <a:cubicBezTo>
                      <a:pt x="18860" y="6625"/>
                      <a:pt x="17145" y="4738"/>
                      <a:pt x="15259" y="3710"/>
                    </a:cubicBezTo>
                    <a:cubicBezTo>
                      <a:pt x="14744" y="3367"/>
                      <a:pt x="14059" y="3196"/>
                      <a:pt x="13373" y="3024"/>
                    </a:cubicBezTo>
                    <a:cubicBezTo>
                      <a:pt x="13202" y="2681"/>
                      <a:pt x="12859" y="2167"/>
                      <a:pt x="12516" y="1824"/>
                    </a:cubicBezTo>
                    <a:cubicBezTo>
                      <a:pt x="11830" y="1138"/>
                      <a:pt x="10973" y="624"/>
                      <a:pt x="9944" y="281"/>
                    </a:cubicBezTo>
                    <a:cubicBezTo>
                      <a:pt x="8058" y="-233"/>
                      <a:pt x="6172" y="-62"/>
                      <a:pt x="4629" y="967"/>
                    </a:cubicBezTo>
                    <a:cubicBezTo>
                      <a:pt x="3600" y="1652"/>
                      <a:pt x="3257" y="1995"/>
                      <a:pt x="2572" y="2853"/>
                    </a:cubicBezTo>
                    <a:cubicBezTo>
                      <a:pt x="2229" y="3196"/>
                      <a:pt x="2057" y="3538"/>
                      <a:pt x="1715" y="4053"/>
                    </a:cubicBezTo>
                    <a:cubicBezTo>
                      <a:pt x="1200" y="4738"/>
                      <a:pt x="1028" y="5596"/>
                      <a:pt x="686" y="6453"/>
                    </a:cubicBezTo>
                    <a:cubicBezTo>
                      <a:pt x="514" y="6796"/>
                      <a:pt x="514" y="7139"/>
                      <a:pt x="343" y="7482"/>
                    </a:cubicBezTo>
                    <a:cubicBezTo>
                      <a:pt x="171" y="8339"/>
                      <a:pt x="0" y="9196"/>
                      <a:pt x="0" y="10225"/>
                    </a:cubicBezTo>
                    <a:cubicBezTo>
                      <a:pt x="0" y="11082"/>
                      <a:pt x="171" y="12111"/>
                      <a:pt x="343" y="12968"/>
                    </a:cubicBezTo>
                    <a:cubicBezTo>
                      <a:pt x="343" y="13311"/>
                      <a:pt x="514" y="13654"/>
                      <a:pt x="514" y="13825"/>
                    </a:cubicBezTo>
                    <a:cubicBezTo>
                      <a:pt x="857" y="14683"/>
                      <a:pt x="1200" y="15540"/>
                      <a:pt x="1715" y="16226"/>
                    </a:cubicBezTo>
                    <a:cubicBezTo>
                      <a:pt x="2229" y="16912"/>
                      <a:pt x="2743" y="17597"/>
                      <a:pt x="3429" y="18112"/>
                    </a:cubicBezTo>
                    <a:cubicBezTo>
                      <a:pt x="3943" y="18454"/>
                      <a:pt x="4457" y="18969"/>
                      <a:pt x="5144" y="19312"/>
                    </a:cubicBezTo>
                    <a:cubicBezTo>
                      <a:pt x="5658" y="19655"/>
                      <a:pt x="6686" y="19998"/>
                      <a:pt x="7029" y="20169"/>
                    </a:cubicBezTo>
                    <a:cubicBezTo>
                      <a:pt x="8573" y="20683"/>
                      <a:pt x="10458" y="20683"/>
                      <a:pt x="12002" y="20169"/>
                    </a:cubicBezTo>
                    <a:cubicBezTo>
                      <a:pt x="13716" y="19655"/>
                      <a:pt x="14916" y="18797"/>
                      <a:pt x="16288" y="17769"/>
                    </a:cubicBezTo>
                    <a:cubicBezTo>
                      <a:pt x="16459" y="17597"/>
                      <a:pt x="16631" y="17426"/>
                      <a:pt x="16973" y="17083"/>
                    </a:cubicBezTo>
                    <a:cubicBezTo>
                      <a:pt x="17488" y="16569"/>
                      <a:pt x="18002" y="15883"/>
                      <a:pt x="18345" y="15025"/>
                    </a:cubicBezTo>
                    <a:cubicBezTo>
                      <a:pt x="18688" y="14340"/>
                      <a:pt x="19031" y="13483"/>
                      <a:pt x="19202" y="12625"/>
                    </a:cubicBezTo>
                    <a:cubicBezTo>
                      <a:pt x="19545" y="11425"/>
                      <a:pt x="19545" y="10568"/>
                      <a:pt x="19202" y="88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3" name="Google Shape;463;p3"/>
          <p:cNvGrpSpPr/>
          <p:nvPr/>
        </p:nvGrpSpPr>
        <p:grpSpPr>
          <a:xfrm>
            <a:off x="6007387" y="20890"/>
            <a:ext cx="1522431" cy="1415035"/>
            <a:chOff x="-8860663" y="-761403"/>
            <a:chExt cx="1514278" cy="1683329"/>
          </a:xfrm>
        </p:grpSpPr>
        <p:sp>
          <p:nvSpPr>
            <p:cNvPr id="464" name="Google Shape;464;p3"/>
            <p:cNvSpPr/>
            <p:nvPr/>
          </p:nvSpPr>
          <p:spPr>
            <a:xfrm>
              <a:off x="-8853889" y="1210"/>
              <a:ext cx="1497622" cy="920716"/>
            </a:xfrm>
            <a:custGeom>
              <a:avLst/>
              <a:gdLst/>
              <a:ahLst/>
              <a:cxnLst/>
              <a:rect l="l" t="t" r="r" b="b"/>
              <a:pathLst>
                <a:path w="1497622" h="920716" extrusionOk="0">
                  <a:moveTo>
                    <a:pt x="12673" y="80577"/>
                  </a:moveTo>
                  <a:cubicBezTo>
                    <a:pt x="-12701" y="110752"/>
                    <a:pt x="2901" y="253055"/>
                    <a:pt x="34105" y="538005"/>
                  </a:cubicBezTo>
                  <a:cubicBezTo>
                    <a:pt x="44220" y="630417"/>
                    <a:pt x="53136" y="695053"/>
                    <a:pt x="103199" y="755575"/>
                  </a:cubicBezTo>
                  <a:cubicBezTo>
                    <a:pt x="152577" y="815240"/>
                    <a:pt x="230929" y="844901"/>
                    <a:pt x="307396" y="865989"/>
                  </a:cubicBezTo>
                  <a:cubicBezTo>
                    <a:pt x="602976" y="947599"/>
                    <a:pt x="925302" y="937655"/>
                    <a:pt x="1214709" y="838043"/>
                  </a:cubicBezTo>
                  <a:cubicBezTo>
                    <a:pt x="1294091" y="810611"/>
                    <a:pt x="1374329" y="774435"/>
                    <a:pt x="1426107" y="710655"/>
                  </a:cubicBezTo>
                  <a:cubicBezTo>
                    <a:pt x="1501031" y="618244"/>
                    <a:pt x="1500345" y="490685"/>
                    <a:pt x="1496059" y="373756"/>
                  </a:cubicBezTo>
                  <a:cubicBezTo>
                    <a:pt x="1492287" y="269343"/>
                    <a:pt x="1488343" y="163387"/>
                    <a:pt x="1456454" y="63432"/>
                  </a:cubicBezTo>
                  <a:cubicBezTo>
                    <a:pt x="1452853" y="52459"/>
                    <a:pt x="1447367" y="28456"/>
                    <a:pt x="1426279" y="13540"/>
                  </a:cubicBezTo>
                  <a:cubicBezTo>
                    <a:pt x="1383245" y="-16807"/>
                    <a:pt x="1311922" y="12339"/>
                    <a:pt x="1293405" y="19369"/>
                  </a:cubicBezTo>
                  <a:cubicBezTo>
                    <a:pt x="1256886" y="33256"/>
                    <a:pt x="1067091" y="45772"/>
                    <a:pt x="687672" y="70975"/>
                  </a:cubicBezTo>
                  <a:cubicBezTo>
                    <a:pt x="233158" y="100979"/>
                    <a:pt x="95655" y="-17836"/>
                    <a:pt x="12673" y="80577"/>
                  </a:cubicBezTo>
                  <a:close/>
                </a:path>
              </a:pathLst>
            </a:custGeom>
            <a:solidFill>
              <a:srgbClr val="F5F1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-8853889" y="1210"/>
              <a:ext cx="1497622" cy="920716"/>
            </a:xfrm>
            <a:custGeom>
              <a:avLst/>
              <a:gdLst/>
              <a:ahLst/>
              <a:cxnLst/>
              <a:rect l="l" t="t" r="r" b="b"/>
              <a:pathLst>
                <a:path w="1497622" h="920716" extrusionOk="0">
                  <a:moveTo>
                    <a:pt x="12673" y="80577"/>
                  </a:moveTo>
                  <a:cubicBezTo>
                    <a:pt x="-12701" y="110752"/>
                    <a:pt x="2901" y="253055"/>
                    <a:pt x="34105" y="538005"/>
                  </a:cubicBezTo>
                  <a:cubicBezTo>
                    <a:pt x="44220" y="630417"/>
                    <a:pt x="53136" y="695053"/>
                    <a:pt x="103199" y="755575"/>
                  </a:cubicBezTo>
                  <a:cubicBezTo>
                    <a:pt x="152577" y="815240"/>
                    <a:pt x="230929" y="844901"/>
                    <a:pt x="307396" y="865989"/>
                  </a:cubicBezTo>
                  <a:cubicBezTo>
                    <a:pt x="602976" y="947599"/>
                    <a:pt x="925302" y="937655"/>
                    <a:pt x="1214709" y="838043"/>
                  </a:cubicBezTo>
                  <a:cubicBezTo>
                    <a:pt x="1294091" y="810611"/>
                    <a:pt x="1374329" y="774435"/>
                    <a:pt x="1426107" y="710655"/>
                  </a:cubicBezTo>
                  <a:cubicBezTo>
                    <a:pt x="1501031" y="618244"/>
                    <a:pt x="1500345" y="490685"/>
                    <a:pt x="1496059" y="373756"/>
                  </a:cubicBezTo>
                  <a:cubicBezTo>
                    <a:pt x="1492287" y="269343"/>
                    <a:pt x="1488343" y="163387"/>
                    <a:pt x="1456454" y="63432"/>
                  </a:cubicBezTo>
                  <a:cubicBezTo>
                    <a:pt x="1452853" y="52459"/>
                    <a:pt x="1447367" y="28456"/>
                    <a:pt x="1426279" y="13540"/>
                  </a:cubicBezTo>
                  <a:cubicBezTo>
                    <a:pt x="1383245" y="-16807"/>
                    <a:pt x="1311922" y="12339"/>
                    <a:pt x="1293405" y="19369"/>
                  </a:cubicBezTo>
                  <a:cubicBezTo>
                    <a:pt x="1256886" y="33256"/>
                    <a:pt x="1067091" y="45772"/>
                    <a:pt x="687672" y="70975"/>
                  </a:cubicBezTo>
                  <a:cubicBezTo>
                    <a:pt x="233158" y="100979"/>
                    <a:pt x="95655" y="-17836"/>
                    <a:pt x="12673" y="80577"/>
                  </a:cubicBezTo>
                  <a:close/>
                </a:path>
              </a:pathLst>
            </a:custGeom>
            <a:solidFill>
              <a:srgbClr val="F5F1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6" name="Google Shape;466;p3"/>
            <p:cNvGrpSpPr/>
            <p:nvPr/>
          </p:nvGrpSpPr>
          <p:grpSpPr>
            <a:xfrm>
              <a:off x="-8853929" y="1210"/>
              <a:ext cx="1497840" cy="920545"/>
              <a:chOff x="3071595" y="1027161"/>
              <a:chExt cx="1497840" cy="920545"/>
            </a:xfrm>
          </p:grpSpPr>
          <p:sp>
            <p:nvSpPr>
              <p:cNvPr id="467" name="Google Shape;467;p3"/>
              <p:cNvSpPr/>
              <p:nvPr/>
            </p:nvSpPr>
            <p:spPr>
              <a:xfrm>
                <a:off x="3071595" y="1027161"/>
                <a:ext cx="1495070" cy="469607"/>
              </a:xfrm>
              <a:custGeom>
                <a:avLst/>
                <a:gdLst/>
                <a:ahLst/>
                <a:cxnLst/>
                <a:rect l="l" t="t" r="r" b="b"/>
                <a:pathLst>
                  <a:path w="1495070" h="469607" extrusionOk="0">
                    <a:moveTo>
                      <a:pt x="111126" y="393301"/>
                    </a:moveTo>
                    <a:cubicBezTo>
                      <a:pt x="168733" y="408732"/>
                      <a:pt x="227369" y="421248"/>
                      <a:pt x="285491" y="434449"/>
                    </a:cubicBezTo>
                    <a:cubicBezTo>
                      <a:pt x="391961" y="458624"/>
                      <a:pt x="500660" y="471997"/>
                      <a:pt x="609874" y="469254"/>
                    </a:cubicBezTo>
                    <a:cubicBezTo>
                      <a:pt x="721317" y="466339"/>
                      <a:pt x="831559" y="448680"/>
                      <a:pt x="943001" y="447651"/>
                    </a:cubicBezTo>
                    <a:cubicBezTo>
                      <a:pt x="998037" y="447137"/>
                      <a:pt x="1053244" y="450223"/>
                      <a:pt x="1108279" y="447308"/>
                    </a:cubicBezTo>
                    <a:cubicBezTo>
                      <a:pt x="1162458" y="444565"/>
                      <a:pt x="1216293" y="436164"/>
                      <a:pt x="1269271" y="424334"/>
                    </a:cubicBezTo>
                    <a:cubicBezTo>
                      <a:pt x="1318820" y="413361"/>
                      <a:pt x="1368026" y="399988"/>
                      <a:pt x="1415861" y="383186"/>
                    </a:cubicBezTo>
                    <a:cubicBezTo>
                      <a:pt x="1443121" y="373585"/>
                      <a:pt x="1469182" y="362269"/>
                      <a:pt x="1495071" y="350096"/>
                    </a:cubicBezTo>
                    <a:cubicBezTo>
                      <a:pt x="1491470" y="253398"/>
                      <a:pt x="1485812" y="155843"/>
                      <a:pt x="1456323" y="63432"/>
                    </a:cubicBezTo>
                    <a:cubicBezTo>
                      <a:pt x="1452722" y="52459"/>
                      <a:pt x="1447236" y="28456"/>
                      <a:pt x="1426148" y="13540"/>
                    </a:cubicBezTo>
                    <a:cubicBezTo>
                      <a:pt x="1383114" y="-16807"/>
                      <a:pt x="1311790" y="12339"/>
                      <a:pt x="1293274" y="19369"/>
                    </a:cubicBezTo>
                    <a:cubicBezTo>
                      <a:pt x="1256755" y="33256"/>
                      <a:pt x="1066960" y="45772"/>
                      <a:pt x="687541" y="70975"/>
                    </a:cubicBezTo>
                    <a:cubicBezTo>
                      <a:pt x="233198" y="100979"/>
                      <a:pt x="95696" y="-17836"/>
                      <a:pt x="12714" y="80577"/>
                    </a:cubicBezTo>
                    <a:cubicBezTo>
                      <a:pt x="-5803" y="102522"/>
                      <a:pt x="-2545" y="183618"/>
                      <a:pt x="12542" y="335694"/>
                    </a:cubicBezTo>
                    <a:cubicBezTo>
                      <a:pt x="31573" y="370327"/>
                      <a:pt x="75293" y="383700"/>
                      <a:pt x="111126" y="393301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3093567" y="1444980"/>
                <a:ext cx="1475868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1475868" h="174840" extrusionOk="0">
                    <a:moveTo>
                      <a:pt x="146761" y="111614"/>
                    </a:moveTo>
                    <a:cubicBezTo>
                      <a:pt x="202654" y="124987"/>
                      <a:pt x="258547" y="135788"/>
                      <a:pt x="315468" y="144532"/>
                    </a:cubicBezTo>
                    <a:cubicBezTo>
                      <a:pt x="422453" y="160992"/>
                      <a:pt x="531838" y="177279"/>
                      <a:pt x="640537" y="174536"/>
                    </a:cubicBezTo>
                    <a:cubicBezTo>
                      <a:pt x="748551" y="171793"/>
                      <a:pt x="854507" y="151562"/>
                      <a:pt x="961663" y="139560"/>
                    </a:cubicBezTo>
                    <a:cubicBezTo>
                      <a:pt x="1015498" y="133560"/>
                      <a:pt x="1069334" y="131331"/>
                      <a:pt x="1123512" y="130816"/>
                    </a:cubicBezTo>
                    <a:cubicBezTo>
                      <a:pt x="1174947" y="130302"/>
                      <a:pt x="1226896" y="129788"/>
                      <a:pt x="1277817" y="121215"/>
                    </a:cubicBezTo>
                    <a:cubicBezTo>
                      <a:pt x="1324623" y="113329"/>
                      <a:pt x="1370571" y="99613"/>
                      <a:pt x="1413948" y="80410"/>
                    </a:cubicBezTo>
                    <a:cubicBezTo>
                      <a:pt x="1435379" y="70809"/>
                      <a:pt x="1455782" y="59665"/>
                      <a:pt x="1475670" y="47835"/>
                    </a:cubicBezTo>
                    <a:cubicBezTo>
                      <a:pt x="1476013" y="31890"/>
                      <a:pt x="1475842" y="15945"/>
                      <a:pt x="1475670" y="0"/>
                    </a:cubicBezTo>
                    <a:cubicBezTo>
                      <a:pt x="1448581" y="11487"/>
                      <a:pt x="1420635" y="21431"/>
                      <a:pt x="1393203" y="30518"/>
                    </a:cubicBezTo>
                    <a:cubicBezTo>
                      <a:pt x="1336624" y="49206"/>
                      <a:pt x="1278331" y="64122"/>
                      <a:pt x="1219695" y="74924"/>
                    </a:cubicBezTo>
                    <a:cubicBezTo>
                      <a:pt x="1161574" y="85554"/>
                      <a:pt x="1102766" y="91726"/>
                      <a:pt x="1043616" y="92240"/>
                    </a:cubicBezTo>
                    <a:cubicBezTo>
                      <a:pt x="986866" y="92755"/>
                      <a:pt x="930288" y="91211"/>
                      <a:pt x="873366" y="92755"/>
                    </a:cubicBezTo>
                    <a:cubicBezTo>
                      <a:pt x="758152" y="96184"/>
                      <a:pt x="643966" y="116758"/>
                      <a:pt x="528409" y="112814"/>
                    </a:cubicBezTo>
                    <a:cubicBezTo>
                      <a:pt x="470630" y="110928"/>
                      <a:pt x="413880" y="103384"/>
                      <a:pt x="356959" y="94298"/>
                    </a:cubicBezTo>
                    <a:cubicBezTo>
                      <a:pt x="299866" y="85211"/>
                      <a:pt x="242773" y="75095"/>
                      <a:pt x="186538" y="62065"/>
                    </a:cubicBezTo>
                    <a:cubicBezTo>
                      <a:pt x="137674" y="50921"/>
                      <a:pt x="87097" y="41491"/>
                      <a:pt x="39948" y="24517"/>
                    </a:cubicBezTo>
                    <a:cubicBezTo>
                      <a:pt x="26232" y="19545"/>
                      <a:pt x="12687" y="13716"/>
                      <a:pt x="0" y="6687"/>
                    </a:cubicBezTo>
                    <a:cubicBezTo>
                      <a:pt x="1715" y="23317"/>
                      <a:pt x="3600" y="40805"/>
                      <a:pt x="5658" y="58807"/>
                    </a:cubicBezTo>
                    <a:cubicBezTo>
                      <a:pt x="49549" y="83496"/>
                      <a:pt x="97384" y="99784"/>
                      <a:pt x="146761" y="111614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3103511" y="1532763"/>
                <a:ext cx="1464011" cy="227723"/>
              </a:xfrm>
              <a:custGeom>
                <a:avLst/>
                <a:gdLst/>
                <a:ahLst/>
                <a:cxnLst/>
                <a:rect l="l" t="t" r="r" b="b"/>
                <a:pathLst>
                  <a:path w="1464011" h="227723" extrusionOk="0">
                    <a:moveTo>
                      <a:pt x="8401" y="84696"/>
                    </a:moveTo>
                    <a:cubicBezTo>
                      <a:pt x="45606" y="114014"/>
                      <a:pt x="88297" y="138017"/>
                      <a:pt x="133560" y="152248"/>
                    </a:cubicBezTo>
                    <a:cubicBezTo>
                      <a:pt x="188595" y="169564"/>
                      <a:pt x="245688" y="178479"/>
                      <a:pt x="302609" y="186881"/>
                    </a:cubicBezTo>
                    <a:cubicBezTo>
                      <a:pt x="404965" y="201625"/>
                      <a:pt x="507663" y="217742"/>
                      <a:pt x="610876" y="225114"/>
                    </a:cubicBezTo>
                    <a:cubicBezTo>
                      <a:pt x="662654" y="228886"/>
                      <a:pt x="714261" y="228543"/>
                      <a:pt x="766039" y="224257"/>
                    </a:cubicBezTo>
                    <a:cubicBezTo>
                      <a:pt x="817816" y="220142"/>
                      <a:pt x="868566" y="212084"/>
                      <a:pt x="920686" y="212769"/>
                    </a:cubicBezTo>
                    <a:cubicBezTo>
                      <a:pt x="947090" y="213112"/>
                      <a:pt x="973322" y="215170"/>
                      <a:pt x="999725" y="214484"/>
                    </a:cubicBezTo>
                    <a:cubicBezTo>
                      <a:pt x="1025100" y="213798"/>
                      <a:pt x="1049617" y="209340"/>
                      <a:pt x="1074134" y="203340"/>
                    </a:cubicBezTo>
                    <a:cubicBezTo>
                      <a:pt x="1124369" y="190995"/>
                      <a:pt x="1174261" y="176422"/>
                      <a:pt x="1223810" y="161677"/>
                    </a:cubicBezTo>
                    <a:cubicBezTo>
                      <a:pt x="1248842" y="154134"/>
                      <a:pt x="1273702" y="145390"/>
                      <a:pt x="1299077" y="138703"/>
                    </a:cubicBezTo>
                    <a:cubicBezTo>
                      <a:pt x="1323080" y="132359"/>
                      <a:pt x="1346911" y="125673"/>
                      <a:pt x="1370400" y="117443"/>
                    </a:cubicBezTo>
                    <a:cubicBezTo>
                      <a:pt x="1398861" y="107328"/>
                      <a:pt x="1425778" y="94298"/>
                      <a:pt x="1452525" y="80582"/>
                    </a:cubicBezTo>
                    <a:cubicBezTo>
                      <a:pt x="1458525" y="54350"/>
                      <a:pt x="1462126" y="27261"/>
                      <a:pt x="1464012" y="0"/>
                    </a:cubicBezTo>
                    <a:cubicBezTo>
                      <a:pt x="1444809" y="10287"/>
                      <a:pt x="1424921" y="19374"/>
                      <a:pt x="1405204" y="27603"/>
                    </a:cubicBezTo>
                    <a:cubicBezTo>
                      <a:pt x="1354798" y="48692"/>
                      <a:pt x="1301820" y="62579"/>
                      <a:pt x="1247642" y="69266"/>
                    </a:cubicBezTo>
                    <a:cubicBezTo>
                      <a:pt x="1193806" y="75781"/>
                      <a:pt x="1139457" y="75267"/>
                      <a:pt x="1085279" y="76124"/>
                    </a:cubicBezTo>
                    <a:cubicBezTo>
                      <a:pt x="1029214" y="76981"/>
                      <a:pt x="973493" y="81782"/>
                      <a:pt x="917772" y="88468"/>
                    </a:cubicBezTo>
                    <a:cubicBezTo>
                      <a:pt x="862051" y="95326"/>
                      <a:pt x="806329" y="103556"/>
                      <a:pt x="750437" y="109385"/>
                    </a:cubicBezTo>
                    <a:cubicBezTo>
                      <a:pt x="695401" y="115043"/>
                      <a:pt x="640194" y="116415"/>
                      <a:pt x="584987" y="115214"/>
                    </a:cubicBezTo>
                    <a:cubicBezTo>
                      <a:pt x="473888" y="112986"/>
                      <a:pt x="365017" y="98927"/>
                      <a:pt x="255975" y="77667"/>
                    </a:cubicBezTo>
                    <a:cubicBezTo>
                      <a:pt x="205911" y="67894"/>
                      <a:pt x="154991" y="63265"/>
                      <a:pt x="105785" y="49892"/>
                    </a:cubicBezTo>
                    <a:cubicBezTo>
                      <a:pt x="69266" y="40119"/>
                      <a:pt x="33604" y="27261"/>
                      <a:pt x="0" y="10287"/>
                    </a:cubicBezTo>
                    <a:cubicBezTo>
                      <a:pt x="857" y="17659"/>
                      <a:pt x="1543" y="25032"/>
                      <a:pt x="2400" y="32576"/>
                    </a:cubicBezTo>
                    <a:cubicBezTo>
                      <a:pt x="4286" y="50921"/>
                      <a:pt x="6172" y="68237"/>
                      <a:pt x="8401" y="84696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3132829" y="1701641"/>
                <a:ext cx="1389259" cy="246065"/>
              </a:xfrm>
              <a:custGeom>
                <a:avLst/>
                <a:gdLst/>
                <a:ahLst/>
                <a:cxnLst/>
                <a:rect l="l" t="t" r="r" b="b"/>
                <a:pathLst>
                  <a:path w="1389259" h="246065" extrusionOk="0">
                    <a:moveTo>
                      <a:pt x="1350512" y="14230"/>
                    </a:moveTo>
                    <a:cubicBezTo>
                      <a:pt x="1321708" y="24003"/>
                      <a:pt x="1291876" y="30518"/>
                      <a:pt x="1263072" y="39948"/>
                    </a:cubicBezTo>
                    <a:cubicBezTo>
                      <a:pt x="1234269" y="49378"/>
                      <a:pt x="1205294" y="57950"/>
                      <a:pt x="1176318" y="66180"/>
                    </a:cubicBezTo>
                    <a:cubicBezTo>
                      <a:pt x="1125398" y="80753"/>
                      <a:pt x="1073620" y="97555"/>
                      <a:pt x="1021156" y="105956"/>
                    </a:cubicBezTo>
                    <a:cubicBezTo>
                      <a:pt x="965949" y="114700"/>
                      <a:pt x="910228" y="108528"/>
                      <a:pt x="854507" y="109728"/>
                    </a:cubicBezTo>
                    <a:cubicBezTo>
                      <a:pt x="801014" y="110928"/>
                      <a:pt x="747865" y="120872"/>
                      <a:pt x="694373" y="123444"/>
                    </a:cubicBezTo>
                    <a:cubicBezTo>
                      <a:pt x="639680" y="126187"/>
                      <a:pt x="584987" y="122587"/>
                      <a:pt x="530638" y="116929"/>
                    </a:cubicBezTo>
                    <a:cubicBezTo>
                      <a:pt x="422281" y="105613"/>
                      <a:pt x="313582" y="91040"/>
                      <a:pt x="206083" y="73209"/>
                    </a:cubicBezTo>
                    <a:cubicBezTo>
                      <a:pt x="153448" y="64637"/>
                      <a:pt x="99784" y="54007"/>
                      <a:pt x="50578" y="33090"/>
                    </a:cubicBezTo>
                    <a:cubicBezTo>
                      <a:pt x="33090" y="25718"/>
                      <a:pt x="16288" y="17145"/>
                      <a:pt x="0" y="7887"/>
                    </a:cubicBezTo>
                    <a:cubicBezTo>
                      <a:pt x="9430" y="33776"/>
                      <a:pt x="22631" y="57607"/>
                      <a:pt x="41834" y="80924"/>
                    </a:cubicBezTo>
                    <a:cubicBezTo>
                      <a:pt x="91211" y="140589"/>
                      <a:pt x="169564" y="170250"/>
                      <a:pt x="246031" y="191338"/>
                    </a:cubicBezTo>
                    <a:cubicBezTo>
                      <a:pt x="541611" y="272948"/>
                      <a:pt x="863937" y="263004"/>
                      <a:pt x="1153344" y="163392"/>
                    </a:cubicBezTo>
                    <a:cubicBezTo>
                      <a:pt x="1232726" y="135960"/>
                      <a:pt x="1312964" y="99784"/>
                      <a:pt x="1364742" y="36005"/>
                    </a:cubicBezTo>
                    <a:cubicBezTo>
                      <a:pt x="1374000" y="24517"/>
                      <a:pt x="1382230" y="12516"/>
                      <a:pt x="1389259" y="0"/>
                    </a:cubicBezTo>
                    <a:cubicBezTo>
                      <a:pt x="1376401" y="5144"/>
                      <a:pt x="1363370" y="9944"/>
                      <a:pt x="1350512" y="14230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1" name="Google Shape;471;p3"/>
            <p:cNvSpPr/>
            <p:nvPr/>
          </p:nvSpPr>
          <p:spPr>
            <a:xfrm>
              <a:off x="-8860663" y="-59464"/>
              <a:ext cx="1514278" cy="874204"/>
            </a:xfrm>
            <a:custGeom>
              <a:avLst/>
              <a:gdLst/>
              <a:ahLst/>
              <a:cxnLst/>
              <a:rect l="l" t="t" r="r" b="b"/>
              <a:pathLst>
                <a:path w="1514278" h="874204" extrusionOk="0">
                  <a:moveTo>
                    <a:pt x="5389" y="99246"/>
                  </a:moveTo>
                  <a:cubicBezTo>
                    <a:pt x="4360" y="102332"/>
                    <a:pt x="3160" y="105590"/>
                    <a:pt x="2131" y="111419"/>
                  </a:cubicBezTo>
                  <a:cubicBezTo>
                    <a:pt x="-783" y="127192"/>
                    <a:pt x="1445" y="145709"/>
                    <a:pt x="417" y="232806"/>
                  </a:cubicBezTo>
                  <a:cubicBezTo>
                    <a:pt x="-1298" y="378709"/>
                    <a:pt x="2474" y="395169"/>
                    <a:pt x="8132" y="416943"/>
                  </a:cubicBezTo>
                  <a:cubicBezTo>
                    <a:pt x="23563" y="475579"/>
                    <a:pt x="63682" y="528042"/>
                    <a:pt x="111516" y="528557"/>
                  </a:cubicBezTo>
                  <a:cubicBezTo>
                    <a:pt x="165180" y="529243"/>
                    <a:pt x="205642" y="469749"/>
                    <a:pt x="246447" y="424830"/>
                  </a:cubicBezTo>
                  <a:cubicBezTo>
                    <a:pt x="287424" y="379910"/>
                    <a:pt x="354290" y="349049"/>
                    <a:pt x="390294" y="400312"/>
                  </a:cubicBezTo>
                  <a:cubicBezTo>
                    <a:pt x="392694" y="449004"/>
                    <a:pt x="382236" y="500096"/>
                    <a:pt x="397666" y="546388"/>
                  </a:cubicBezTo>
                  <a:cubicBezTo>
                    <a:pt x="416012" y="601423"/>
                    <a:pt x="490421" y="547759"/>
                    <a:pt x="520939" y="497524"/>
                  </a:cubicBezTo>
                  <a:cubicBezTo>
                    <a:pt x="551457" y="447289"/>
                    <a:pt x="595691" y="385910"/>
                    <a:pt x="640611" y="412657"/>
                  </a:cubicBezTo>
                  <a:cubicBezTo>
                    <a:pt x="678502" y="435288"/>
                    <a:pt x="680730" y="502496"/>
                    <a:pt x="677301" y="556332"/>
                  </a:cubicBezTo>
                  <a:cubicBezTo>
                    <a:pt x="672329" y="634513"/>
                    <a:pt x="667357" y="712866"/>
                    <a:pt x="662385" y="791047"/>
                  </a:cubicBezTo>
                  <a:cubicBezTo>
                    <a:pt x="661185" y="809220"/>
                    <a:pt x="660156" y="828594"/>
                    <a:pt x="666329" y="845053"/>
                  </a:cubicBezTo>
                  <a:cubicBezTo>
                    <a:pt x="683988" y="892031"/>
                    <a:pt x="741767" y="876772"/>
                    <a:pt x="768684" y="837853"/>
                  </a:cubicBezTo>
                  <a:cubicBezTo>
                    <a:pt x="819262" y="764643"/>
                    <a:pt x="815147" y="653544"/>
                    <a:pt x="800745" y="557189"/>
                  </a:cubicBezTo>
                  <a:cubicBezTo>
                    <a:pt x="798002" y="539358"/>
                    <a:pt x="795259" y="519813"/>
                    <a:pt x="801603" y="503525"/>
                  </a:cubicBezTo>
                  <a:cubicBezTo>
                    <a:pt x="814633" y="470264"/>
                    <a:pt x="870354" y="474036"/>
                    <a:pt x="873269" y="508669"/>
                  </a:cubicBezTo>
                  <a:cubicBezTo>
                    <a:pt x="877041" y="551703"/>
                    <a:pt x="896757" y="643600"/>
                    <a:pt x="925218" y="681833"/>
                  </a:cubicBezTo>
                  <a:cubicBezTo>
                    <a:pt x="937563" y="698464"/>
                    <a:pt x="976139" y="682519"/>
                    <a:pt x="980425" y="669146"/>
                  </a:cubicBezTo>
                  <a:cubicBezTo>
                    <a:pt x="994655" y="625083"/>
                    <a:pt x="988826" y="472836"/>
                    <a:pt x="1019001" y="445061"/>
                  </a:cubicBezTo>
                  <a:cubicBezTo>
                    <a:pt x="1103183" y="367908"/>
                    <a:pt x="1206910" y="614968"/>
                    <a:pt x="1295722" y="547073"/>
                  </a:cubicBezTo>
                  <a:cubicBezTo>
                    <a:pt x="1322639" y="526499"/>
                    <a:pt x="1343899" y="478150"/>
                    <a:pt x="1373731" y="489809"/>
                  </a:cubicBezTo>
                  <a:cubicBezTo>
                    <a:pt x="1413679" y="505411"/>
                    <a:pt x="1391905" y="595765"/>
                    <a:pt x="1424481" y="629369"/>
                  </a:cubicBezTo>
                  <a:cubicBezTo>
                    <a:pt x="1444197" y="649772"/>
                    <a:pt x="1475573" y="636913"/>
                    <a:pt x="1490832" y="610853"/>
                  </a:cubicBezTo>
                  <a:cubicBezTo>
                    <a:pt x="1505919" y="584792"/>
                    <a:pt x="1508834" y="550331"/>
                    <a:pt x="1510034" y="517927"/>
                  </a:cubicBezTo>
                  <a:cubicBezTo>
                    <a:pt x="1516378" y="323331"/>
                    <a:pt x="1519464" y="322474"/>
                    <a:pt x="1490489" y="198001"/>
                  </a:cubicBezTo>
                  <a:cubicBezTo>
                    <a:pt x="1476944" y="139708"/>
                    <a:pt x="1466657" y="109019"/>
                    <a:pt x="1449512" y="84673"/>
                  </a:cubicBezTo>
                  <a:cubicBezTo>
                    <a:pt x="1431167" y="58612"/>
                    <a:pt x="1393620" y="27923"/>
                    <a:pt x="1212911" y="15235"/>
                  </a:cubicBezTo>
                  <a:cubicBezTo>
                    <a:pt x="1079180" y="5806"/>
                    <a:pt x="1078837" y="21065"/>
                    <a:pt x="901215" y="15235"/>
                  </a:cubicBezTo>
                  <a:cubicBezTo>
                    <a:pt x="783429" y="11292"/>
                    <a:pt x="760283" y="3920"/>
                    <a:pt x="679530" y="9578"/>
                  </a:cubicBezTo>
                  <a:cubicBezTo>
                    <a:pt x="645240" y="11978"/>
                    <a:pt x="605635" y="16436"/>
                    <a:pt x="546142" y="15235"/>
                  </a:cubicBezTo>
                  <a:cubicBezTo>
                    <a:pt x="490078" y="14035"/>
                    <a:pt x="451159" y="8377"/>
                    <a:pt x="429728" y="5806"/>
                  </a:cubicBezTo>
                  <a:cubicBezTo>
                    <a:pt x="265650" y="-13911"/>
                    <a:pt x="34364" y="16436"/>
                    <a:pt x="5389" y="99246"/>
                  </a:cubicBezTo>
                  <a:close/>
                </a:path>
              </a:pathLst>
            </a:custGeom>
            <a:solidFill>
              <a:srgbClr val="E86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-8257256" y="-8910"/>
              <a:ext cx="2571" cy="5143"/>
            </a:xfrm>
            <a:custGeom>
              <a:avLst/>
              <a:gdLst/>
              <a:ahLst/>
              <a:cxnLst/>
              <a:rect l="l" t="t" r="r" b="b"/>
              <a:pathLst>
                <a:path w="2571" h="5143" extrusionOk="0">
                  <a:moveTo>
                    <a:pt x="1886" y="5144"/>
                  </a:moveTo>
                  <a:cubicBezTo>
                    <a:pt x="2057" y="4801"/>
                    <a:pt x="2229" y="4458"/>
                    <a:pt x="2572" y="4115"/>
                  </a:cubicBezTo>
                  <a:cubicBezTo>
                    <a:pt x="1715" y="2743"/>
                    <a:pt x="857" y="1372"/>
                    <a:pt x="0" y="0"/>
                  </a:cubicBezTo>
                  <a:cubicBezTo>
                    <a:pt x="686" y="1715"/>
                    <a:pt x="1372" y="3429"/>
                    <a:pt x="1886" y="514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3" name="Google Shape;473;p3"/>
            <p:cNvGrpSpPr/>
            <p:nvPr/>
          </p:nvGrpSpPr>
          <p:grpSpPr>
            <a:xfrm>
              <a:off x="-8853751" y="-278800"/>
              <a:ext cx="1411224" cy="965172"/>
              <a:chOff x="3071773" y="747151"/>
              <a:chExt cx="1411224" cy="965172"/>
            </a:xfrm>
          </p:grpSpPr>
          <p:sp>
            <p:nvSpPr>
              <p:cNvPr id="474" name="Google Shape;474;p3"/>
              <p:cNvSpPr/>
              <p:nvPr/>
            </p:nvSpPr>
            <p:spPr>
              <a:xfrm>
                <a:off x="3071773" y="747151"/>
                <a:ext cx="1408139" cy="507721"/>
              </a:xfrm>
              <a:custGeom>
                <a:avLst/>
                <a:gdLst/>
                <a:ahLst/>
                <a:cxnLst/>
                <a:rect l="l" t="t" r="r" b="b"/>
                <a:pathLst>
                  <a:path w="1408139" h="507721" extrusionOk="0">
                    <a:moveTo>
                      <a:pt x="1408139" y="250002"/>
                    </a:moveTo>
                    <a:cubicBezTo>
                      <a:pt x="1408481" y="173535"/>
                      <a:pt x="1317099" y="131701"/>
                      <a:pt x="1306812" y="127072"/>
                    </a:cubicBezTo>
                    <a:cubicBezTo>
                      <a:pt x="1300125" y="124157"/>
                      <a:pt x="1266521" y="109756"/>
                      <a:pt x="1222458" y="111984"/>
                    </a:cubicBezTo>
                    <a:cubicBezTo>
                      <a:pt x="1208057" y="112670"/>
                      <a:pt x="1187654" y="113699"/>
                      <a:pt x="1171195" y="122443"/>
                    </a:cubicBezTo>
                    <a:cubicBezTo>
                      <a:pt x="1167251" y="114899"/>
                      <a:pt x="1163308" y="108727"/>
                      <a:pt x="1160393" y="103926"/>
                    </a:cubicBezTo>
                    <a:cubicBezTo>
                      <a:pt x="1152850" y="91582"/>
                      <a:pt x="1126961" y="51291"/>
                      <a:pt x="1075697" y="29688"/>
                    </a:cubicBezTo>
                    <a:cubicBezTo>
                      <a:pt x="1060952" y="23516"/>
                      <a:pt x="1033520" y="11858"/>
                      <a:pt x="999230" y="16658"/>
                    </a:cubicBezTo>
                    <a:cubicBezTo>
                      <a:pt x="949167" y="23688"/>
                      <a:pt x="918649" y="61235"/>
                      <a:pt x="905962" y="76666"/>
                    </a:cubicBezTo>
                    <a:cubicBezTo>
                      <a:pt x="869443" y="121414"/>
                      <a:pt x="847840" y="187765"/>
                      <a:pt x="853155" y="240058"/>
                    </a:cubicBezTo>
                    <a:cubicBezTo>
                      <a:pt x="839096" y="224627"/>
                      <a:pt x="818693" y="207139"/>
                      <a:pt x="790576" y="195309"/>
                    </a:cubicBezTo>
                    <a:cubicBezTo>
                      <a:pt x="778746" y="190337"/>
                      <a:pt x="758857" y="181936"/>
                      <a:pt x="733826" y="181250"/>
                    </a:cubicBezTo>
                    <a:cubicBezTo>
                      <a:pt x="739655" y="163077"/>
                      <a:pt x="743255" y="140445"/>
                      <a:pt x="739312" y="114899"/>
                    </a:cubicBezTo>
                    <a:cubicBezTo>
                      <a:pt x="737941" y="106498"/>
                      <a:pt x="733140" y="76494"/>
                      <a:pt x="711709" y="49920"/>
                    </a:cubicBezTo>
                    <a:cubicBezTo>
                      <a:pt x="672618" y="1228"/>
                      <a:pt x="595637" y="-14717"/>
                      <a:pt x="535458" y="14944"/>
                    </a:cubicBezTo>
                    <a:cubicBezTo>
                      <a:pt x="510426" y="27288"/>
                      <a:pt x="487795" y="47862"/>
                      <a:pt x="471336" y="72379"/>
                    </a:cubicBezTo>
                    <a:cubicBezTo>
                      <a:pt x="471164" y="72208"/>
                      <a:pt x="470993" y="72037"/>
                      <a:pt x="470821" y="71865"/>
                    </a:cubicBezTo>
                    <a:cubicBezTo>
                      <a:pt x="431731" y="23173"/>
                      <a:pt x="354750" y="7228"/>
                      <a:pt x="294571" y="36889"/>
                    </a:cubicBezTo>
                    <a:cubicBezTo>
                      <a:pt x="262167" y="52834"/>
                      <a:pt x="234049" y="82324"/>
                      <a:pt x="217590" y="116614"/>
                    </a:cubicBezTo>
                    <a:cubicBezTo>
                      <a:pt x="211418" y="112156"/>
                      <a:pt x="204902" y="108041"/>
                      <a:pt x="197530" y="104612"/>
                    </a:cubicBezTo>
                    <a:cubicBezTo>
                      <a:pt x="164955" y="89524"/>
                      <a:pt x="134265" y="93639"/>
                      <a:pt x="122092" y="95525"/>
                    </a:cubicBezTo>
                    <a:cubicBezTo>
                      <a:pt x="110091" y="97411"/>
                      <a:pt x="82830" y="99640"/>
                      <a:pt x="59170" y="120557"/>
                    </a:cubicBezTo>
                    <a:cubicBezTo>
                      <a:pt x="11850" y="162562"/>
                      <a:pt x="-5981" y="239372"/>
                      <a:pt x="1734" y="308638"/>
                    </a:cubicBezTo>
                    <a:cubicBezTo>
                      <a:pt x="3792" y="326811"/>
                      <a:pt x="7564" y="354072"/>
                      <a:pt x="23851" y="382190"/>
                    </a:cubicBezTo>
                    <a:cubicBezTo>
                      <a:pt x="63285" y="450084"/>
                      <a:pt x="137523" y="454199"/>
                      <a:pt x="152782" y="455056"/>
                    </a:cubicBezTo>
                    <a:cubicBezTo>
                      <a:pt x="168727" y="455913"/>
                      <a:pt x="219476" y="457971"/>
                      <a:pt x="264567" y="417851"/>
                    </a:cubicBezTo>
                    <a:cubicBezTo>
                      <a:pt x="272797" y="410479"/>
                      <a:pt x="284970" y="399678"/>
                      <a:pt x="295085" y="383733"/>
                    </a:cubicBezTo>
                    <a:cubicBezTo>
                      <a:pt x="299543" y="407564"/>
                      <a:pt x="310001" y="434139"/>
                      <a:pt x="333490" y="456428"/>
                    </a:cubicBezTo>
                    <a:cubicBezTo>
                      <a:pt x="383896" y="504605"/>
                      <a:pt x="454534" y="495347"/>
                      <a:pt x="466535" y="493804"/>
                    </a:cubicBezTo>
                    <a:cubicBezTo>
                      <a:pt x="503397" y="489003"/>
                      <a:pt x="550203" y="470829"/>
                      <a:pt x="575406" y="437911"/>
                    </a:cubicBezTo>
                    <a:cubicBezTo>
                      <a:pt x="579692" y="448884"/>
                      <a:pt x="585864" y="458485"/>
                      <a:pt x="593923" y="466372"/>
                    </a:cubicBezTo>
                    <a:cubicBezTo>
                      <a:pt x="605753" y="477687"/>
                      <a:pt x="623583" y="481974"/>
                      <a:pt x="658902" y="490203"/>
                    </a:cubicBezTo>
                    <a:cubicBezTo>
                      <a:pt x="728682" y="506662"/>
                      <a:pt x="773945" y="517292"/>
                      <a:pt x="820751" y="495175"/>
                    </a:cubicBezTo>
                    <a:cubicBezTo>
                      <a:pt x="824866" y="493289"/>
                      <a:pt x="856755" y="477516"/>
                      <a:pt x="880415" y="444255"/>
                    </a:cubicBezTo>
                    <a:cubicBezTo>
                      <a:pt x="883502" y="448369"/>
                      <a:pt x="887445" y="452656"/>
                      <a:pt x="892417" y="457113"/>
                    </a:cubicBezTo>
                    <a:cubicBezTo>
                      <a:pt x="938366" y="497576"/>
                      <a:pt x="1006088" y="486088"/>
                      <a:pt x="1067468" y="472029"/>
                    </a:cubicBezTo>
                    <a:cubicBezTo>
                      <a:pt x="1082212" y="468600"/>
                      <a:pt x="1097300" y="465000"/>
                      <a:pt x="1109987" y="455227"/>
                    </a:cubicBezTo>
                    <a:cubicBezTo>
                      <a:pt x="1116159" y="450427"/>
                      <a:pt x="1120788" y="444255"/>
                      <a:pt x="1124389" y="437397"/>
                    </a:cubicBezTo>
                    <a:cubicBezTo>
                      <a:pt x="1175995" y="453684"/>
                      <a:pt x="1240460" y="445798"/>
                      <a:pt x="1276294" y="436368"/>
                    </a:cubicBezTo>
                    <a:cubicBezTo>
                      <a:pt x="1302354" y="429510"/>
                      <a:pt x="1332015" y="420423"/>
                      <a:pt x="1346417" y="394191"/>
                    </a:cubicBezTo>
                    <a:cubicBezTo>
                      <a:pt x="1354646" y="379275"/>
                      <a:pt x="1355846" y="362816"/>
                      <a:pt x="1352760" y="346357"/>
                    </a:cubicBezTo>
                    <a:cubicBezTo>
                      <a:pt x="1362704" y="339499"/>
                      <a:pt x="1369391" y="332812"/>
                      <a:pt x="1372477" y="329726"/>
                    </a:cubicBezTo>
                    <a:cubicBezTo>
                      <a:pt x="1380021" y="322354"/>
                      <a:pt x="1407967" y="292178"/>
                      <a:pt x="1408139" y="250002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3115478" y="1224131"/>
                <a:ext cx="29344" cy="53318"/>
              </a:xfrm>
              <a:custGeom>
                <a:avLst/>
                <a:gdLst/>
                <a:ahLst/>
                <a:cxnLst/>
                <a:rect l="l" t="t" r="r" b="b"/>
                <a:pathLst>
                  <a:path w="29344" h="53318" extrusionOk="0">
                    <a:moveTo>
                      <a:pt x="206" y="5679"/>
                    </a:moveTo>
                    <a:cubicBezTo>
                      <a:pt x="-1337" y="23167"/>
                      <a:pt x="5864" y="40484"/>
                      <a:pt x="19066" y="51800"/>
                    </a:cubicBezTo>
                    <a:cubicBezTo>
                      <a:pt x="24723" y="56771"/>
                      <a:pt x="33125" y="48371"/>
                      <a:pt x="27467" y="43398"/>
                    </a:cubicBezTo>
                    <a:cubicBezTo>
                      <a:pt x="16322" y="33797"/>
                      <a:pt x="10836" y="20253"/>
                      <a:pt x="12036" y="5508"/>
                    </a:cubicBezTo>
                    <a:cubicBezTo>
                      <a:pt x="12551" y="-1864"/>
                      <a:pt x="720" y="-1864"/>
                      <a:pt x="206" y="5679"/>
                    </a:cubicBezTo>
                    <a:lnTo>
                      <a:pt x="206" y="5679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3276847" y="1279188"/>
                <a:ext cx="11830" cy="78481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78481" extrusionOk="0">
                    <a:moveTo>
                      <a:pt x="11830" y="72695"/>
                    </a:moveTo>
                    <a:cubicBezTo>
                      <a:pt x="11830" y="50406"/>
                      <a:pt x="11830" y="27946"/>
                      <a:pt x="11830" y="5658"/>
                    </a:cubicBezTo>
                    <a:cubicBezTo>
                      <a:pt x="11830" y="-1886"/>
                      <a:pt x="0" y="-1886"/>
                      <a:pt x="0" y="5658"/>
                    </a:cubicBezTo>
                    <a:cubicBezTo>
                      <a:pt x="0" y="27946"/>
                      <a:pt x="0" y="50406"/>
                      <a:pt x="0" y="72695"/>
                    </a:cubicBezTo>
                    <a:cubicBezTo>
                      <a:pt x="0" y="80410"/>
                      <a:pt x="11830" y="80410"/>
                      <a:pt x="11830" y="72695"/>
                    </a:cubicBezTo>
                    <a:lnTo>
                      <a:pt x="11830" y="72695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3365823" y="1272201"/>
                <a:ext cx="30309" cy="53408"/>
              </a:xfrm>
              <a:custGeom>
                <a:avLst/>
                <a:gdLst/>
                <a:ahLst/>
                <a:cxnLst/>
                <a:rect l="l" t="t" r="r" b="b"/>
                <a:pathLst>
                  <a:path w="30309" h="53408" extrusionOk="0">
                    <a:moveTo>
                      <a:pt x="522" y="6987"/>
                    </a:moveTo>
                    <a:cubicBezTo>
                      <a:pt x="6522" y="21218"/>
                      <a:pt x="12352" y="35276"/>
                      <a:pt x="18352" y="49507"/>
                    </a:cubicBezTo>
                    <a:cubicBezTo>
                      <a:pt x="21267" y="56365"/>
                      <a:pt x="32754" y="53450"/>
                      <a:pt x="29839" y="46421"/>
                    </a:cubicBezTo>
                    <a:cubicBezTo>
                      <a:pt x="23839" y="32190"/>
                      <a:pt x="18009" y="18131"/>
                      <a:pt x="12009" y="3901"/>
                    </a:cubicBezTo>
                    <a:cubicBezTo>
                      <a:pt x="8923" y="-2957"/>
                      <a:pt x="-2565" y="-42"/>
                      <a:pt x="522" y="6987"/>
                    </a:cubicBezTo>
                    <a:lnTo>
                      <a:pt x="522" y="6987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3635918" y="1318382"/>
                <a:ext cx="42753" cy="35870"/>
              </a:xfrm>
              <a:custGeom>
                <a:avLst/>
                <a:gdLst/>
                <a:ahLst/>
                <a:cxnLst/>
                <a:rect l="l" t="t" r="r" b="b"/>
                <a:pathLst>
                  <a:path w="42753" h="35870" extrusionOk="0">
                    <a:moveTo>
                      <a:pt x="8518" y="34700"/>
                    </a:moveTo>
                    <a:cubicBezTo>
                      <a:pt x="19148" y="26985"/>
                      <a:pt x="29606" y="19098"/>
                      <a:pt x="40236" y="11383"/>
                    </a:cubicBezTo>
                    <a:cubicBezTo>
                      <a:pt x="46237" y="6926"/>
                      <a:pt x="40408" y="-3361"/>
                      <a:pt x="34235" y="1096"/>
                    </a:cubicBezTo>
                    <a:cubicBezTo>
                      <a:pt x="23606" y="8811"/>
                      <a:pt x="13147" y="16698"/>
                      <a:pt x="2517" y="24413"/>
                    </a:cubicBezTo>
                    <a:cubicBezTo>
                      <a:pt x="-3484" y="29043"/>
                      <a:pt x="2346" y="39330"/>
                      <a:pt x="8518" y="34700"/>
                    </a:cubicBezTo>
                    <a:lnTo>
                      <a:pt x="8518" y="34700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3513277" y="1421149"/>
                <a:ext cx="11830" cy="50877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50877" extrusionOk="0">
                    <a:moveTo>
                      <a:pt x="11830" y="45091"/>
                    </a:moveTo>
                    <a:cubicBezTo>
                      <a:pt x="11830" y="31890"/>
                      <a:pt x="11830" y="18860"/>
                      <a:pt x="11830" y="5658"/>
                    </a:cubicBezTo>
                    <a:cubicBezTo>
                      <a:pt x="11830" y="-1886"/>
                      <a:pt x="0" y="-1886"/>
                      <a:pt x="0" y="5658"/>
                    </a:cubicBezTo>
                    <a:cubicBezTo>
                      <a:pt x="0" y="18860"/>
                      <a:pt x="0" y="31890"/>
                      <a:pt x="0" y="45091"/>
                    </a:cubicBezTo>
                    <a:cubicBezTo>
                      <a:pt x="0" y="52807"/>
                      <a:pt x="11830" y="52807"/>
                      <a:pt x="11830" y="45091"/>
                    </a:cubicBezTo>
                    <a:lnTo>
                      <a:pt x="11830" y="45091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3764787" y="1661236"/>
                <a:ext cx="28352" cy="51087"/>
              </a:xfrm>
              <a:custGeom>
                <a:avLst/>
                <a:gdLst/>
                <a:ahLst/>
                <a:cxnLst/>
                <a:rect l="l" t="t" r="r" b="b"/>
                <a:pathLst>
                  <a:path w="28352" h="51087" extrusionOk="0">
                    <a:moveTo>
                      <a:pt x="10808" y="47948"/>
                    </a:moveTo>
                    <a:cubicBezTo>
                      <a:pt x="16466" y="34918"/>
                      <a:pt x="22124" y="22059"/>
                      <a:pt x="27782" y="9029"/>
                    </a:cubicBezTo>
                    <a:cubicBezTo>
                      <a:pt x="30868" y="2171"/>
                      <a:pt x="20581" y="-3830"/>
                      <a:pt x="17495" y="3028"/>
                    </a:cubicBezTo>
                    <a:cubicBezTo>
                      <a:pt x="11837" y="16059"/>
                      <a:pt x="6179" y="28917"/>
                      <a:pt x="521" y="41948"/>
                    </a:cubicBezTo>
                    <a:cubicBezTo>
                      <a:pt x="-2393" y="48977"/>
                      <a:pt x="7722" y="54978"/>
                      <a:pt x="10808" y="47948"/>
                    </a:cubicBezTo>
                    <a:lnTo>
                      <a:pt x="10808" y="47948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3812603" y="1405385"/>
                <a:ext cx="28239" cy="74463"/>
              </a:xfrm>
              <a:custGeom>
                <a:avLst/>
                <a:gdLst/>
                <a:ahLst/>
                <a:cxnLst/>
                <a:rect l="l" t="t" r="r" b="b"/>
                <a:pathLst>
                  <a:path w="28239" h="74463" extrusionOk="0">
                    <a:moveTo>
                      <a:pt x="12198" y="68741"/>
                    </a:moveTo>
                    <a:cubicBezTo>
                      <a:pt x="10826" y="47482"/>
                      <a:pt x="15970" y="26908"/>
                      <a:pt x="27286" y="8734"/>
                    </a:cubicBezTo>
                    <a:cubicBezTo>
                      <a:pt x="31400" y="2219"/>
                      <a:pt x="21113" y="-3610"/>
                      <a:pt x="16999" y="2733"/>
                    </a:cubicBezTo>
                    <a:cubicBezTo>
                      <a:pt x="4654" y="22450"/>
                      <a:pt x="-1175" y="45424"/>
                      <a:pt x="197" y="68741"/>
                    </a:cubicBezTo>
                    <a:cubicBezTo>
                      <a:pt x="711" y="76285"/>
                      <a:pt x="12541" y="76457"/>
                      <a:pt x="12198" y="68741"/>
                    </a:cubicBezTo>
                    <a:lnTo>
                      <a:pt x="12198" y="68741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3852320" y="1326257"/>
                <a:ext cx="43795" cy="38994"/>
              </a:xfrm>
              <a:custGeom>
                <a:avLst/>
                <a:gdLst/>
                <a:ahLst/>
                <a:cxnLst/>
                <a:rect l="l" t="t" r="r" b="b"/>
                <a:pathLst>
                  <a:path w="43795" h="38994" extrusionOk="0">
                    <a:moveTo>
                      <a:pt x="1970" y="9853"/>
                    </a:moveTo>
                    <a:cubicBezTo>
                      <a:pt x="12429" y="19111"/>
                      <a:pt x="23059" y="28198"/>
                      <a:pt x="33517" y="37456"/>
                    </a:cubicBezTo>
                    <a:cubicBezTo>
                      <a:pt x="39175" y="42428"/>
                      <a:pt x="47576" y="34198"/>
                      <a:pt x="41918" y="29055"/>
                    </a:cubicBezTo>
                    <a:cubicBezTo>
                      <a:pt x="31460" y="19797"/>
                      <a:pt x="20830" y="10710"/>
                      <a:pt x="10372" y="1452"/>
                    </a:cubicBezTo>
                    <a:cubicBezTo>
                      <a:pt x="4542" y="-3349"/>
                      <a:pt x="-3859" y="4881"/>
                      <a:pt x="1970" y="9853"/>
                    </a:cubicBezTo>
                    <a:lnTo>
                      <a:pt x="1970" y="9853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140098" y="1279188"/>
                <a:ext cx="11829" cy="70594"/>
              </a:xfrm>
              <a:custGeom>
                <a:avLst/>
                <a:gdLst/>
                <a:ahLst/>
                <a:cxnLst/>
                <a:rect l="l" t="t" r="r" b="b"/>
                <a:pathLst>
                  <a:path w="11829" h="70594" extrusionOk="0">
                    <a:moveTo>
                      <a:pt x="11830" y="64808"/>
                    </a:moveTo>
                    <a:cubicBezTo>
                      <a:pt x="11830" y="45091"/>
                      <a:pt x="11830" y="25375"/>
                      <a:pt x="11830" y="5658"/>
                    </a:cubicBezTo>
                    <a:cubicBezTo>
                      <a:pt x="11830" y="-1886"/>
                      <a:pt x="0" y="-1886"/>
                      <a:pt x="0" y="5658"/>
                    </a:cubicBezTo>
                    <a:cubicBezTo>
                      <a:pt x="0" y="25375"/>
                      <a:pt x="0" y="45091"/>
                      <a:pt x="0" y="64808"/>
                    </a:cubicBezTo>
                    <a:cubicBezTo>
                      <a:pt x="0" y="72523"/>
                      <a:pt x="11830" y="72523"/>
                      <a:pt x="11830" y="64808"/>
                    </a:cubicBezTo>
                    <a:lnTo>
                      <a:pt x="11830" y="64808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4601" y="1255603"/>
                <a:ext cx="36669" cy="66531"/>
              </a:xfrm>
              <a:custGeom>
                <a:avLst/>
                <a:gdLst/>
                <a:ahLst/>
                <a:cxnLst/>
                <a:rect l="l" t="t" r="r" b="b"/>
                <a:pathLst>
                  <a:path w="36669" h="66531" extrusionOk="0">
                    <a:moveTo>
                      <a:pt x="89" y="7469"/>
                    </a:moveTo>
                    <a:cubicBezTo>
                      <a:pt x="3861" y="28728"/>
                      <a:pt x="13119" y="48102"/>
                      <a:pt x="26835" y="64561"/>
                    </a:cubicBezTo>
                    <a:cubicBezTo>
                      <a:pt x="31636" y="70391"/>
                      <a:pt x="40037" y="61990"/>
                      <a:pt x="35236" y="56160"/>
                    </a:cubicBezTo>
                    <a:cubicBezTo>
                      <a:pt x="22720" y="41244"/>
                      <a:pt x="14834" y="23413"/>
                      <a:pt x="11405" y="4211"/>
                    </a:cubicBezTo>
                    <a:cubicBezTo>
                      <a:pt x="10204" y="-3161"/>
                      <a:pt x="-1111" y="-75"/>
                      <a:pt x="89" y="7469"/>
                    </a:cubicBezTo>
                    <a:lnTo>
                      <a:pt x="89" y="7469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4471168" y="1291018"/>
                <a:ext cx="11829" cy="78481"/>
              </a:xfrm>
              <a:custGeom>
                <a:avLst/>
                <a:gdLst/>
                <a:ahLst/>
                <a:cxnLst/>
                <a:rect l="l" t="t" r="r" b="b"/>
                <a:pathLst>
                  <a:path w="11829" h="78481" extrusionOk="0">
                    <a:moveTo>
                      <a:pt x="11830" y="72695"/>
                    </a:moveTo>
                    <a:cubicBezTo>
                      <a:pt x="11830" y="50406"/>
                      <a:pt x="11830" y="27946"/>
                      <a:pt x="11830" y="5658"/>
                    </a:cubicBezTo>
                    <a:cubicBezTo>
                      <a:pt x="11830" y="-1886"/>
                      <a:pt x="0" y="-1886"/>
                      <a:pt x="0" y="5658"/>
                    </a:cubicBezTo>
                    <a:cubicBezTo>
                      <a:pt x="0" y="27946"/>
                      <a:pt x="0" y="50406"/>
                      <a:pt x="0" y="72695"/>
                    </a:cubicBezTo>
                    <a:cubicBezTo>
                      <a:pt x="0" y="80410"/>
                      <a:pt x="11830" y="80410"/>
                      <a:pt x="11830" y="72695"/>
                    </a:cubicBezTo>
                    <a:lnTo>
                      <a:pt x="11830" y="72695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4380685" y="1211980"/>
                <a:ext cx="39047" cy="11829"/>
              </a:xfrm>
              <a:custGeom>
                <a:avLst/>
                <a:gdLst/>
                <a:ahLst/>
                <a:cxnLst/>
                <a:rect l="l" t="t" r="r" b="b"/>
                <a:pathLst>
                  <a:path w="39047" h="11829" extrusionOk="0">
                    <a:moveTo>
                      <a:pt x="5786" y="11830"/>
                    </a:moveTo>
                    <a:cubicBezTo>
                      <a:pt x="15045" y="11830"/>
                      <a:pt x="24132" y="11830"/>
                      <a:pt x="33390" y="11830"/>
                    </a:cubicBezTo>
                    <a:cubicBezTo>
                      <a:pt x="40934" y="11830"/>
                      <a:pt x="40934" y="0"/>
                      <a:pt x="33390" y="0"/>
                    </a:cubicBezTo>
                    <a:cubicBezTo>
                      <a:pt x="24132" y="0"/>
                      <a:pt x="15045" y="0"/>
                      <a:pt x="5786" y="0"/>
                    </a:cubicBezTo>
                    <a:cubicBezTo>
                      <a:pt x="-1929" y="0"/>
                      <a:pt x="-1929" y="11830"/>
                      <a:pt x="5786" y="11830"/>
                    </a:cubicBezTo>
                    <a:lnTo>
                      <a:pt x="5786" y="11830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7" name="Google Shape;487;p3"/>
            <p:cNvGrpSpPr/>
            <p:nvPr/>
          </p:nvGrpSpPr>
          <p:grpSpPr>
            <a:xfrm>
              <a:off x="-8794677" y="-175930"/>
              <a:ext cx="1313566" cy="354327"/>
              <a:chOff x="3130847" y="850021"/>
              <a:chExt cx="1313566" cy="354327"/>
            </a:xfrm>
          </p:grpSpPr>
          <p:sp>
            <p:nvSpPr>
              <p:cNvPr id="488" name="Google Shape;488;p3"/>
              <p:cNvSpPr/>
              <p:nvPr/>
            </p:nvSpPr>
            <p:spPr>
              <a:xfrm>
                <a:off x="3130847" y="1017659"/>
                <a:ext cx="54219" cy="56260"/>
              </a:xfrm>
              <a:custGeom>
                <a:avLst/>
                <a:gdLst/>
                <a:ahLst/>
                <a:cxnLst/>
                <a:rect l="l" t="t" r="r" b="b"/>
                <a:pathLst>
                  <a:path w="54219" h="56260" extrusionOk="0">
                    <a:moveTo>
                      <a:pt x="11240" y="53560"/>
                    </a:moveTo>
                    <a:cubicBezTo>
                      <a:pt x="22213" y="37272"/>
                      <a:pt x="35929" y="23042"/>
                      <a:pt x="51703" y="11383"/>
                    </a:cubicBezTo>
                    <a:cubicBezTo>
                      <a:pt x="57703" y="6926"/>
                      <a:pt x="51874" y="-3361"/>
                      <a:pt x="45702" y="1096"/>
                    </a:cubicBezTo>
                    <a:cubicBezTo>
                      <a:pt x="28214" y="13955"/>
                      <a:pt x="13298" y="29557"/>
                      <a:pt x="953" y="47559"/>
                    </a:cubicBezTo>
                    <a:cubicBezTo>
                      <a:pt x="-3161" y="53903"/>
                      <a:pt x="7126" y="59904"/>
                      <a:pt x="11240" y="53560"/>
                    </a:cubicBezTo>
                    <a:lnTo>
                      <a:pt x="11240" y="53560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3257130" y="908685"/>
                <a:ext cx="11830" cy="66522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66522" extrusionOk="0">
                    <a:moveTo>
                      <a:pt x="0" y="5658"/>
                    </a:moveTo>
                    <a:cubicBezTo>
                      <a:pt x="0" y="24003"/>
                      <a:pt x="0" y="42520"/>
                      <a:pt x="0" y="60865"/>
                    </a:cubicBezTo>
                    <a:cubicBezTo>
                      <a:pt x="0" y="68409"/>
                      <a:pt x="11830" y="68409"/>
                      <a:pt x="11830" y="60865"/>
                    </a:cubicBezTo>
                    <a:cubicBezTo>
                      <a:pt x="11830" y="42520"/>
                      <a:pt x="11830" y="24003"/>
                      <a:pt x="11830" y="5658"/>
                    </a:cubicBezTo>
                    <a:cubicBezTo>
                      <a:pt x="11830" y="-1886"/>
                      <a:pt x="0" y="-1886"/>
                      <a:pt x="0" y="5658"/>
                    </a:cubicBezTo>
                    <a:lnTo>
                      <a:pt x="0" y="5658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3431064" y="1062187"/>
                <a:ext cx="30673" cy="55248"/>
              </a:xfrm>
              <a:custGeom>
                <a:avLst/>
                <a:gdLst/>
                <a:ahLst/>
                <a:cxnLst/>
                <a:rect l="l" t="t" r="r" b="b"/>
                <a:pathLst>
                  <a:path w="30673" h="55248" extrusionOk="0">
                    <a:moveTo>
                      <a:pt x="11575" y="51037"/>
                    </a:moveTo>
                    <a:cubicBezTo>
                      <a:pt x="14147" y="35435"/>
                      <a:pt x="20147" y="21205"/>
                      <a:pt x="29577" y="8518"/>
                    </a:cubicBezTo>
                    <a:cubicBezTo>
                      <a:pt x="34035" y="2346"/>
                      <a:pt x="23748" y="-3484"/>
                      <a:pt x="19290" y="2517"/>
                    </a:cubicBezTo>
                    <a:cubicBezTo>
                      <a:pt x="9346" y="15890"/>
                      <a:pt x="2831" y="31492"/>
                      <a:pt x="88" y="47780"/>
                    </a:cubicBezTo>
                    <a:cubicBezTo>
                      <a:pt x="-1112" y="55324"/>
                      <a:pt x="10375" y="58410"/>
                      <a:pt x="11575" y="51037"/>
                    </a:cubicBezTo>
                    <a:lnTo>
                      <a:pt x="11575" y="51037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3595337" y="1035101"/>
                <a:ext cx="25111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62350" extrusionOk="0">
                    <a:moveTo>
                      <a:pt x="25096" y="56692"/>
                    </a:moveTo>
                    <a:cubicBezTo>
                      <a:pt x="23553" y="38004"/>
                      <a:pt x="18752" y="20002"/>
                      <a:pt x="10865" y="3028"/>
                    </a:cubicBezTo>
                    <a:cubicBezTo>
                      <a:pt x="7608" y="-3830"/>
                      <a:pt x="-2508" y="2171"/>
                      <a:pt x="578" y="9029"/>
                    </a:cubicBezTo>
                    <a:cubicBezTo>
                      <a:pt x="7608" y="24117"/>
                      <a:pt x="11894" y="40233"/>
                      <a:pt x="13266" y="56692"/>
                    </a:cubicBezTo>
                    <a:cubicBezTo>
                      <a:pt x="13780" y="64236"/>
                      <a:pt x="25610" y="64236"/>
                      <a:pt x="25096" y="56692"/>
                    </a:cubicBezTo>
                    <a:lnTo>
                      <a:pt x="25096" y="56692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3737842" y="1031019"/>
                <a:ext cx="28010" cy="54511"/>
              </a:xfrm>
              <a:custGeom>
                <a:avLst/>
                <a:gdLst/>
                <a:ahLst/>
                <a:cxnLst/>
                <a:rect l="l" t="t" r="r" b="b"/>
                <a:pathLst>
                  <a:path w="28010" h="54511" extrusionOk="0">
                    <a:moveTo>
                      <a:pt x="377" y="7110"/>
                    </a:moveTo>
                    <a:cubicBezTo>
                      <a:pt x="5692" y="21512"/>
                      <a:pt x="10836" y="36086"/>
                      <a:pt x="16151" y="50487"/>
                    </a:cubicBezTo>
                    <a:cubicBezTo>
                      <a:pt x="18723" y="57517"/>
                      <a:pt x="30210" y="54602"/>
                      <a:pt x="27638" y="47401"/>
                    </a:cubicBezTo>
                    <a:cubicBezTo>
                      <a:pt x="22323" y="32999"/>
                      <a:pt x="17179" y="18426"/>
                      <a:pt x="11865" y="4024"/>
                    </a:cubicBezTo>
                    <a:cubicBezTo>
                      <a:pt x="9121" y="-3005"/>
                      <a:pt x="-2194" y="-90"/>
                      <a:pt x="377" y="7110"/>
                    </a:cubicBezTo>
                    <a:lnTo>
                      <a:pt x="377" y="7110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3821034" y="1153383"/>
                <a:ext cx="59320" cy="50965"/>
              </a:xfrm>
              <a:custGeom>
                <a:avLst/>
                <a:gdLst/>
                <a:ahLst/>
                <a:cxnLst/>
                <a:rect l="l" t="t" r="r" b="b"/>
                <a:pathLst>
                  <a:path w="59320" h="50965" extrusionOk="0">
                    <a:moveTo>
                      <a:pt x="9939" y="48995"/>
                    </a:moveTo>
                    <a:cubicBezTo>
                      <a:pt x="23312" y="33736"/>
                      <a:pt x="38743" y="21049"/>
                      <a:pt x="56402" y="11105"/>
                    </a:cubicBezTo>
                    <a:cubicBezTo>
                      <a:pt x="63089" y="7333"/>
                      <a:pt x="57088" y="-2954"/>
                      <a:pt x="50402" y="818"/>
                    </a:cubicBezTo>
                    <a:cubicBezTo>
                      <a:pt x="32056" y="11276"/>
                      <a:pt x="15597" y="24649"/>
                      <a:pt x="1538" y="40594"/>
                    </a:cubicBezTo>
                    <a:cubicBezTo>
                      <a:pt x="-3434" y="46424"/>
                      <a:pt x="4796" y="54825"/>
                      <a:pt x="9939" y="48995"/>
                    </a:cubicBezTo>
                    <a:lnTo>
                      <a:pt x="9939" y="48995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4061619" y="1055242"/>
                <a:ext cx="36722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36722" h="69844" extrusionOk="0">
                    <a:moveTo>
                      <a:pt x="24816" y="3975"/>
                    </a:moveTo>
                    <a:cubicBezTo>
                      <a:pt x="16757" y="23521"/>
                      <a:pt x="8528" y="43238"/>
                      <a:pt x="470" y="62783"/>
                    </a:cubicBezTo>
                    <a:cubicBezTo>
                      <a:pt x="-2445" y="69812"/>
                      <a:pt x="9042" y="72898"/>
                      <a:pt x="11957" y="65869"/>
                    </a:cubicBezTo>
                    <a:cubicBezTo>
                      <a:pt x="20015" y="46324"/>
                      <a:pt x="28245" y="26607"/>
                      <a:pt x="36303" y="7062"/>
                    </a:cubicBezTo>
                    <a:cubicBezTo>
                      <a:pt x="39046" y="32"/>
                      <a:pt x="27559" y="-3054"/>
                      <a:pt x="24816" y="3975"/>
                    </a:cubicBezTo>
                    <a:lnTo>
                      <a:pt x="24816" y="3975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4158850" y="1035257"/>
                <a:ext cx="33584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33584" h="69908" extrusionOk="0">
                    <a:moveTo>
                      <a:pt x="33540" y="64251"/>
                    </a:moveTo>
                    <a:cubicBezTo>
                      <a:pt x="30969" y="42134"/>
                      <a:pt x="23596" y="21217"/>
                      <a:pt x="11252" y="2700"/>
                    </a:cubicBezTo>
                    <a:cubicBezTo>
                      <a:pt x="6966" y="-3643"/>
                      <a:pt x="-3150" y="2357"/>
                      <a:pt x="965" y="8701"/>
                    </a:cubicBezTo>
                    <a:cubicBezTo>
                      <a:pt x="12109" y="25332"/>
                      <a:pt x="19310" y="44191"/>
                      <a:pt x="21539" y="64251"/>
                    </a:cubicBezTo>
                    <a:cubicBezTo>
                      <a:pt x="22567" y="71795"/>
                      <a:pt x="34398" y="71795"/>
                      <a:pt x="33540" y="64251"/>
                    </a:cubicBezTo>
                    <a:lnTo>
                      <a:pt x="33540" y="64251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4226943" y="979237"/>
                <a:ext cx="38632" cy="44060"/>
              </a:xfrm>
              <a:custGeom>
                <a:avLst/>
                <a:gdLst/>
                <a:ahLst/>
                <a:cxnLst/>
                <a:rect l="l" t="t" r="r" b="b"/>
                <a:pathLst>
                  <a:path w="38632" h="44060" extrusionOk="0">
                    <a:moveTo>
                      <a:pt x="1451" y="10372"/>
                    </a:moveTo>
                    <a:cubicBezTo>
                      <a:pt x="10538" y="21001"/>
                      <a:pt x="19625" y="31631"/>
                      <a:pt x="28712" y="42090"/>
                    </a:cubicBezTo>
                    <a:cubicBezTo>
                      <a:pt x="33684" y="47919"/>
                      <a:pt x="42085" y="39518"/>
                      <a:pt x="37113" y="33689"/>
                    </a:cubicBezTo>
                    <a:cubicBezTo>
                      <a:pt x="28026" y="23059"/>
                      <a:pt x="18939" y="12429"/>
                      <a:pt x="9852" y="1970"/>
                    </a:cubicBezTo>
                    <a:cubicBezTo>
                      <a:pt x="4880" y="-3859"/>
                      <a:pt x="-3349" y="4542"/>
                      <a:pt x="1451" y="10372"/>
                    </a:cubicBezTo>
                    <a:lnTo>
                      <a:pt x="1451" y="10372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4317125" y="1121377"/>
                <a:ext cx="47747" cy="42959"/>
              </a:xfrm>
              <a:custGeom>
                <a:avLst/>
                <a:gdLst/>
                <a:ahLst/>
                <a:cxnLst/>
                <a:rect l="l" t="t" r="r" b="b"/>
                <a:pathLst>
                  <a:path w="47747" h="42959" extrusionOk="0">
                    <a:moveTo>
                      <a:pt x="11396" y="40367"/>
                    </a:moveTo>
                    <a:cubicBezTo>
                      <a:pt x="20311" y="28194"/>
                      <a:pt x="31627" y="18422"/>
                      <a:pt x="44829" y="11049"/>
                    </a:cubicBezTo>
                    <a:cubicBezTo>
                      <a:pt x="51515" y="7277"/>
                      <a:pt x="45515" y="-2838"/>
                      <a:pt x="38828" y="762"/>
                    </a:cubicBezTo>
                    <a:cubicBezTo>
                      <a:pt x="23912" y="9163"/>
                      <a:pt x="11396" y="20650"/>
                      <a:pt x="1109" y="34366"/>
                    </a:cubicBezTo>
                    <a:cubicBezTo>
                      <a:pt x="-3349" y="40539"/>
                      <a:pt x="6767" y="46540"/>
                      <a:pt x="11396" y="40367"/>
                    </a:cubicBezTo>
                    <a:lnTo>
                      <a:pt x="11396" y="40367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4388709" y="911878"/>
                <a:ext cx="55704" cy="50876"/>
              </a:xfrm>
              <a:custGeom>
                <a:avLst/>
                <a:gdLst/>
                <a:ahLst/>
                <a:cxnLst/>
                <a:rect l="l" t="t" r="r" b="b"/>
                <a:pathLst>
                  <a:path w="55704" h="50876" extrusionOk="0">
                    <a:moveTo>
                      <a:pt x="53827" y="40869"/>
                    </a:moveTo>
                    <a:cubicBezTo>
                      <a:pt x="39254" y="27839"/>
                      <a:pt x="24852" y="14637"/>
                      <a:pt x="10279" y="1607"/>
                    </a:cubicBezTo>
                    <a:cubicBezTo>
                      <a:pt x="4621" y="-3537"/>
                      <a:pt x="-3780" y="4865"/>
                      <a:pt x="1878" y="10008"/>
                    </a:cubicBezTo>
                    <a:cubicBezTo>
                      <a:pt x="16451" y="23038"/>
                      <a:pt x="30853" y="36240"/>
                      <a:pt x="45426" y="49270"/>
                    </a:cubicBezTo>
                    <a:cubicBezTo>
                      <a:pt x="51084" y="54414"/>
                      <a:pt x="59485" y="46013"/>
                      <a:pt x="53827" y="40869"/>
                    </a:cubicBezTo>
                    <a:lnTo>
                      <a:pt x="53827" y="40869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4117103" y="885201"/>
                <a:ext cx="38821" cy="31952"/>
              </a:xfrm>
              <a:custGeom>
                <a:avLst/>
                <a:gdLst/>
                <a:ahLst/>
                <a:cxnLst/>
                <a:rect l="l" t="t" r="r" b="b"/>
                <a:pathLst>
                  <a:path w="38821" h="31952" extrusionOk="0">
                    <a:moveTo>
                      <a:pt x="8593" y="30856"/>
                    </a:moveTo>
                    <a:cubicBezTo>
                      <a:pt x="17852" y="24341"/>
                      <a:pt x="27110" y="17826"/>
                      <a:pt x="36197" y="11311"/>
                    </a:cubicBezTo>
                    <a:cubicBezTo>
                      <a:pt x="42369" y="7025"/>
                      <a:pt x="36540" y="-3262"/>
                      <a:pt x="30196" y="1024"/>
                    </a:cubicBezTo>
                    <a:cubicBezTo>
                      <a:pt x="20938" y="7539"/>
                      <a:pt x="11679" y="14054"/>
                      <a:pt x="2593" y="20569"/>
                    </a:cubicBezTo>
                    <a:cubicBezTo>
                      <a:pt x="-3580" y="25027"/>
                      <a:pt x="2421" y="35314"/>
                      <a:pt x="8593" y="30856"/>
                    </a:cubicBezTo>
                    <a:lnTo>
                      <a:pt x="8593" y="30856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3376122" y="852707"/>
                <a:ext cx="40794" cy="49469"/>
              </a:xfrm>
              <a:custGeom>
                <a:avLst/>
                <a:gdLst/>
                <a:ahLst/>
                <a:cxnLst/>
                <a:rect l="l" t="t" r="r" b="b"/>
                <a:pathLst>
                  <a:path w="40794" h="49469" extrusionOk="0">
                    <a:moveTo>
                      <a:pt x="1366" y="10371"/>
                    </a:moveTo>
                    <a:cubicBezTo>
                      <a:pt x="11310" y="22716"/>
                      <a:pt x="21083" y="35060"/>
                      <a:pt x="31027" y="47405"/>
                    </a:cubicBezTo>
                    <a:cubicBezTo>
                      <a:pt x="35828" y="53405"/>
                      <a:pt x="44057" y="45004"/>
                      <a:pt x="39428" y="39004"/>
                    </a:cubicBezTo>
                    <a:cubicBezTo>
                      <a:pt x="29484" y="26659"/>
                      <a:pt x="19711" y="14315"/>
                      <a:pt x="9767" y="1970"/>
                    </a:cubicBezTo>
                    <a:cubicBezTo>
                      <a:pt x="4967" y="-3859"/>
                      <a:pt x="-3263" y="4542"/>
                      <a:pt x="1366" y="10371"/>
                    </a:cubicBezTo>
                    <a:lnTo>
                      <a:pt x="1366" y="10371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3473682" y="850021"/>
                <a:ext cx="79437" cy="54130"/>
              </a:xfrm>
              <a:custGeom>
                <a:avLst/>
                <a:gdLst/>
                <a:ahLst/>
                <a:cxnLst/>
                <a:rect l="l" t="t" r="r" b="b"/>
                <a:pathLst>
                  <a:path w="79437" h="54130" extrusionOk="0">
                    <a:moveTo>
                      <a:pt x="8734" y="53177"/>
                    </a:moveTo>
                    <a:cubicBezTo>
                      <a:pt x="31365" y="39118"/>
                      <a:pt x="53997" y="25231"/>
                      <a:pt x="76628" y="11172"/>
                    </a:cubicBezTo>
                    <a:cubicBezTo>
                      <a:pt x="83143" y="7228"/>
                      <a:pt x="77143" y="-3059"/>
                      <a:pt x="70627" y="885"/>
                    </a:cubicBezTo>
                    <a:cubicBezTo>
                      <a:pt x="47996" y="14944"/>
                      <a:pt x="25365" y="28831"/>
                      <a:pt x="2733" y="42890"/>
                    </a:cubicBezTo>
                    <a:cubicBezTo>
                      <a:pt x="-3610" y="47005"/>
                      <a:pt x="2219" y="57292"/>
                      <a:pt x="8734" y="53177"/>
                    </a:cubicBezTo>
                    <a:lnTo>
                      <a:pt x="8734" y="53177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2" name="Google Shape;502;p3"/>
            <p:cNvSpPr/>
            <p:nvPr/>
          </p:nvSpPr>
          <p:spPr>
            <a:xfrm>
              <a:off x="-8354381" y="-460166"/>
              <a:ext cx="550422" cy="476802"/>
            </a:xfrm>
            <a:custGeom>
              <a:avLst/>
              <a:gdLst/>
              <a:ahLst/>
              <a:cxnLst/>
              <a:rect l="l" t="t" r="r" b="b"/>
              <a:pathLst>
                <a:path w="550422" h="476802" extrusionOk="0">
                  <a:moveTo>
                    <a:pt x="99696" y="455371"/>
                  </a:moveTo>
                  <a:cubicBezTo>
                    <a:pt x="106040" y="444056"/>
                    <a:pt x="113241" y="433426"/>
                    <a:pt x="121128" y="423824"/>
                  </a:cubicBezTo>
                  <a:cubicBezTo>
                    <a:pt x="133815" y="408222"/>
                    <a:pt x="164333" y="370846"/>
                    <a:pt x="214396" y="363817"/>
                  </a:cubicBezTo>
                  <a:cubicBezTo>
                    <a:pt x="248686" y="359016"/>
                    <a:pt x="276118" y="370675"/>
                    <a:pt x="290863" y="376847"/>
                  </a:cubicBezTo>
                  <a:cubicBezTo>
                    <a:pt x="342298" y="398621"/>
                    <a:pt x="368016" y="438912"/>
                    <a:pt x="375559" y="451085"/>
                  </a:cubicBezTo>
                  <a:cubicBezTo>
                    <a:pt x="379503" y="457257"/>
                    <a:pt x="384818" y="466001"/>
                    <a:pt x="390133" y="476802"/>
                  </a:cubicBezTo>
                  <a:cubicBezTo>
                    <a:pt x="398534" y="444741"/>
                    <a:pt x="404192" y="427082"/>
                    <a:pt x="409164" y="421081"/>
                  </a:cubicBezTo>
                  <a:cubicBezTo>
                    <a:pt x="426994" y="400164"/>
                    <a:pt x="449111" y="391420"/>
                    <a:pt x="470200" y="387648"/>
                  </a:cubicBezTo>
                  <a:cubicBezTo>
                    <a:pt x="532436" y="255118"/>
                    <a:pt x="582842" y="133045"/>
                    <a:pt x="524892" y="44920"/>
                  </a:cubicBezTo>
                  <a:cubicBezTo>
                    <a:pt x="519577" y="57436"/>
                    <a:pt x="479458" y="51435"/>
                    <a:pt x="467114" y="49549"/>
                  </a:cubicBezTo>
                  <a:cubicBezTo>
                    <a:pt x="441396" y="45777"/>
                    <a:pt x="402991" y="35662"/>
                    <a:pt x="359615" y="5829"/>
                  </a:cubicBezTo>
                  <a:cubicBezTo>
                    <a:pt x="375559" y="24174"/>
                    <a:pt x="385675" y="47663"/>
                    <a:pt x="387732" y="71838"/>
                  </a:cubicBezTo>
                  <a:cubicBezTo>
                    <a:pt x="388075" y="75609"/>
                    <a:pt x="388075" y="79724"/>
                    <a:pt x="385675" y="82467"/>
                  </a:cubicBezTo>
                  <a:cubicBezTo>
                    <a:pt x="382932" y="85554"/>
                    <a:pt x="378303" y="85725"/>
                    <a:pt x="374359" y="85382"/>
                  </a:cubicBezTo>
                  <a:cubicBezTo>
                    <a:pt x="334583" y="81610"/>
                    <a:pt x="309551" y="42005"/>
                    <a:pt x="290692" y="6858"/>
                  </a:cubicBezTo>
                  <a:cubicBezTo>
                    <a:pt x="270803" y="34290"/>
                    <a:pt x="248515" y="60008"/>
                    <a:pt x="223998" y="83496"/>
                  </a:cubicBezTo>
                  <a:cubicBezTo>
                    <a:pt x="220054" y="87268"/>
                    <a:pt x="214396" y="91211"/>
                    <a:pt x="209596" y="88468"/>
                  </a:cubicBezTo>
                  <a:cubicBezTo>
                    <a:pt x="206510" y="86754"/>
                    <a:pt x="205481" y="83153"/>
                    <a:pt x="204624" y="79724"/>
                  </a:cubicBezTo>
                  <a:cubicBezTo>
                    <a:pt x="198452" y="56064"/>
                    <a:pt x="196566" y="9258"/>
                    <a:pt x="186279" y="9258"/>
                  </a:cubicBezTo>
                  <a:cubicBezTo>
                    <a:pt x="165705" y="9258"/>
                    <a:pt x="82551" y="80924"/>
                    <a:pt x="51176" y="80924"/>
                  </a:cubicBezTo>
                  <a:cubicBezTo>
                    <a:pt x="25459" y="80924"/>
                    <a:pt x="84609" y="19717"/>
                    <a:pt x="114270" y="0"/>
                  </a:cubicBezTo>
                  <a:cubicBezTo>
                    <a:pt x="100039" y="686"/>
                    <a:pt x="84437" y="5486"/>
                    <a:pt x="70550" y="9258"/>
                  </a:cubicBezTo>
                  <a:cubicBezTo>
                    <a:pt x="60263" y="12002"/>
                    <a:pt x="46375" y="16802"/>
                    <a:pt x="34031" y="20403"/>
                  </a:cubicBezTo>
                  <a:cubicBezTo>
                    <a:pt x="6599" y="61722"/>
                    <a:pt x="2827" y="107156"/>
                    <a:pt x="770" y="131502"/>
                  </a:cubicBezTo>
                  <a:cubicBezTo>
                    <a:pt x="-1288" y="157391"/>
                    <a:pt x="-259" y="189281"/>
                    <a:pt x="17057" y="252717"/>
                  </a:cubicBezTo>
                  <a:cubicBezTo>
                    <a:pt x="29573" y="298494"/>
                    <a:pt x="45004" y="353187"/>
                    <a:pt x="73979" y="410451"/>
                  </a:cubicBezTo>
                  <a:cubicBezTo>
                    <a:pt x="83923" y="423653"/>
                    <a:pt x="91638" y="437540"/>
                    <a:pt x="96782" y="451256"/>
                  </a:cubicBezTo>
                  <a:cubicBezTo>
                    <a:pt x="97982" y="452628"/>
                    <a:pt x="98839" y="454000"/>
                    <a:pt x="99696" y="455371"/>
                  </a:cubicBezTo>
                  <a:close/>
                </a:path>
              </a:pathLst>
            </a:custGeom>
            <a:solidFill>
              <a:srgbClr val="DE54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-8343350" y="-761403"/>
              <a:ext cx="514591" cy="390791"/>
            </a:xfrm>
            <a:custGeom>
              <a:avLst/>
              <a:gdLst/>
              <a:ahLst/>
              <a:cxnLst/>
              <a:rect l="l" t="t" r="r" b="b"/>
              <a:pathLst>
                <a:path w="514591" h="390791" extrusionOk="0">
                  <a:moveTo>
                    <a:pt x="103410" y="301408"/>
                  </a:moveTo>
                  <a:cubicBezTo>
                    <a:pt x="73749" y="321125"/>
                    <a:pt x="14599" y="382332"/>
                    <a:pt x="40316" y="382332"/>
                  </a:cubicBezTo>
                  <a:cubicBezTo>
                    <a:pt x="71692" y="382332"/>
                    <a:pt x="154845" y="310666"/>
                    <a:pt x="175419" y="310666"/>
                  </a:cubicBezTo>
                  <a:cubicBezTo>
                    <a:pt x="185706" y="310666"/>
                    <a:pt x="187592" y="357301"/>
                    <a:pt x="193764" y="381132"/>
                  </a:cubicBezTo>
                  <a:cubicBezTo>
                    <a:pt x="194621" y="384390"/>
                    <a:pt x="195822" y="388162"/>
                    <a:pt x="198736" y="389876"/>
                  </a:cubicBezTo>
                  <a:cubicBezTo>
                    <a:pt x="203537" y="392619"/>
                    <a:pt x="209195" y="388676"/>
                    <a:pt x="213138" y="384904"/>
                  </a:cubicBezTo>
                  <a:cubicBezTo>
                    <a:pt x="237655" y="361416"/>
                    <a:pt x="259944" y="335698"/>
                    <a:pt x="279832" y="308266"/>
                  </a:cubicBezTo>
                  <a:cubicBezTo>
                    <a:pt x="298692" y="343585"/>
                    <a:pt x="323723" y="383018"/>
                    <a:pt x="363500" y="386790"/>
                  </a:cubicBezTo>
                  <a:cubicBezTo>
                    <a:pt x="367614" y="387133"/>
                    <a:pt x="372072" y="386962"/>
                    <a:pt x="374815" y="383875"/>
                  </a:cubicBezTo>
                  <a:cubicBezTo>
                    <a:pt x="377216" y="381132"/>
                    <a:pt x="377216" y="377017"/>
                    <a:pt x="376873" y="373246"/>
                  </a:cubicBezTo>
                  <a:cubicBezTo>
                    <a:pt x="374644" y="349071"/>
                    <a:pt x="364700" y="325582"/>
                    <a:pt x="348755" y="307237"/>
                  </a:cubicBezTo>
                  <a:cubicBezTo>
                    <a:pt x="392303" y="336898"/>
                    <a:pt x="430708" y="347014"/>
                    <a:pt x="456254" y="350957"/>
                  </a:cubicBezTo>
                  <a:cubicBezTo>
                    <a:pt x="468427" y="352843"/>
                    <a:pt x="508718" y="358844"/>
                    <a:pt x="514033" y="346328"/>
                  </a:cubicBezTo>
                  <a:cubicBezTo>
                    <a:pt x="519348" y="333469"/>
                    <a:pt x="485229" y="307923"/>
                    <a:pt x="475114" y="300208"/>
                  </a:cubicBezTo>
                  <a:cubicBezTo>
                    <a:pt x="405676" y="248087"/>
                    <a:pt x="324580" y="236257"/>
                    <a:pt x="278803" y="233685"/>
                  </a:cubicBezTo>
                  <a:cubicBezTo>
                    <a:pt x="279489" y="227685"/>
                    <a:pt x="280175" y="222027"/>
                    <a:pt x="281375" y="217226"/>
                  </a:cubicBezTo>
                  <a:cubicBezTo>
                    <a:pt x="290805" y="177450"/>
                    <a:pt x="292862" y="167163"/>
                    <a:pt x="304521" y="118299"/>
                  </a:cubicBezTo>
                  <a:cubicBezTo>
                    <a:pt x="311550" y="88639"/>
                    <a:pt x="320466" y="55720"/>
                    <a:pt x="346869" y="7543"/>
                  </a:cubicBezTo>
                  <a:cubicBezTo>
                    <a:pt x="350984" y="-1"/>
                    <a:pt x="346526" y="-3259"/>
                    <a:pt x="326638" y="4285"/>
                  </a:cubicBezTo>
                  <a:cubicBezTo>
                    <a:pt x="311379" y="10114"/>
                    <a:pt x="301606" y="52806"/>
                    <a:pt x="297834" y="66864"/>
                  </a:cubicBezTo>
                  <a:cubicBezTo>
                    <a:pt x="285147" y="112813"/>
                    <a:pt x="268516" y="185336"/>
                    <a:pt x="262344" y="233171"/>
                  </a:cubicBezTo>
                  <a:cubicBezTo>
                    <a:pt x="221368" y="232314"/>
                    <a:pt x="193936" y="230771"/>
                    <a:pt x="174047" y="234028"/>
                  </a:cubicBezTo>
                  <a:cubicBezTo>
                    <a:pt x="136843" y="240029"/>
                    <a:pt x="100838" y="255288"/>
                    <a:pt x="86608" y="259574"/>
                  </a:cubicBezTo>
                  <a:cubicBezTo>
                    <a:pt x="42202" y="273290"/>
                    <a:pt x="-10776" y="326783"/>
                    <a:pt x="1912" y="326268"/>
                  </a:cubicBezTo>
                  <a:cubicBezTo>
                    <a:pt x="7227" y="326097"/>
                    <a:pt x="14942" y="324211"/>
                    <a:pt x="23343" y="321811"/>
                  </a:cubicBezTo>
                  <a:cubicBezTo>
                    <a:pt x="35687" y="318210"/>
                    <a:pt x="49575" y="313581"/>
                    <a:pt x="59862" y="310666"/>
                  </a:cubicBezTo>
                  <a:cubicBezTo>
                    <a:pt x="73406" y="306723"/>
                    <a:pt x="89008" y="301922"/>
                    <a:pt x="103410" y="301408"/>
                  </a:cubicBezTo>
                  <a:close/>
                </a:path>
              </a:pathLst>
            </a:custGeom>
            <a:solidFill>
              <a:srgbClr val="6AAB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4" name="Google Shape;504;p3"/>
            <p:cNvGrpSpPr/>
            <p:nvPr/>
          </p:nvGrpSpPr>
          <p:grpSpPr>
            <a:xfrm>
              <a:off x="-8323608" y="-377356"/>
              <a:ext cx="490132" cy="296736"/>
              <a:chOff x="3601916" y="648595"/>
              <a:chExt cx="490132" cy="296736"/>
            </a:xfrm>
          </p:grpSpPr>
          <p:sp>
            <p:nvSpPr>
              <p:cNvPr id="505" name="Google Shape;505;p3"/>
              <p:cNvSpPr/>
              <p:nvPr/>
            </p:nvSpPr>
            <p:spPr>
              <a:xfrm>
                <a:off x="3633806" y="653567"/>
                <a:ext cx="15170" cy="22077"/>
              </a:xfrm>
              <a:custGeom>
                <a:avLst/>
                <a:gdLst/>
                <a:ahLst/>
                <a:cxnLst/>
                <a:rect l="l" t="t" r="r" b="b"/>
                <a:pathLst>
                  <a:path w="15170" h="22077" extrusionOk="0">
                    <a:moveTo>
                      <a:pt x="14573" y="2572"/>
                    </a:moveTo>
                    <a:cubicBezTo>
                      <a:pt x="13887" y="1543"/>
                      <a:pt x="12687" y="514"/>
                      <a:pt x="11487" y="171"/>
                    </a:cubicBezTo>
                    <a:cubicBezTo>
                      <a:pt x="10116" y="-171"/>
                      <a:pt x="8744" y="0"/>
                      <a:pt x="7544" y="686"/>
                    </a:cubicBezTo>
                    <a:cubicBezTo>
                      <a:pt x="7201" y="1029"/>
                      <a:pt x="6858" y="1200"/>
                      <a:pt x="6515" y="1543"/>
                    </a:cubicBezTo>
                    <a:cubicBezTo>
                      <a:pt x="5829" y="2229"/>
                      <a:pt x="5486" y="2915"/>
                      <a:pt x="5144" y="3772"/>
                    </a:cubicBezTo>
                    <a:cubicBezTo>
                      <a:pt x="4458" y="5315"/>
                      <a:pt x="3943" y="6858"/>
                      <a:pt x="3258" y="8401"/>
                    </a:cubicBezTo>
                    <a:cubicBezTo>
                      <a:pt x="2743" y="9430"/>
                      <a:pt x="2400" y="10458"/>
                      <a:pt x="1886" y="11487"/>
                    </a:cubicBezTo>
                    <a:cubicBezTo>
                      <a:pt x="1715" y="12002"/>
                      <a:pt x="1372" y="12687"/>
                      <a:pt x="1029" y="13202"/>
                    </a:cubicBezTo>
                    <a:cubicBezTo>
                      <a:pt x="686" y="13887"/>
                      <a:pt x="343" y="14573"/>
                      <a:pt x="171" y="15259"/>
                    </a:cubicBezTo>
                    <a:cubicBezTo>
                      <a:pt x="-171" y="16802"/>
                      <a:pt x="0" y="18345"/>
                      <a:pt x="686" y="19545"/>
                    </a:cubicBezTo>
                    <a:cubicBezTo>
                      <a:pt x="1886" y="21431"/>
                      <a:pt x="4286" y="22460"/>
                      <a:pt x="6515" y="21946"/>
                    </a:cubicBezTo>
                    <a:cubicBezTo>
                      <a:pt x="8744" y="21260"/>
                      <a:pt x="9944" y="19717"/>
                      <a:pt x="10630" y="17659"/>
                    </a:cubicBezTo>
                    <a:cubicBezTo>
                      <a:pt x="10801" y="17145"/>
                      <a:pt x="10973" y="16459"/>
                      <a:pt x="11144" y="15945"/>
                    </a:cubicBezTo>
                    <a:cubicBezTo>
                      <a:pt x="11487" y="14916"/>
                      <a:pt x="11830" y="13887"/>
                      <a:pt x="12344" y="12859"/>
                    </a:cubicBezTo>
                    <a:cubicBezTo>
                      <a:pt x="13202" y="10630"/>
                      <a:pt x="14059" y="8573"/>
                      <a:pt x="14916" y="6515"/>
                    </a:cubicBezTo>
                    <a:cubicBezTo>
                      <a:pt x="15431" y="5315"/>
                      <a:pt x="15088" y="3600"/>
                      <a:pt x="14573" y="2572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3653866" y="702360"/>
                <a:ext cx="12858" cy="20156"/>
              </a:xfrm>
              <a:custGeom>
                <a:avLst/>
                <a:gdLst/>
                <a:ahLst/>
                <a:cxnLst/>
                <a:rect l="l" t="t" r="r" b="b"/>
                <a:pathLst>
                  <a:path w="12858" h="20156" extrusionOk="0">
                    <a:moveTo>
                      <a:pt x="12173" y="7271"/>
                    </a:moveTo>
                    <a:cubicBezTo>
                      <a:pt x="12859" y="6242"/>
                      <a:pt x="13030" y="4699"/>
                      <a:pt x="12687" y="3499"/>
                    </a:cubicBezTo>
                    <a:cubicBezTo>
                      <a:pt x="12344" y="2299"/>
                      <a:pt x="11487" y="1099"/>
                      <a:pt x="10459" y="584"/>
                    </a:cubicBezTo>
                    <a:cubicBezTo>
                      <a:pt x="8058" y="-616"/>
                      <a:pt x="5144" y="70"/>
                      <a:pt x="3772" y="2299"/>
                    </a:cubicBezTo>
                    <a:cubicBezTo>
                      <a:pt x="2572" y="4356"/>
                      <a:pt x="1543" y="6585"/>
                      <a:pt x="857" y="8814"/>
                    </a:cubicBezTo>
                    <a:cubicBezTo>
                      <a:pt x="514" y="10186"/>
                      <a:pt x="343" y="11557"/>
                      <a:pt x="172" y="12929"/>
                    </a:cubicBezTo>
                    <a:cubicBezTo>
                      <a:pt x="172" y="13443"/>
                      <a:pt x="0" y="13957"/>
                      <a:pt x="0" y="14472"/>
                    </a:cubicBezTo>
                    <a:cubicBezTo>
                      <a:pt x="0" y="14643"/>
                      <a:pt x="0" y="14986"/>
                      <a:pt x="0" y="15158"/>
                    </a:cubicBezTo>
                    <a:cubicBezTo>
                      <a:pt x="0" y="16015"/>
                      <a:pt x="172" y="16872"/>
                      <a:pt x="686" y="17729"/>
                    </a:cubicBezTo>
                    <a:cubicBezTo>
                      <a:pt x="1029" y="18072"/>
                      <a:pt x="1200" y="18415"/>
                      <a:pt x="1543" y="18758"/>
                    </a:cubicBezTo>
                    <a:cubicBezTo>
                      <a:pt x="2229" y="19615"/>
                      <a:pt x="3943" y="20301"/>
                      <a:pt x="4972" y="20130"/>
                    </a:cubicBezTo>
                    <a:cubicBezTo>
                      <a:pt x="6172" y="20130"/>
                      <a:pt x="7544" y="19615"/>
                      <a:pt x="8401" y="18758"/>
                    </a:cubicBezTo>
                    <a:cubicBezTo>
                      <a:pt x="8744" y="18415"/>
                      <a:pt x="9087" y="18072"/>
                      <a:pt x="9258" y="17729"/>
                    </a:cubicBezTo>
                    <a:cubicBezTo>
                      <a:pt x="9773" y="16872"/>
                      <a:pt x="9773" y="16015"/>
                      <a:pt x="9944" y="15158"/>
                    </a:cubicBezTo>
                    <a:cubicBezTo>
                      <a:pt x="9944" y="14815"/>
                      <a:pt x="9944" y="14643"/>
                      <a:pt x="9944" y="14300"/>
                    </a:cubicBezTo>
                    <a:cubicBezTo>
                      <a:pt x="9944" y="13957"/>
                      <a:pt x="9944" y="13786"/>
                      <a:pt x="9944" y="13615"/>
                    </a:cubicBezTo>
                    <a:cubicBezTo>
                      <a:pt x="10116" y="12072"/>
                      <a:pt x="10630" y="10700"/>
                      <a:pt x="11144" y="9157"/>
                    </a:cubicBezTo>
                    <a:cubicBezTo>
                      <a:pt x="11487" y="8643"/>
                      <a:pt x="11659" y="7957"/>
                      <a:pt x="12173" y="7271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3744347" y="737749"/>
                <a:ext cx="10936" cy="18457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18457" extrusionOk="0">
                    <a:moveTo>
                      <a:pt x="9646" y="1543"/>
                    </a:moveTo>
                    <a:cubicBezTo>
                      <a:pt x="8789" y="686"/>
                      <a:pt x="7417" y="0"/>
                      <a:pt x="6045" y="0"/>
                    </a:cubicBezTo>
                    <a:cubicBezTo>
                      <a:pt x="4674" y="0"/>
                      <a:pt x="3474" y="514"/>
                      <a:pt x="2445" y="1543"/>
                    </a:cubicBezTo>
                    <a:lnTo>
                      <a:pt x="1588" y="2572"/>
                    </a:lnTo>
                    <a:cubicBezTo>
                      <a:pt x="1073" y="3429"/>
                      <a:pt x="902" y="4115"/>
                      <a:pt x="902" y="5144"/>
                    </a:cubicBezTo>
                    <a:lnTo>
                      <a:pt x="387" y="9601"/>
                    </a:lnTo>
                    <a:cubicBezTo>
                      <a:pt x="387" y="10287"/>
                      <a:pt x="216" y="11144"/>
                      <a:pt x="216" y="11830"/>
                    </a:cubicBezTo>
                    <a:cubicBezTo>
                      <a:pt x="216" y="12173"/>
                      <a:pt x="216" y="12516"/>
                      <a:pt x="45" y="12859"/>
                    </a:cubicBezTo>
                    <a:cubicBezTo>
                      <a:pt x="-127" y="14059"/>
                      <a:pt x="216" y="15088"/>
                      <a:pt x="730" y="16116"/>
                    </a:cubicBezTo>
                    <a:cubicBezTo>
                      <a:pt x="1416" y="17488"/>
                      <a:pt x="2788" y="18174"/>
                      <a:pt x="4159" y="18345"/>
                    </a:cubicBezTo>
                    <a:cubicBezTo>
                      <a:pt x="4845" y="18517"/>
                      <a:pt x="5360" y="18517"/>
                      <a:pt x="6045" y="18174"/>
                    </a:cubicBezTo>
                    <a:cubicBezTo>
                      <a:pt x="6903" y="18002"/>
                      <a:pt x="7588" y="17488"/>
                      <a:pt x="8103" y="16974"/>
                    </a:cubicBezTo>
                    <a:cubicBezTo>
                      <a:pt x="8789" y="16116"/>
                      <a:pt x="9131" y="15602"/>
                      <a:pt x="9474" y="14573"/>
                    </a:cubicBezTo>
                    <a:cubicBezTo>
                      <a:pt x="9646" y="14059"/>
                      <a:pt x="9646" y="13373"/>
                      <a:pt x="9817" y="12859"/>
                    </a:cubicBezTo>
                    <a:cubicBezTo>
                      <a:pt x="9817" y="12516"/>
                      <a:pt x="9817" y="12173"/>
                      <a:pt x="9989" y="11830"/>
                    </a:cubicBezTo>
                    <a:cubicBezTo>
                      <a:pt x="10160" y="10973"/>
                      <a:pt x="10160" y="10287"/>
                      <a:pt x="10332" y="9430"/>
                    </a:cubicBezTo>
                    <a:cubicBezTo>
                      <a:pt x="10503" y="7887"/>
                      <a:pt x="10674" y="6344"/>
                      <a:pt x="10846" y="4801"/>
                    </a:cubicBezTo>
                    <a:cubicBezTo>
                      <a:pt x="11189" y="3772"/>
                      <a:pt x="10503" y="2229"/>
                      <a:pt x="9646" y="154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3873322" y="778608"/>
                <a:ext cx="10553" cy="25051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5051" extrusionOk="0">
                    <a:moveTo>
                      <a:pt x="10459" y="5946"/>
                    </a:moveTo>
                    <a:cubicBezTo>
                      <a:pt x="10630" y="4746"/>
                      <a:pt x="10630" y="3374"/>
                      <a:pt x="9944" y="2346"/>
                    </a:cubicBezTo>
                    <a:cubicBezTo>
                      <a:pt x="9430" y="1317"/>
                      <a:pt x="8230" y="460"/>
                      <a:pt x="7030" y="117"/>
                    </a:cubicBezTo>
                    <a:cubicBezTo>
                      <a:pt x="4629" y="-397"/>
                      <a:pt x="1715" y="803"/>
                      <a:pt x="1200" y="3374"/>
                    </a:cubicBezTo>
                    <a:cubicBezTo>
                      <a:pt x="514" y="6461"/>
                      <a:pt x="172" y="9547"/>
                      <a:pt x="0" y="12633"/>
                    </a:cubicBezTo>
                    <a:cubicBezTo>
                      <a:pt x="0" y="14004"/>
                      <a:pt x="0" y="15376"/>
                      <a:pt x="0" y="16748"/>
                    </a:cubicBezTo>
                    <a:cubicBezTo>
                      <a:pt x="0" y="18805"/>
                      <a:pt x="0" y="20862"/>
                      <a:pt x="1029" y="22748"/>
                    </a:cubicBezTo>
                    <a:cubicBezTo>
                      <a:pt x="1886" y="24463"/>
                      <a:pt x="3943" y="25320"/>
                      <a:pt x="5829" y="24977"/>
                    </a:cubicBezTo>
                    <a:cubicBezTo>
                      <a:pt x="7715" y="24806"/>
                      <a:pt x="9258" y="23434"/>
                      <a:pt x="9773" y="21548"/>
                    </a:cubicBezTo>
                    <a:cubicBezTo>
                      <a:pt x="10287" y="20177"/>
                      <a:pt x="9944" y="18634"/>
                      <a:pt x="9944" y="17262"/>
                    </a:cubicBezTo>
                    <a:cubicBezTo>
                      <a:pt x="9944" y="16233"/>
                      <a:pt x="9773" y="15205"/>
                      <a:pt x="9944" y="14004"/>
                    </a:cubicBezTo>
                    <a:cubicBezTo>
                      <a:pt x="9944" y="11947"/>
                      <a:pt x="10116" y="10061"/>
                      <a:pt x="10287" y="8175"/>
                    </a:cubicBezTo>
                    <a:cubicBezTo>
                      <a:pt x="10116" y="7661"/>
                      <a:pt x="10287" y="6803"/>
                      <a:pt x="10459" y="5946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3968112" y="675684"/>
                <a:ext cx="12902" cy="20987"/>
              </a:xfrm>
              <a:custGeom>
                <a:avLst/>
                <a:gdLst/>
                <a:ahLst/>
                <a:cxnLst/>
                <a:rect l="l" t="t" r="r" b="b"/>
                <a:pathLst>
                  <a:path w="12902" h="20987" extrusionOk="0">
                    <a:moveTo>
                      <a:pt x="12709" y="13545"/>
                    </a:moveTo>
                    <a:cubicBezTo>
                      <a:pt x="12538" y="12687"/>
                      <a:pt x="12538" y="11830"/>
                      <a:pt x="12366" y="10973"/>
                    </a:cubicBezTo>
                    <a:cubicBezTo>
                      <a:pt x="12195" y="9258"/>
                      <a:pt x="12023" y="7544"/>
                      <a:pt x="11681" y="5829"/>
                    </a:cubicBezTo>
                    <a:cubicBezTo>
                      <a:pt x="11681" y="4972"/>
                      <a:pt x="11509" y="4286"/>
                      <a:pt x="11166" y="3600"/>
                    </a:cubicBezTo>
                    <a:cubicBezTo>
                      <a:pt x="10995" y="2915"/>
                      <a:pt x="10480" y="2229"/>
                      <a:pt x="9966" y="1715"/>
                    </a:cubicBezTo>
                    <a:cubicBezTo>
                      <a:pt x="8937" y="686"/>
                      <a:pt x="7223" y="0"/>
                      <a:pt x="5851" y="0"/>
                    </a:cubicBezTo>
                    <a:cubicBezTo>
                      <a:pt x="4308" y="0"/>
                      <a:pt x="2765" y="514"/>
                      <a:pt x="1736" y="1715"/>
                    </a:cubicBezTo>
                    <a:cubicBezTo>
                      <a:pt x="708" y="2743"/>
                      <a:pt x="-150" y="4286"/>
                      <a:pt x="22" y="5829"/>
                    </a:cubicBezTo>
                    <a:cubicBezTo>
                      <a:pt x="193" y="7544"/>
                      <a:pt x="365" y="9258"/>
                      <a:pt x="708" y="10973"/>
                    </a:cubicBezTo>
                    <a:cubicBezTo>
                      <a:pt x="879" y="11830"/>
                      <a:pt x="879" y="12687"/>
                      <a:pt x="1051" y="13545"/>
                    </a:cubicBezTo>
                    <a:cubicBezTo>
                      <a:pt x="1051" y="14059"/>
                      <a:pt x="1222" y="14402"/>
                      <a:pt x="1222" y="14916"/>
                    </a:cubicBezTo>
                    <a:cubicBezTo>
                      <a:pt x="1394" y="16288"/>
                      <a:pt x="1394" y="16974"/>
                      <a:pt x="2079" y="18002"/>
                    </a:cubicBezTo>
                    <a:cubicBezTo>
                      <a:pt x="2594" y="18860"/>
                      <a:pt x="3451" y="19717"/>
                      <a:pt x="4308" y="20231"/>
                    </a:cubicBezTo>
                    <a:lnTo>
                      <a:pt x="5680" y="20745"/>
                    </a:lnTo>
                    <a:cubicBezTo>
                      <a:pt x="6366" y="20917"/>
                      <a:pt x="7223" y="21088"/>
                      <a:pt x="7909" y="20917"/>
                    </a:cubicBezTo>
                    <a:cubicBezTo>
                      <a:pt x="8423" y="20917"/>
                      <a:pt x="8937" y="20745"/>
                      <a:pt x="9280" y="20574"/>
                    </a:cubicBezTo>
                    <a:cubicBezTo>
                      <a:pt x="9966" y="20403"/>
                      <a:pt x="10480" y="19888"/>
                      <a:pt x="10995" y="19374"/>
                    </a:cubicBezTo>
                    <a:cubicBezTo>
                      <a:pt x="12195" y="18345"/>
                      <a:pt x="13052" y="16288"/>
                      <a:pt x="12881" y="14745"/>
                    </a:cubicBezTo>
                    <a:cubicBezTo>
                      <a:pt x="12709" y="14402"/>
                      <a:pt x="12709" y="13887"/>
                      <a:pt x="12709" y="13545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4035685" y="753008"/>
                <a:ext cx="12172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22320" extrusionOk="0">
                    <a:moveTo>
                      <a:pt x="12002" y="7029"/>
                    </a:moveTo>
                    <a:cubicBezTo>
                      <a:pt x="12344" y="5658"/>
                      <a:pt x="12173" y="4115"/>
                      <a:pt x="11487" y="2743"/>
                    </a:cubicBezTo>
                    <a:cubicBezTo>
                      <a:pt x="10801" y="1543"/>
                      <a:pt x="9601" y="514"/>
                      <a:pt x="8230" y="171"/>
                    </a:cubicBezTo>
                    <a:cubicBezTo>
                      <a:pt x="6858" y="-171"/>
                      <a:pt x="5315" y="0"/>
                      <a:pt x="3943" y="686"/>
                    </a:cubicBezTo>
                    <a:cubicBezTo>
                      <a:pt x="2743" y="1372"/>
                      <a:pt x="1886" y="2572"/>
                      <a:pt x="1372" y="3943"/>
                    </a:cubicBezTo>
                    <a:cubicBezTo>
                      <a:pt x="686" y="6344"/>
                      <a:pt x="343" y="8915"/>
                      <a:pt x="172" y="11487"/>
                    </a:cubicBezTo>
                    <a:cubicBezTo>
                      <a:pt x="172" y="12516"/>
                      <a:pt x="0" y="13545"/>
                      <a:pt x="0" y="14573"/>
                    </a:cubicBezTo>
                    <a:cubicBezTo>
                      <a:pt x="0" y="15088"/>
                      <a:pt x="0" y="15602"/>
                      <a:pt x="0" y="16116"/>
                    </a:cubicBezTo>
                    <a:cubicBezTo>
                      <a:pt x="0" y="16802"/>
                      <a:pt x="0" y="17488"/>
                      <a:pt x="343" y="18002"/>
                    </a:cubicBezTo>
                    <a:cubicBezTo>
                      <a:pt x="686" y="19202"/>
                      <a:pt x="1200" y="19888"/>
                      <a:pt x="1886" y="20745"/>
                    </a:cubicBezTo>
                    <a:cubicBezTo>
                      <a:pt x="2915" y="21946"/>
                      <a:pt x="4801" y="22460"/>
                      <a:pt x="6344" y="22289"/>
                    </a:cubicBezTo>
                    <a:cubicBezTo>
                      <a:pt x="7887" y="22117"/>
                      <a:pt x="9430" y="21260"/>
                      <a:pt x="10287" y="19717"/>
                    </a:cubicBezTo>
                    <a:cubicBezTo>
                      <a:pt x="10801" y="18688"/>
                      <a:pt x="11144" y="17659"/>
                      <a:pt x="11144" y="16459"/>
                    </a:cubicBezTo>
                    <a:cubicBezTo>
                      <a:pt x="11144" y="16116"/>
                      <a:pt x="11144" y="15773"/>
                      <a:pt x="11144" y="15431"/>
                    </a:cubicBezTo>
                    <a:cubicBezTo>
                      <a:pt x="11144" y="14745"/>
                      <a:pt x="11144" y="14059"/>
                      <a:pt x="11144" y="13373"/>
                    </a:cubicBezTo>
                    <a:cubicBezTo>
                      <a:pt x="11144" y="12173"/>
                      <a:pt x="11316" y="11144"/>
                      <a:pt x="11316" y="9944"/>
                    </a:cubicBezTo>
                    <a:cubicBezTo>
                      <a:pt x="11487" y="9258"/>
                      <a:pt x="11659" y="8058"/>
                      <a:pt x="12002" y="7029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3787254" y="827932"/>
                <a:ext cx="10979" cy="1913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19132" extrusionOk="0">
                    <a:moveTo>
                      <a:pt x="9773" y="9258"/>
                    </a:moveTo>
                    <a:cubicBezTo>
                      <a:pt x="9944" y="8573"/>
                      <a:pt x="10115" y="7715"/>
                      <a:pt x="10458" y="7029"/>
                    </a:cubicBezTo>
                    <a:cubicBezTo>
                      <a:pt x="10973" y="6001"/>
                      <a:pt x="11144" y="4801"/>
                      <a:pt x="10801" y="3600"/>
                    </a:cubicBezTo>
                    <a:cubicBezTo>
                      <a:pt x="10458" y="2400"/>
                      <a:pt x="9601" y="1200"/>
                      <a:pt x="8573" y="686"/>
                    </a:cubicBezTo>
                    <a:cubicBezTo>
                      <a:pt x="7372" y="0"/>
                      <a:pt x="6001" y="-171"/>
                      <a:pt x="4801" y="171"/>
                    </a:cubicBezTo>
                    <a:cubicBezTo>
                      <a:pt x="3600" y="514"/>
                      <a:pt x="2400" y="1372"/>
                      <a:pt x="1886" y="2400"/>
                    </a:cubicBezTo>
                    <a:cubicBezTo>
                      <a:pt x="686" y="4801"/>
                      <a:pt x="0" y="7201"/>
                      <a:pt x="0" y="9944"/>
                    </a:cubicBezTo>
                    <a:cubicBezTo>
                      <a:pt x="0" y="11144"/>
                      <a:pt x="171" y="12516"/>
                      <a:pt x="343" y="13716"/>
                    </a:cubicBezTo>
                    <a:cubicBezTo>
                      <a:pt x="686" y="15602"/>
                      <a:pt x="1886" y="17316"/>
                      <a:pt x="3429" y="18517"/>
                    </a:cubicBezTo>
                    <a:cubicBezTo>
                      <a:pt x="5829" y="20060"/>
                      <a:pt x="9258" y="18517"/>
                      <a:pt x="9944" y="15945"/>
                    </a:cubicBezTo>
                    <a:cubicBezTo>
                      <a:pt x="10287" y="14573"/>
                      <a:pt x="10115" y="13373"/>
                      <a:pt x="9944" y="12173"/>
                    </a:cubicBezTo>
                    <a:cubicBezTo>
                      <a:pt x="9773" y="11144"/>
                      <a:pt x="9773" y="10116"/>
                      <a:pt x="9773" y="9258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3686243" y="830950"/>
                <a:ext cx="9799" cy="14983"/>
              </a:xfrm>
              <a:custGeom>
                <a:avLst/>
                <a:gdLst/>
                <a:ahLst/>
                <a:cxnLst/>
                <a:rect l="l" t="t" r="r" b="b"/>
                <a:pathLst>
                  <a:path w="9799" h="14983" extrusionOk="0">
                    <a:moveTo>
                      <a:pt x="8256" y="1439"/>
                    </a:moveTo>
                    <a:cubicBezTo>
                      <a:pt x="7742" y="925"/>
                      <a:pt x="7227" y="582"/>
                      <a:pt x="6713" y="410"/>
                    </a:cubicBezTo>
                    <a:cubicBezTo>
                      <a:pt x="6199" y="67"/>
                      <a:pt x="5513" y="-104"/>
                      <a:pt x="4827" y="67"/>
                    </a:cubicBezTo>
                    <a:cubicBezTo>
                      <a:pt x="3627" y="67"/>
                      <a:pt x="2255" y="582"/>
                      <a:pt x="1398" y="1439"/>
                    </a:cubicBezTo>
                    <a:cubicBezTo>
                      <a:pt x="541" y="2296"/>
                      <a:pt x="-145" y="3496"/>
                      <a:pt x="26" y="4868"/>
                    </a:cubicBezTo>
                    <a:cubicBezTo>
                      <a:pt x="26" y="5897"/>
                      <a:pt x="26" y="6925"/>
                      <a:pt x="198" y="8125"/>
                    </a:cubicBezTo>
                    <a:cubicBezTo>
                      <a:pt x="198" y="8983"/>
                      <a:pt x="369" y="10011"/>
                      <a:pt x="541" y="10869"/>
                    </a:cubicBezTo>
                    <a:cubicBezTo>
                      <a:pt x="541" y="11212"/>
                      <a:pt x="712" y="11383"/>
                      <a:pt x="712" y="11554"/>
                    </a:cubicBezTo>
                    <a:cubicBezTo>
                      <a:pt x="1055" y="12412"/>
                      <a:pt x="1227" y="13097"/>
                      <a:pt x="1912" y="13612"/>
                    </a:cubicBezTo>
                    <a:cubicBezTo>
                      <a:pt x="2255" y="13955"/>
                      <a:pt x="2598" y="14126"/>
                      <a:pt x="2941" y="14469"/>
                    </a:cubicBezTo>
                    <a:cubicBezTo>
                      <a:pt x="3627" y="14812"/>
                      <a:pt x="4313" y="14983"/>
                      <a:pt x="4999" y="14983"/>
                    </a:cubicBezTo>
                    <a:cubicBezTo>
                      <a:pt x="5684" y="14983"/>
                      <a:pt x="6370" y="14812"/>
                      <a:pt x="7056" y="14469"/>
                    </a:cubicBezTo>
                    <a:cubicBezTo>
                      <a:pt x="7399" y="14126"/>
                      <a:pt x="7913" y="13955"/>
                      <a:pt x="8085" y="13612"/>
                    </a:cubicBezTo>
                    <a:cubicBezTo>
                      <a:pt x="8599" y="13097"/>
                      <a:pt x="9113" y="12240"/>
                      <a:pt x="9285" y="11554"/>
                    </a:cubicBezTo>
                    <a:cubicBezTo>
                      <a:pt x="9285" y="11383"/>
                      <a:pt x="9456" y="11040"/>
                      <a:pt x="9456" y="10869"/>
                    </a:cubicBezTo>
                    <a:cubicBezTo>
                      <a:pt x="9628" y="10011"/>
                      <a:pt x="9628" y="9154"/>
                      <a:pt x="9799" y="8125"/>
                    </a:cubicBezTo>
                    <a:cubicBezTo>
                      <a:pt x="9799" y="7097"/>
                      <a:pt x="9799" y="6068"/>
                      <a:pt x="9799" y="4868"/>
                    </a:cubicBezTo>
                    <a:cubicBezTo>
                      <a:pt x="9799" y="3496"/>
                      <a:pt x="9285" y="2296"/>
                      <a:pt x="8256" y="1439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3660757" y="926858"/>
                <a:ext cx="12365" cy="18473"/>
              </a:xfrm>
              <a:custGeom>
                <a:avLst/>
                <a:gdLst/>
                <a:ahLst/>
                <a:cxnLst/>
                <a:rect l="l" t="t" r="r" b="b"/>
                <a:pathLst>
                  <a:path w="12365" h="18473" extrusionOk="0">
                    <a:moveTo>
                      <a:pt x="11111" y="8058"/>
                    </a:moveTo>
                    <a:cubicBezTo>
                      <a:pt x="10596" y="6515"/>
                      <a:pt x="10082" y="4972"/>
                      <a:pt x="9568" y="3600"/>
                    </a:cubicBezTo>
                    <a:cubicBezTo>
                      <a:pt x="9225" y="2400"/>
                      <a:pt x="8368" y="1372"/>
                      <a:pt x="7339" y="686"/>
                    </a:cubicBezTo>
                    <a:cubicBezTo>
                      <a:pt x="6310" y="0"/>
                      <a:pt x="4767" y="-171"/>
                      <a:pt x="3567" y="171"/>
                    </a:cubicBezTo>
                    <a:cubicBezTo>
                      <a:pt x="2367" y="514"/>
                      <a:pt x="1167" y="1372"/>
                      <a:pt x="652" y="2400"/>
                    </a:cubicBezTo>
                    <a:cubicBezTo>
                      <a:pt x="138" y="3600"/>
                      <a:pt x="-205" y="4972"/>
                      <a:pt x="138" y="6172"/>
                    </a:cubicBezTo>
                    <a:cubicBezTo>
                      <a:pt x="652" y="7715"/>
                      <a:pt x="1167" y="9258"/>
                      <a:pt x="1681" y="10801"/>
                    </a:cubicBezTo>
                    <a:cubicBezTo>
                      <a:pt x="1853" y="11487"/>
                      <a:pt x="2195" y="12344"/>
                      <a:pt x="2367" y="13030"/>
                    </a:cubicBezTo>
                    <a:cubicBezTo>
                      <a:pt x="2538" y="13716"/>
                      <a:pt x="2881" y="14402"/>
                      <a:pt x="3224" y="15259"/>
                    </a:cubicBezTo>
                    <a:cubicBezTo>
                      <a:pt x="3567" y="15945"/>
                      <a:pt x="3910" y="16631"/>
                      <a:pt x="4424" y="17145"/>
                    </a:cubicBezTo>
                    <a:cubicBezTo>
                      <a:pt x="4939" y="17659"/>
                      <a:pt x="5624" y="18174"/>
                      <a:pt x="6482" y="18345"/>
                    </a:cubicBezTo>
                    <a:cubicBezTo>
                      <a:pt x="7339" y="18517"/>
                      <a:pt x="8196" y="18517"/>
                      <a:pt x="8882" y="18345"/>
                    </a:cubicBezTo>
                    <a:cubicBezTo>
                      <a:pt x="10425" y="18002"/>
                      <a:pt x="11625" y="16631"/>
                      <a:pt x="12140" y="15088"/>
                    </a:cubicBezTo>
                    <a:cubicBezTo>
                      <a:pt x="12825" y="12516"/>
                      <a:pt x="11797" y="10287"/>
                      <a:pt x="11111" y="8058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3951846" y="912628"/>
                <a:ext cx="11830" cy="20447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20447" extrusionOk="0">
                    <a:moveTo>
                      <a:pt x="11659" y="6687"/>
                    </a:moveTo>
                    <a:cubicBezTo>
                      <a:pt x="12002" y="5315"/>
                      <a:pt x="11830" y="3772"/>
                      <a:pt x="11144" y="2572"/>
                    </a:cubicBezTo>
                    <a:cubicBezTo>
                      <a:pt x="10458" y="1543"/>
                      <a:pt x="9258" y="343"/>
                      <a:pt x="7887" y="171"/>
                    </a:cubicBezTo>
                    <a:cubicBezTo>
                      <a:pt x="6515" y="-171"/>
                      <a:pt x="4972" y="0"/>
                      <a:pt x="3772" y="686"/>
                    </a:cubicBezTo>
                    <a:cubicBezTo>
                      <a:pt x="2572" y="1372"/>
                      <a:pt x="1715" y="2572"/>
                      <a:pt x="1372" y="3943"/>
                    </a:cubicBezTo>
                    <a:cubicBezTo>
                      <a:pt x="686" y="6001"/>
                      <a:pt x="343" y="8230"/>
                      <a:pt x="171" y="10287"/>
                    </a:cubicBezTo>
                    <a:cubicBezTo>
                      <a:pt x="171" y="11144"/>
                      <a:pt x="0" y="12001"/>
                      <a:pt x="0" y="12859"/>
                    </a:cubicBezTo>
                    <a:cubicBezTo>
                      <a:pt x="0" y="14573"/>
                      <a:pt x="171" y="16288"/>
                      <a:pt x="1029" y="17831"/>
                    </a:cubicBezTo>
                    <a:cubicBezTo>
                      <a:pt x="1372" y="18517"/>
                      <a:pt x="2229" y="19202"/>
                      <a:pt x="2915" y="19717"/>
                    </a:cubicBezTo>
                    <a:cubicBezTo>
                      <a:pt x="3943" y="20231"/>
                      <a:pt x="5144" y="20574"/>
                      <a:pt x="6172" y="20403"/>
                    </a:cubicBezTo>
                    <a:cubicBezTo>
                      <a:pt x="7029" y="20231"/>
                      <a:pt x="7887" y="19888"/>
                      <a:pt x="8573" y="19374"/>
                    </a:cubicBezTo>
                    <a:cubicBezTo>
                      <a:pt x="9430" y="18688"/>
                      <a:pt x="10115" y="17831"/>
                      <a:pt x="10458" y="16631"/>
                    </a:cubicBezTo>
                    <a:cubicBezTo>
                      <a:pt x="10801" y="15259"/>
                      <a:pt x="10630" y="13716"/>
                      <a:pt x="10630" y="12344"/>
                    </a:cubicBezTo>
                    <a:cubicBezTo>
                      <a:pt x="10630" y="11659"/>
                      <a:pt x="10630" y="10801"/>
                      <a:pt x="10801" y="10116"/>
                    </a:cubicBezTo>
                    <a:cubicBezTo>
                      <a:pt x="10973" y="8915"/>
                      <a:pt x="11316" y="7715"/>
                      <a:pt x="11659" y="6687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3827302" y="657339"/>
                <a:ext cx="11305" cy="19030"/>
              </a:xfrm>
              <a:custGeom>
                <a:avLst/>
                <a:gdLst/>
                <a:ahLst/>
                <a:cxnLst/>
                <a:rect l="l" t="t" r="r" b="b"/>
                <a:pathLst>
                  <a:path w="11305" h="19030" extrusionOk="0">
                    <a:moveTo>
                      <a:pt x="10015" y="1543"/>
                    </a:moveTo>
                    <a:cubicBezTo>
                      <a:pt x="9158" y="686"/>
                      <a:pt x="7615" y="0"/>
                      <a:pt x="6243" y="0"/>
                    </a:cubicBezTo>
                    <a:cubicBezTo>
                      <a:pt x="4872" y="0"/>
                      <a:pt x="3500" y="514"/>
                      <a:pt x="2471" y="1543"/>
                    </a:cubicBezTo>
                    <a:cubicBezTo>
                      <a:pt x="2128" y="1886"/>
                      <a:pt x="1957" y="2229"/>
                      <a:pt x="1614" y="2572"/>
                    </a:cubicBezTo>
                    <a:cubicBezTo>
                      <a:pt x="1100" y="3429"/>
                      <a:pt x="928" y="4286"/>
                      <a:pt x="928" y="5315"/>
                    </a:cubicBezTo>
                    <a:cubicBezTo>
                      <a:pt x="757" y="7029"/>
                      <a:pt x="585" y="8573"/>
                      <a:pt x="414" y="10287"/>
                    </a:cubicBezTo>
                    <a:cubicBezTo>
                      <a:pt x="243" y="11144"/>
                      <a:pt x="243" y="12002"/>
                      <a:pt x="71" y="12687"/>
                    </a:cubicBezTo>
                    <a:cubicBezTo>
                      <a:pt x="-100" y="13545"/>
                      <a:pt x="71" y="14402"/>
                      <a:pt x="243" y="15088"/>
                    </a:cubicBezTo>
                    <a:cubicBezTo>
                      <a:pt x="928" y="17316"/>
                      <a:pt x="2814" y="19031"/>
                      <a:pt x="5214" y="19031"/>
                    </a:cubicBezTo>
                    <a:cubicBezTo>
                      <a:pt x="6243" y="19031"/>
                      <a:pt x="7101" y="18688"/>
                      <a:pt x="7786" y="18345"/>
                    </a:cubicBezTo>
                    <a:cubicBezTo>
                      <a:pt x="8986" y="17659"/>
                      <a:pt x="9844" y="16459"/>
                      <a:pt x="10187" y="15088"/>
                    </a:cubicBezTo>
                    <a:cubicBezTo>
                      <a:pt x="10358" y="14230"/>
                      <a:pt x="10530" y="13545"/>
                      <a:pt x="10530" y="12687"/>
                    </a:cubicBezTo>
                    <a:cubicBezTo>
                      <a:pt x="10530" y="11830"/>
                      <a:pt x="10701" y="10973"/>
                      <a:pt x="10701" y="10287"/>
                    </a:cubicBezTo>
                    <a:cubicBezTo>
                      <a:pt x="10872" y="8573"/>
                      <a:pt x="11044" y="7029"/>
                      <a:pt x="11215" y="5315"/>
                    </a:cubicBezTo>
                    <a:cubicBezTo>
                      <a:pt x="11558" y="4115"/>
                      <a:pt x="10872" y="2400"/>
                      <a:pt x="10015" y="154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3968964" y="812501"/>
                <a:ext cx="12660" cy="18302"/>
              </a:xfrm>
              <a:custGeom>
                <a:avLst/>
                <a:gdLst/>
                <a:ahLst/>
                <a:cxnLst/>
                <a:rect l="l" t="t" r="r" b="b"/>
                <a:pathLst>
                  <a:path w="12660" h="18302" extrusionOk="0">
                    <a:moveTo>
                      <a:pt x="11857" y="2743"/>
                    </a:moveTo>
                    <a:cubicBezTo>
                      <a:pt x="11171" y="1543"/>
                      <a:pt x="9971" y="514"/>
                      <a:pt x="8599" y="171"/>
                    </a:cubicBezTo>
                    <a:cubicBezTo>
                      <a:pt x="7227" y="-171"/>
                      <a:pt x="5684" y="0"/>
                      <a:pt x="4484" y="686"/>
                    </a:cubicBezTo>
                    <a:cubicBezTo>
                      <a:pt x="3284" y="1372"/>
                      <a:pt x="2255" y="2572"/>
                      <a:pt x="1912" y="3943"/>
                    </a:cubicBezTo>
                    <a:cubicBezTo>
                      <a:pt x="1570" y="5315"/>
                      <a:pt x="1227" y="6515"/>
                      <a:pt x="884" y="7887"/>
                    </a:cubicBezTo>
                    <a:cubicBezTo>
                      <a:pt x="712" y="8573"/>
                      <a:pt x="541" y="9258"/>
                      <a:pt x="369" y="9944"/>
                    </a:cubicBezTo>
                    <a:cubicBezTo>
                      <a:pt x="369" y="10287"/>
                      <a:pt x="198" y="10630"/>
                      <a:pt x="198" y="10801"/>
                    </a:cubicBezTo>
                    <a:cubicBezTo>
                      <a:pt x="-145" y="12173"/>
                      <a:pt x="27" y="12859"/>
                      <a:pt x="198" y="14402"/>
                    </a:cubicBezTo>
                    <a:cubicBezTo>
                      <a:pt x="369" y="14745"/>
                      <a:pt x="541" y="15259"/>
                      <a:pt x="712" y="15602"/>
                    </a:cubicBezTo>
                    <a:cubicBezTo>
                      <a:pt x="1055" y="15945"/>
                      <a:pt x="1227" y="16288"/>
                      <a:pt x="1570" y="16631"/>
                    </a:cubicBezTo>
                    <a:cubicBezTo>
                      <a:pt x="1912" y="16974"/>
                      <a:pt x="2255" y="17145"/>
                      <a:pt x="2598" y="17488"/>
                    </a:cubicBezTo>
                    <a:cubicBezTo>
                      <a:pt x="3284" y="17831"/>
                      <a:pt x="3798" y="18002"/>
                      <a:pt x="4484" y="18174"/>
                    </a:cubicBezTo>
                    <a:cubicBezTo>
                      <a:pt x="4999" y="18345"/>
                      <a:pt x="5341" y="18345"/>
                      <a:pt x="5856" y="18174"/>
                    </a:cubicBezTo>
                    <a:cubicBezTo>
                      <a:pt x="6370" y="18174"/>
                      <a:pt x="6713" y="18002"/>
                      <a:pt x="7227" y="17831"/>
                    </a:cubicBezTo>
                    <a:cubicBezTo>
                      <a:pt x="7742" y="17659"/>
                      <a:pt x="8085" y="17488"/>
                      <a:pt x="8428" y="17145"/>
                    </a:cubicBezTo>
                    <a:cubicBezTo>
                      <a:pt x="8942" y="16802"/>
                      <a:pt x="9456" y="16288"/>
                      <a:pt x="9799" y="15602"/>
                    </a:cubicBezTo>
                    <a:cubicBezTo>
                      <a:pt x="9971" y="15259"/>
                      <a:pt x="10142" y="14916"/>
                      <a:pt x="10314" y="14573"/>
                    </a:cubicBezTo>
                    <a:cubicBezTo>
                      <a:pt x="10485" y="14230"/>
                      <a:pt x="10656" y="13887"/>
                      <a:pt x="10656" y="13545"/>
                    </a:cubicBezTo>
                    <a:cubicBezTo>
                      <a:pt x="10828" y="13202"/>
                      <a:pt x="10828" y="12859"/>
                      <a:pt x="10828" y="12516"/>
                    </a:cubicBezTo>
                    <a:cubicBezTo>
                      <a:pt x="10999" y="11830"/>
                      <a:pt x="11171" y="11316"/>
                      <a:pt x="11342" y="10630"/>
                    </a:cubicBezTo>
                    <a:cubicBezTo>
                      <a:pt x="11685" y="9258"/>
                      <a:pt x="12028" y="8058"/>
                      <a:pt x="12371" y="6687"/>
                    </a:cubicBezTo>
                    <a:cubicBezTo>
                      <a:pt x="12885" y="5486"/>
                      <a:pt x="12714" y="3943"/>
                      <a:pt x="11857" y="274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3825144" y="904570"/>
                <a:ext cx="12001" cy="17830"/>
              </a:xfrm>
              <a:custGeom>
                <a:avLst/>
                <a:gdLst/>
                <a:ahLst/>
                <a:cxnLst/>
                <a:rect l="l" t="t" r="r" b="b"/>
                <a:pathLst>
                  <a:path w="12001" h="17830" extrusionOk="0">
                    <a:moveTo>
                      <a:pt x="11830" y="4629"/>
                    </a:moveTo>
                    <a:cubicBezTo>
                      <a:pt x="11830" y="3943"/>
                      <a:pt x="11659" y="3258"/>
                      <a:pt x="11144" y="2572"/>
                    </a:cubicBezTo>
                    <a:cubicBezTo>
                      <a:pt x="10458" y="1543"/>
                      <a:pt x="9258" y="343"/>
                      <a:pt x="7887" y="171"/>
                    </a:cubicBezTo>
                    <a:cubicBezTo>
                      <a:pt x="6515" y="-171"/>
                      <a:pt x="4972" y="0"/>
                      <a:pt x="3772" y="686"/>
                    </a:cubicBezTo>
                    <a:cubicBezTo>
                      <a:pt x="3429" y="1029"/>
                      <a:pt x="3086" y="1200"/>
                      <a:pt x="2743" y="1543"/>
                    </a:cubicBezTo>
                    <a:cubicBezTo>
                      <a:pt x="2057" y="2229"/>
                      <a:pt x="1543" y="2915"/>
                      <a:pt x="1372" y="3943"/>
                    </a:cubicBezTo>
                    <a:cubicBezTo>
                      <a:pt x="686" y="5658"/>
                      <a:pt x="514" y="7544"/>
                      <a:pt x="171" y="9258"/>
                    </a:cubicBezTo>
                    <a:cubicBezTo>
                      <a:pt x="171" y="9944"/>
                      <a:pt x="0" y="10630"/>
                      <a:pt x="0" y="11316"/>
                    </a:cubicBezTo>
                    <a:cubicBezTo>
                      <a:pt x="0" y="12001"/>
                      <a:pt x="171" y="12859"/>
                      <a:pt x="343" y="13545"/>
                    </a:cubicBezTo>
                    <a:cubicBezTo>
                      <a:pt x="514" y="14573"/>
                      <a:pt x="1200" y="15773"/>
                      <a:pt x="2057" y="16459"/>
                    </a:cubicBezTo>
                    <a:cubicBezTo>
                      <a:pt x="2743" y="17145"/>
                      <a:pt x="3429" y="17488"/>
                      <a:pt x="4286" y="17659"/>
                    </a:cubicBezTo>
                    <a:cubicBezTo>
                      <a:pt x="4972" y="17831"/>
                      <a:pt x="5658" y="17831"/>
                      <a:pt x="6344" y="17831"/>
                    </a:cubicBezTo>
                    <a:cubicBezTo>
                      <a:pt x="7029" y="17831"/>
                      <a:pt x="7544" y="17659"/>
                      <a:pt x="8230" y="17316"/>
                    </a:cubicBezTo>
                    <a:cubicBezTo>
                      <a:pt x="8915" y="16802"/>
                      <a:pt x="9601" y="16288"/>
                      <a:pt x="9944" y="15602"/>
                    </a:cubicBezTo>
                    <a:cubicBezTo>
                      <a:pt x="10801" y="14402"/>
                      <a:pt x="10973" y="12687"/>
                      <a:pt x="10973" y="11144"/>
                    </a:cubicBezTo>
                    <a:cubicBezTo>
                      <a:pt x="10973" y="10630"/>
                      <a:pt x="10973" y="10116"/>
                      <a:pt x="11144" y="9601"/>
                    </a:cubicBezTo>
                    <a:cubicBezTo>
                      <a:pt x="11316" y="8572"/>
                      <a:pt x="11487" y="7544"/>
                      <a:pt x="12002" y="6687"/>
                    </a:cubicBezTo>
                    <a:cubicBezTo>
                      <a:pt x="12002" y="6001"/>
                      <a:pt x="12002" y="5315"/>
                      <a:pt x="11830" y="4629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3601916" y="798957"/>
                <a:ext cx="11530" cy="21795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21795" extrusionOk="0">
                    <a:moveTo>
                      <a:pt x="11316" y="14059"/>
                    </a:moveTo>
                    <a:cubicBezTo>
                      <a:pt x="11144" y="13030"/>
                      <a:pt x="11144" y="12173"/>
                      <a:pt x="10973" y="11144"/>
                    </a:cubicBezTo>
                    <a:cubicBezTo>
                      <a:pt x="10801" y="9087"/>
                      <a:pt x="10459" y="7201"/>
                      <a:pt x="10287" y="5144"/>
                    </a:cubicBezTo>
                    <a:cubicBezTo>
                      <a:pt x="10116" y="3772"/>
                      <a:pt x="9773" y="2572"/>
                      <a:pt x="8744" y="1543"/>
                    </a:cubicBezTo>
                    <a:cubicBezTo>
                      <a:pt x="7887" y="686"/>
                      <a:pt x="6344" y="0"/>
                      <a:pt x="5144" y="0"/>
                    </a:cubicBezTo>
                    <a:cubicBezTo>
                      <a:pt x="3772" y="0"/>
                      <a:pt x="2400" y="514"/>
                      <a:pt x="1543" y="1543"/>
                    </a:cubicBezTo>
                    <a:cubicBezTo>
                      <a:pt x="686" y="2400"/>
                      <a:pt x="0" y="3772"/>
                      <a:pt x="0" y="5144"/>
                    </a:cubicBezTo>
                    <a:cubicBezTo>
                      <a:pt x="172" y="7201"/>
                      <a:pt x="343" y="9087"/>
                      <a:pt x="514" y="11144"/>
                    </a:cubicBezTo>
                    <a:cubicBezTo>
                      <a:pt x="686" y="12173"/>
                      <a:pt x="686" y="13202"/>
                      <a:pt x="857" y="14230"/>
                    </a:cubicBezTo>
                    <a:cubicBezTo>
                      <a:pt x="1029" y="15945"/>
                      <a:pt x="1029" y="17831"/>
                      <a:pt x="1886" y="19374"/>
                    </a:cubicBezTo>
                    <a:cubicBezTo>
                      <a:pt x="2915" y="21088"/>
                      <a:pt x="4801" y="21946"/>
                      <a:pt x="6858" y="21774"/>
                    </a:cubicBezTo>
                    <a:cubicBezTo>
                      <a:pt x="7715" y="21603"/>
                      <a:pt x="8573" y="21431"/>
                      <a:pt x="9258" y="20745"/>
                    </a:cubicBezTo>
                    <a:cubicBezTo>
                      <a:pt x="10116" y="20060"/>
                      <a:pt x="10630" y="19202"/>
                      <a:pt x="10973" y="18174"/>
                    </a:cubicBezTo>
                    <a:cubicBezTo>
                      <a:pt x="11830" y="16802"/>
                      <a:pt x="11487" y="15431"/>
                      <a:pt x="11316" y="14059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4079877" y="648595"/>
                <a:ext cx="12171" cy="20757"/>
              </a:xfrm>
              <a:custGeom>
                <a:avLst/>
                <a:gdLst/>
                <a:ahLst/>
                <a:cxnLst/>
                <a:rect l="l" t="t" r="r" b="b"/>
                <a:pathLst>
                  <a:path w="12171" h="20757" extrusionOk="0">
                    <a:moveTo>
                      <a:pt x="12043" y="13202"/>
                    </a:moveTo>
                    <a:cubicBezTo>
                      <a:pt x="11872" y="11830"/>
                      <a:pt x="11700" y="10630"/>
                      <a:pt x="11529" y="9258"/>
                    </a:cubicBezTo>
                    <a:cubicBezTo>
                      <a:pt x="11186" y="7372"/>
                      <a:pt x="10671" y="5658"/>
                      <a:pt x="9986" y="3772"/>
                    </a:cubicBezTo>
                    <a:cubicBezTo>
                      <a:pt x="9814" y="3086"/>
                      <a:pt x="9471" y="2572"/>
                      <a:pt x="9128" y="2057"/>
                    </a:cubicBezTo>
                    <a:cubicBezTo>
                      <a:pt x="8786" y="1543"/>
                      <a:pt x="8271" y="1029"/>
                      <a:pt x="7757" y="686"/>
                    </a:cubicBezTo>
                    <a:cubicBezTo>
                      <a:pt x="6728" y="0"/>
                      <a:pt x="5014" y="-171"/>
                      <a:pt x="3813" y="171"/>
                    </a:cubicBezTo>
                    <a:cubicBezTo>
                      <a:pt x="2613" y="514"/>
                      <a:pt x="1413" y="1372"/>
                      <a:pt x="727" y="2572"/>
                    </a:cubicBezTo>
                    <a:cubicBezTo>
                      <a:pt x="213" y="3772"/>
                      <a:pt x="-301" y="5315"/>
                      <a:pt x="213" y="6515"/>
                    </a:cubicBezTo>
                    <a:cubicBezTo>
                      <a:pt x="1070" y="8572"/>
                      <a:pt x="1585" y="10630"/>
                      <a:pt x="1928" y="12859"/>
                    </a:cubicBezTo>
                    <a:cubicBezTo>
                      <a:pt x="1928" y="13202"/>
                      <a:pt x="2099" y="13545"/>
                      <a:pt x="2099" y="14059"/>
                    </a:cubicBezTo>
                    <a:cubicBezTo>
                      <a:pt x="2099" y="15088"/>
                      <a:pt x="2099" y="16288"/>
                      <a:pt x="2442" y="17145"/>
                    </a:cubicBezTo>
                    <a:cubicBezTo>
                      <a:pt x="2956" y="19202"/>
                      <a:pt x="5014" y="20917"/>
                      <a:pt x="7242" y="20745"/>
                    </a:cubicBezTo>
                    <a:cubicBezTo>
                      <a:pt x="9471" y="20574"/>
                      <a:pt x="11357" y="19202"/>
                      <a:pt x="12043" y="17145"/>
                    </a:cubicBezTo>
                    <a:cubicBezTo>
                      <a:pt x="12215" y="15945"/>
                      <a:pt x="12215" y="14573"/>
                      <a:pt x="12043" y="13202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4033970" y="865136"/>
                <a:ext cx="11830" cy="21838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21838" extrusionOk="0">
                    <a:moveTo>
                      <a:pt x="10116" y="1543"/>
                    </a:moveTo>
                    <a:cubicBezTo>
                      <a:pt x="9258" y="686"/>
                      <a:pt x="7715" y="0"/>
                      <a:pt x="6515" y="0"/>
                    </a:cubicBezTo>
                    <a:cubicBezTo>
                      <a:pt x="5144" y="0"/>
                      <a:pt x="3772" y="514"/>
                      <a:pt x="2915" y="1543"/>
                    </a:cubicBezTo>
                    <a:cubicBezTo>
                      <a:pt x="2572" y="1886"/>
                      <a:pt x="2400" y="2229"/>
                      <a:pt x="2057" y="2572"/>
                    </a:cubicBezTo>
                    <a:cubicBezTo>
                      <a:pt x="1543" y="3429"/>
                      <a:pt x="1372" y="4286"/>
                      <a:pt x="1372" y="5144"/>
                    </a:cubicBezTo>
                    <a:lnTo>
                      <a:pt x="514" y="12002"/>
                    </a:lnTo>
                    <a:cubicBezTo>
                      <a:pt x="343" y="12687"/>
                      <a:pt x="343" y="13373"/>
                      <a:pt x="172" y="14059"/>
                    </a:cubicBezTo>
                    <a:cubicBezTo>
                      <a:pt x="0" y="14745"/>
                      <a:pt x="0" y="15602"/>
                      <a:pt x="0" y="16288"/>
                    </a:cubicBezTo>
                    <a:cubicBezTo>
                      <a:pt x="0" y="16802"/>
                      <a:pt x="0" y="17488"/>
                      <a:pt x="172" y="18002"/>
                    </a:cubicBezTo>
                    <a:cubicBezTo>
                      <a:pt x="514" y="18859"/>
                      <a:pt x="1029" y="19717"/>
                      <a:pt x="1543" y="20403"/>
                    </a:cubicBezTo>
                    <a:cubicBezTo>
                      <a:pt x="1886" y="20745"/>
                      <a:pt x="2229" y="20917"/>
                      <a:pt x="2572" y="21260"/>
                    </a:cubicBezTo>
                    <a:cubicBezTo>
                      <a:pt x="3086" y="21603"/>
                      <a:pt x="3772" y="21774"/>
                      <a:pt x="4458" y="21774"/>
                    </a:cubicBezTo>
                    <a:cubicBezTo>
                      <a:pt x="5486" y="21946"/>
                      <a:pt x="6858" y="21774"/>
                      <a:pt x="7715" y="21260"/>
                    </a:cubicBezTo>
                    <a:cubicBezTo>
                      <a:pt x="8058" y="20917"/>
                      <a:pt x="8573" y="20745"/>
                      <a:pt x="8915" y="20403"/>
                    </a:cubicBezTo>
                    <a:cubicBezTo>
                      <a:pt x="9601" y="19717"/>
                      <a:pt x="9944" y="19031"/>
                      <a:pt x="10287" y="18174"/>
                    </a:cubicBezTo>
                    <a:cubicBezTo>
                      <a:pt x="10287" y="18002"/>
                      <a:pt x="10459" y="17659"/>
                      <a:pt x="10459" y="17488"/>
                    </a:cubicBezTo>
                    <a:cubicBezTo>
                      <a:pt x="10630" y="16631"/>
                      <a:pt x="10801" y="15602"/>
                      <a:pt x="10801" y="14745"/>
                    </a:cubicBezTo>
                    <a:cubicBezTo>
                      <a:pt x="10973" y="13716"/>
                      <a:pt x="10973" y="12687"/>
                      <a:pt x="11144" y="11659"/>
                    </a:cubicBezTo>
                    <a:cubicBezTo>
                      <a:pt x="11316" y="9601"/>
                      <a:pt x="11659" y="7372"/>
                      <a:pt x="11830" y="5315"/>
                    </a:cubicBezTo>
                    <a:cubicBezTo>
                      <a:pt x="11659" y="3943"/>
                      <a:pt x="10973" y="2400"/>
                      <a:pt x="10116" y="154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1" name="Google Shape;521;p3"/>
            <p:cNvGrpSpPr/>
            <p:nvPr/>
          </p:nvGrpSpPr>
          <p:grpSpPr>
            <a:xfrm>
              <a:off x="-8814461" y="-187941"/>
              <a:ext cx="1383193" cy="925405"/>
              <a:chOff x="3111063" y="838010"/>
              <a:chExt cx="1383193" cy="925405"/>
            </a:xfrm>
          </p:grpSpPr>
          <p:sp>
            <p:nvSpPr>
              <p:cNvPr id="522" name="Google Shape;522;p3"/>
              <p:cNvSpPr/>
              <p:nvPr/>
            </p:nvSpPr>
            <p:spPr>
              <a:xfrm>
                <a:off x="3138849" y="920341"/>
                <a:ext cx="63056" cy="63096"/>
              </a:xfrm>
              <a:custGeom>
                <a:avLst/>
                <a:gdLst/>
                <a:ahLst/>
                <a:cxnLst/>
                <a:rect l="l" t="t" r="r" b="b"/>
                <a:pathLst>
                  <a:path w="63056" h="63096" extrusionOk="0">
                    <a:moveTo>
                      <a:pt x="1696" y="10117"/>
                    </a:moveTo>
                    <a:cubicBezTo>
                      <a:pt x="18841" y="27262"/>
                      <a:pt x="35814" y="44236"/>
                      <a:pt x="52959" y="61381"/>
                    </a:cubicBezTo>
                    <a:cubicBezTo>
                      <a:pt x="58274" y="66696"/>
                      <a:pt x="66675" y="58466"/>
                      <a:pt x="61360" y="52980"/>
                    </a:cubicBezTo>
                    <a:cubicBezTo>
                      <a:pt x="44215" y="35835"/>
                      <a:pt x="27242" y="18861"/>
                      <a:pt x="10097" y="1716"/>
                    </a:cubicBezTo>
                    <a:cubicBezTo>
                      <a:pt x="4782" y="-3599"/>
                      <a:pt x="-3619" y="4631"/>
                      <a:pt x="1696" y="10117"/>
                    </a:cubicBezTo>
                    <a:lnTo>
                      <a:pt x="1696" y="10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3253616" y="1038563"/>
                <a:ext cx="62438" cy="51656"/>
              </a:xfrm>
              <a:custGeom>
                <a:avLst/>
                <a:gdLst/>
                <a:ahLst/>
                <a:cxnLst/>
                <a:rect l="l" t="t" r="r" b="b"/>
                <a:pathLst>
                  <a:path w="62438" h="51656" extrusionOk="0">
                    <a:moveTo>
                      <a:pt x="8486" y="50487"/>
                    </a:moveTo>
                    <a:cubicBezTo>
                      <a:pt x="25631" y="37456"/>
                      <a:pt x="42776" y="24426"/>
                      <a:pt x="59921" y="11396"/>
                    </a:cubicBezTo>
                    <a:cubicBezTo>
                      <a:pt x="65922" y="6767"/>
                      <a:pt x="60093" y="-3349"/>
                      <a:pt x="53921" y="1109"/>
                    </a:cubicBezTo>
                    <a:cubicBezTo>
                      <a:pt x="36776" y="14139"/>
                      <a:pt x="19631" y="27169"/>
                      <a:pt x="2486" y="40200"/>
                    </a:cubicBezTo>
                    <a:cubicBezTo>
                      <a:pt x="-3515" y="44829"/>
                      <a:pt x="2486" y="55116"/>
                      <a:pt x="8486" y="50487"/>
                    </a:cubicBezTo>
                    <a:lnTo>
                      <a:pt x="8486" y="504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>
                <a:off x="3481520" y="979675"/>
                <a:ext cx="47900" cy="70521"/>
              </a:xfrm>
              <a:custGeom>
                <a:avLst/>
                <a:gdLst/>
                <a:ahLst/>
                <a:cxnLst/>
                <a:rect l="l" t="t" r="r" b="b"/>
                <a:pathLst>
                  <a:path w="47900" h="70521" extrusionOk="0">
                    <a:moveTo>
                      <a:pt x="895" y="8734"/>
                    </a:moveTo>
                    <a:cubicBezTo>
                      <a:pt x="12897" y="28451"/>
                      <a:pt x="24727" y="47996"/>
                      <a:pt x="36728" y="67713"/>
                    </a:cubicBezTo>
                    <a:cubicBezTo>
                      <a:pt x="40672" y="74228"/>
                      <a:pt x="50959" y="68227"/>
                      <a:pt x="47015" y="61712"/>
                    </a:cubicBezTo>
                    <a:cubicBezTo>
                      <a:pt x="35014" y="41995"/>
                      <a:pt x="23184" y="22450"/>
                      <a:pt x="11182" y="2733"/>
                    </a:cubicBezTo>
                    <a:cubicBezTo>
                      <a:pt x="7068" y="-3610"/>
                      <a:pt x="-3048" y="2219"/>
                      <a:pt x="895" y="8734"/>
                    </a:cubicBezTo>
                    <a:lnTo>
                      <a:pt x="895" y="87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3509548" y="1110111"/>
                <a:ext cx="67231" cy="46929"/>
              </a:xfrm>
              <a:custGeom>
                <a:avLst/>
                <a:gdLst/>
                <a:ahLst/>
                <a:cxnLst/>
                <a:rect l="l" t="t" r="r" b="b"/>
                <a:pathLst>
                  <a:path w="67231" h="46929" extrusionOk="0">
                    <a:moveTo>
                      <a:pt x="8701" y="45976"/>
                    </a:moveTo>
                    <a:cubicBezTo>
                      <a:pt x="27218" y="34317"/>
                      <a:pt x="45734" y="22830"/>
                      <a:pt x="64422" y="11172"/>
                    </a:cubicBezTo>
                    <a:cubicBezTo>
                      <a:pt x="70937" y="7228"/>
                      <a:pt x="64937" y="-3059"/>
                      <a:pt x="58422" y="885"/>
                    </a:cubicBezTo>
                    <a:cubicBezTo>
                      <a:pt x="39905" y="12543"/>
                      <a:pt x="21388" y="24030"/>
                      <a:pt x="2700" y="35689"/>
                    </a:cubicBezTo>
                    <a:cubicBezTo>
                      <a:pt x="-3643" y="39804"/>
                      <a:pt x="2357" y="50091"/>
                      <a:pt x="8701" y="45976"/>
                    </a:cubicBezTo>
                    <a:lnTo>
                      <a:pt x="8701" y="459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3775051" y="1054433"/>
                <a:ext cx="37440" cy="79054"/>
              </a:xfrm>
              <a:custGeom>
                <a:avLst/>
                <a:gdLst/>
                <a:ahLst/>
                <a:cxnLst/>
                <a:rect l="l" t="t" r="r" b="b"/>
                <a:pathLst>
                  <a:path w="37440" h="79054" extrusionOk="0">
                    <a:moveTo>
                      <a:pt x="11860" y="75079"/>
                    </a:moveTo>
                    <a:cubicBezTo>
                      <a:pt x="20261" y="52447"/>
                      <a:pt x="28662" y="29816"/>
                      <a:pt x="37063" y="7185"/>
                    </a:cubicBezTo>
                    <a:cubicBezTo>
                      <a:pt x="39635" y="-16"/>
                      <a:pt x="28319" y="-3102"/>
                      <a:pt x="25576" y="4099"/>
                    </a:cubicBezTo>
                    <a:cubicBezTo>
                      <a:pt x="17175" y="26730"/>
                      <a:pt x="8774" y="49361"/>
                      <a:pt x="373" y="71993"/>
                    </a:cubicBezTo>
                    <a:cubicBezTo>
                      <a:pt x="-2199" y="79022"/>
                      <a:pt x="9288" y="82108"/>
                      <a:pt x="11860" y="75079"/>
                    </a:cubicBezTo>
                    <a:lnTo>
                      <a:pt x="11860" y="750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3824856" y="987300"/>
                <a:ext cx="63059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63059" h="50896" extrusionOk="0">
                    <a:moveTo>
                      <a:pt x="60467" y="39514"/>
                    </a:moveTo>
                    <a:cubicBezTo>
                      <a:pt x="43151" y="26655"/>
                      <a:pt x="25834" y="13796"/>
                      <a:pt x="8518" y="1109"/>
                    </a:cubicBezTo>
                    <a:cubicBezTo>
                      <a:pt x="2346" y="-3349"/>
                      <a:pt x="-3484" y="6767"/>
                      <a:pt x="2517" y="11396"/>
                    </a:cubicBezTo>
                    <a:cubicBezTo>
                      <a:pt x="19834" y="24255"/>
                      <a:pt x="37150" y="37113"/>
                      <a:pt x="54466" y="49801"/>
                    </a:cubicBezTo>
                    <a:cubicBezTo>
                      <a:pt x="60639" y="54258"/>
                      <a:pt x="66639" y="43971"/>
                      <a:pt x="60467" y="39514"/>
                    </a:cubicBezTo>
                    <a:lnTo>
                      <a:pt x="60467" y="395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4002099" y="1125244"/>
                <a:ext cx="63056" cy="63076"/>
              </a:xfrm>
              <a:custGeom>
                <a:avLst/>
                <a:gdLst/>
                <a:ahLst/>
                <a:cxnLst/>
                <a:rect l="l" t="t" r="r" b="b"/>
                <a:pathLst>
                  <a:path w="63056" h="63076" extrusionOk="0">
                    <a:moveTo>
                      <a:pt x="1696" y="10097"/>
                    </a:moveTo>
                    <a:cubicBezTo>
                      <a:pt x="18841" y="27242"/>
                      <a:pt x="35814" y="44215"/>
                      <a:pt x="52959" y="61360"/>
                    </a:cubicBezTo>
                    <a:cubicBezTo>
                      <a:pt x="58274" y="66675"/>
                      <a:pt x="66675" y="58446"/>
                      <a:pt x="61360" y="52959"/>
                    </a:cubicBezTo>
                    <a:cubicBezTo>
                      <a:pt x="44215" y="35814"/>
                      <a:pt x="27242" y="18841"/>
                      <a:pt x="10097" y="1696"/>
                    </a:cubicBezTo>
                    <a:cubicBezTo>
                      <a:pt x="4782" y="-3619"/>
                      <a:pt x="-3619" y="4782"/>
                      <a:pt x="1696" y="10097"/>
                    </a:cubicBezTo>
                    <a:lnTo>
                      <a:pt x="1696" y="100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4033646" y="979422"/>
                <a:ext cx="43814" cy="34768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34768" extrusionOk="0">
                    <a:moveTo>
                      <a:pt x="1696" y="10187"/>
                    </a:moveTo>
                    <a:cubicBezTo>
                      <a:pt x="11126" y="20303"/>
                      <a:pt x="22270" y="28361"/>
                      <a:pt x="34786" y="34190"/>
                    </a:cubicBezTo>
                    <a:cubicBezTo>
                      <a:pt x="41644" y="37276"/>
                      <a:pt x="47645" y="27161"/>
                      <a:pt x="40787" y="23903"/>
                    </a:cubicBezTo>
                    <a:cubicBezTo>
                      <a:pt x="29128" y="18588"/>
                      <a:pt x="18841" y="11216"/>
                      <a:pt x="10097" y="1786"/>
                    </a:cubicBezTo>
                    <a:cubicBezTo>
                      <a:pt x="4782" y="-3700"/>
                      <a:pt x="-3619" y="4701"/>
                      <a:pt x="1696" y="10187"/>
                    </a:cubicBezTo>
                    <a:lnTo>
                      <a:pt x="1696" y="101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4226795" y="1050484"/>
                <a:ext cx="47472" cy="78799"/>
              </a:xfrm>
              <a:custGeom>
                <a:avLst/>
                <a:gdLst/>
                <a:ahLst/>
                <a:cxnLst/>
                <a:rect l="l" t="t" r="r" b="b"/>
                <a:pathLst>
                  <a:path w="47472" h="78799" extrusionOk="0">
                    <a:moveTo>
                      <a:pt x="10858" y="75771"/>
                    </a:moveTo>
                    <a:cubicBezTo>
                      <a:pt x="20973" y="52625"/>
                      <a:pt x="32975" y="30165"/>
                      <a:pt x="46520" y="8734"/>
                    </a:cubicBezTo>
                    <a:cubicBezTo>
                      <a:pt x="50634" y="2219"/>
                      <a:pt x="40347" y="-3610"/>
                      <a:pt x="36233" y="2733"/>
                    </a:cubicBezTo>
                    <a:cubicBezTo>
                      <a:pt x="22688" y="24164"/>
                      <a:pt x="10858" y="46453"/>
                      <a:pt x="571" y="69770"/>
                    </a:cubicBezTo>
                    <a:cubicBezTo>
                      <a:pt x="-2515" y="76628"/>
                      <a:pt x="7772" y="82629"/>
                      <a:pt x="10858" y="75771"/>
                    </a:cubicBezTo>
                    <a:lnTo>
                      <a:pt x="10858" y="757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4305090" y="964625"/>
                <a:ext cx="44599" cy="37926"/>
              </a:xfrm>
              <a:custGeom>
                <a:avLst/>
                <a:gdLst/>
                <a:ahLst/>
                <a:cxnLst/>
                <a:rect l="l" t="t" r="r" b="b"/>
                <a:pathLst>
                  <a:path w="44599" h="37926" extrusionOk="0">
                    <a:moveTo>
                      <a:pt x="43148" y="27555"/>
                    </a:moveTo>
                    <a:cubicBezTo>
                      <a:pt x="33718" y="16239"/>
                      <a:pt x="22231" y="7153"/>
                      <a:pt x="9029" y="638"/>
                    </a:cubicBezTo>
                    <a:cubicBezTo>
                      <a:pt x="2171" y="-2620"/>
                      <a:pt x="-3830" y="7496"/>
                      <a:pt x="3028" y="10925"/>
                    </a:cubicBezTo>
                    <a:cubicBezTo>
                      <a:pt x="15373" y="16925"/>
                      <a:pt x="26003" y="25326"/>
                      <a:pt x="34747" y="35956"/>
                    </a:cubicBezTo>
                    <a:cubicBezTo>
                      <a:pt x="39719" y="41786"/>
                      <a:pt x="47948" y="33384"/>
                      <a:pt x="43148" y="27555"/>
                    </a:cubicBezTo>
                    <a:lnTo>
                      <a:pt x="43148" y="275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>
                <a:off x="4116845" y="838010"/>
                <a:ext cx="42905" cy="20133"/>
              </a:xfrm>
              <a:custGeom>
                <a:avLst/>
                <a:gdLst/>
                <a:ahLst/>
                <a:cxnLst/>
                <a:rect l="l" t="t" r="r" b="b"/>
                <a:pathLst>
                  <a:path w="42905" h="20133" extrusionOk="0">
                    <a:moveTo>
                      <a:pt x="7308" y="19925"/>
                    </a:moveTo>
                    <a:cubicBezTo>
                      <a:pt x="17766" y="17182"/>
                      <a:pt x="28225" y="14439"/>
                      <a:pt x="38683" y="11696"/>
                    </a:cubicBezTo>
                    <a:cubicBezTo>
                      <a:pt x="46056" y="9810"/>
                      <a:pt x="42970" y="-1678"/>
                      <a:pt x="35597" y="208"/>
                    </a:cubicBezTo>
                    <a:cubicBezTo>
                      <a:pt x="25139" y="2952"/>
                      <a:pt x="14680" y="5695"/>
                      <a:pt x="4222" y="8438"/>
                    </a:cubicBezTo>
                    <a:cubicBezTo>
                      <a:pt x="-3151" y="10324"/>
                      <a:pt x="-64" y="21811"/>
                      <a:pt x="7308" y="19925"/>
                    </a:cubicBezTo>
                    <a:lnTo>
                      <a:pt x="7308" y="199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3111063" y="1326444"/>
                <a:ext cx="58870" cy="55525"/>
              </a:xfrm>
              <a:custGeom>
                <a:avLst/>
                <a:gdLst/>
                <a:ahLst/>
                <a:cxnLst/>
                <a:rect l="l" t="t" r="r" b="b"/>
                <a:pathLst>
                  <a:path w="58870" h="55525" extrusionOk="0">
                    <a:moveTo>
                      <a:pt x="1878" y="10008"/>
                    </a:moveTo>
                    <a:cubicBezTo>
                      <a:pt x="17480" y="24581"/>
                      <a:pt x="33082" y="39326"/>
                      <a:pt x="48684" y="53899"/>
                    </a:cubicBezTo>
                    <a:cubicBezTo>
                      <a:pt x="54170" y="59043"/>
                      <a:pt x="62571" y="50813"/>
                      <a:pt x="57085" y="45498"/>
                    </a:cubicBezTo>
                    <a:cubicBezTo>
                      <a:pt x="41483" y="30925"/>
                      <a:pt x="25881" y="16180"/>
                      <a:pt x="10279" y="1607"/>
                    </a:cubicBezTo>
                    <a:cubicBezTo>
                      <a:pt x="4621" y="-3537"/>
                      <a:pt x="-3780" y="4865"/>
                      <a:pt x="1878" y="10008"/>
                    </a:cubicBezTo>
                    <a:lnTo>
                      <a:pt x="1878" y="100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3194487" y="1241983"/>
                <a:ext cx="81727" cy="61199"/>
              </a:xfrm>
              <a:custGeom>
                <a:avLst/>
                <a:gdLst/>
                <a:ahLst/>
                <a:cxnLst/>
                <a:rect l="l" t="t" r="r" b="b"/>
                <a:pathLst>
                  <a:path w="81727" h="61199" extrusionOk="0">
                    <a:moveTo>
                      <a:pt x="10008" y="59322"/>
                    </a:moveTo>
                    <a:cubicBezTo>
                      <a:pt x="29210" y="38234"/>
                      <a:pt x="52356" y="21946"/>
                      <a:pt x="78588" y="10802"/>
                    </a:cubicBezTo>
                    <a:cubicBezTo>
                      <a:pt x="85617" y="7887"/>
                      <a:pt x="79617" y="-2400"/>
                      <a:pt x="72587" y="515"/>
                    </a:cubicBezTo>
                    <a:cubicBezTo>
                      <a:pt x="45670" y="12002"/>
                      <a:pt x="21324" y="29318"/>
                      <a:pt x="1607" y="50921"/>
                    </a:cubicBezTo>
                    <a:cubicBezTo>
                      <a:pt x="-3537" y="56579"/>
                      <a:pt x="4864" y="64980"/>
                      <a:pt x="10008" y="59322"/>
                    </a:cubicBezTo>
                    <a:lnTo>
                      <a:pt x="10008" y="593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3540289" y="1314846"/>
                <a:ext cx="3700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37005" h="58300" extrusionOk="0">
                    <a:moveTo>
                      <a:pt x="762" y="8919"/>
                    </a:moveTo>
                    <a:cubicBezTo>
                      <a:pt x="9163" y="24350"/>
                      <a:pt x="17564" y="39952"/>
                      <a:pt x="25966" y="55382"/>
                    </a:cubicBezTo>
                    <a:cubicBezTo>
                      <a:pt x="29566" y="62069"/>
                      <a:pt x="39853" y="56068"/>
                      <a:pt x="36253" y="49381"/>
                    </a:cubicBezTo>
                    <a:cubicBezTo>
                      <a:pt x="27851" y="33951"/>
                      <a:pt x="19450" y="18349"/>
                      <a:pt x="11049" y="2918"/>
                    </a:cubicBezTo>
                    <a:cubicBezTo>
                      <a:pt x="7277" y="-3768"/>
                      <a:pt x="-2838" y="2233"/>
                      <a:pt x="762" y="8919"/>
                    </a:cubicBezTo>
                    <a:lnTo>
                      <a:pt x="762" y="89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3659352" y="1259978"/>
                <a:ext cx="67261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67261" h="25940" extrusionOk="0">
                    <a:moveTo>
                      <a:pt x="5658" y="25896"/>
                    </a:moveTo>
                    <a:cubicBezTo>
                      <a:pt x="26060" y="24010"/>
                      <a:pt x="45434" y="18867"/>
                      <a:pt x="64122" y="10808"/>
                    </a:cubicBezTo>
                    <a:cubicBezTo>
                      <a:pt x="71152" y="7722"/>
                      <a:pt x="65151" y="-2393"/>
                      <a:pt x="58122" y="521"/>
                    </a:cubicBezTo>
                    <a:cubicBezTo>
                      <a:pt x="41491" y="7722"/>
                      <a:pt x="23660" y="12351"/>
                      <a:pt x="5658" y="14066"/>
                    </a:cubicBezTo>
                    <a:cubicBezTo>
                      <a:pt x="-1886" y="14923"/>
                      <a:pt x="-1886" y="26753"/>
                      <a:pt x="5658" y="25896"/>
                    </a:cubicBezTo>
                    <a:lnTo>
                      <a:pt x="5658" y="258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3950838" y="1334308"/>
                <a:ext cx="39701" cy="58877"/>
              </a:xfrm>
              <a:custGeom>
                <a:avLst/>
                <a:gdLst/>
                <a:ahLst/>
                <a:cxnLst/>
                <a:rect l="l" t="t" r="r" b="b"/>
                <a:pathLst>
                  <a:path w="39701" h="58877" extrusionOk="0">
                    <a:moveTo>
                      <a:pt x="1694" y="10202"/>
                    </a:moveTo>
                    <a:cubicBezTo>
                      <a:pt x="13695" y="23061"/>
                      <a:pt x="22439" y="38149"/>
                      <a:pt x="27926" y="54779"/>
                    </a:cubicBezTo>
                    <a:cubicBezTo>
                      <a:pt x="30326" y="61980"/>
                      <a:pt x="41642" y="58894"/>
                      <a:pt x="39413" y="51693"/>
                    </a:cubicBezTo>
                    <a:cubicBezTo>
                      <a:pt x="33412" y="33005"/>
                      <a:pt x="23468" y="16203"/>
                      <a:pt x="10266" y="1973"/>
                    </a:cubicBezTo>
                    <a:cubicBezTo>
                      <a:pt x="4780" y="-3857"/>
                      <a:pt x="-3621" y="4545"/>
                      <a:pt x="1694" y="10202"/>
                    </a:cubicBezTo>
                    <a:lnTo>
                      <a:pt x="1694" y="10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3792633" y="1705017"/>
                <a:ext cx="44165" cy="58398"/>
              </a:xfrm>
              <a:custGeom>
                <a:avLst/>
                <a:gdLst/>
                <a:ahLst/>
                <a:cxnLst/>
                <a:rect l="l" t="t" r="r" b="b"/>
                <a:pathLst>
                  <a:path w="44165" h="58398" extrusionOk="0">
                    <a:moveTo>
                      <a:pt x="11252" y="55774"/>
                    </a:moveTo>
                    <a:cubicBezTo>
                      <a:pt x="21882" y="40001"/>
                      <a:pt x="32512" y="24399"/>
                      <a:pt x="43142" y="8625"/>
                    </a:cubicBezTo>
                    <a:cubicBezTo>
                      <a:pt x="47428" y="2282"/>
                      <a:pt x="37141" y="-3547"/>
                      <a:pt x="32855" y="2625"/>
                    </a:cubicBezTo>
                    <a:cubicBezTo>
                      <a:pt x="22225" y="18398"/>
                      <a:pt x="11595" y="34000"/>
                      <a:pt x="965" y="49773"/>
                    </a:cubicBezTo>
                    <a:cubicBezTo>
                      <a:pt x="-3150" y="56117"/>
                      <a:pt x="6965" y="61946"/>
                      <a:pt x="11252" y="55774"/>
                    </a:cubicBezTo>
                    <a:lnTo>
                      <a:pt x="11252" y="557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3768081" y="1540392"/>
                <a:ext cx="47088" cy="56063"/>
              </a:xfrm>
              <a:custGeom>
                <a:avLst/>
                <a:gdLst/>
                <a:ahLst/>
                <a:cxnLst/>
                <a:rect l="l" t="t" r="r" b="b"/>
                <a:pathLst>
                  <a:path w="47088" h="56063" extrusionOk="0">
                    <a:moveTo>
                      <a:pt x="45919" y="47577"/>
                    </a:moveTo>
                    <a:cubicBezTo>
                      <a:pt x="34431" y="32489"/>
                      <a:pt x="22944" y="17573"/>
                      <a:pt x="11457" y="2486"/>
                    </a:cubicBezTo>
                    <a:cubicBezTo>
                      <a:pt x="6828" y="-3515"/>
                      <a:pt x="-3459" y="2486"/>
                      <a:pt x="1170" y="8486"/>
                    </a:cubicBezTo>
                    <a:cubicBezTo>
                      <a:pt x="12657" y="23574"/>
                      <a:pt x="24144" y="38490"/>
                      <a:pt x="35632" y="53578"/>
                    </a:cubicBezTo>
                    <a:cubicBezTo>
                      <a:pt x="40261" y="59578"/>
                      <a:pt x="50548" y="53578"/>
                      <a:pt x="45919" y="47577"/>
                    </a:cubicBezTo>
                    <a:lnTo>
                      <a:pt x="45919" y="475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4220084" y="1222443"/>
                <a:ext cx="68885" cy="69046"/>
              </a:xfrm>
              <a:custGeom>
                <a:avLst/>
                <a:gdLst/>
                <a:ahLst/>
                <a:cxnLst/>
                <a:rect l="l" t="t" r="r" b="b"/>
                <a:pathLst>
                  <a:path w="68885" h="69046" extrusionOk="0">
                    <a:moveTo>
                      <a:pt x="11225" y="66346"/>
                    </a:moveTo>
                    <a:cubicBezTo>
                      <a:pt x="26141" y="44915"/>
                      <a:pt x="44658" y="26227"/>
                      <a:pt x="66261" y="11311"/>
                    </a:cubicBezTo>
                    <a:cubicBezTo>
                      <a:pt x="72433" y="7025"/>
                      <a:pt x="66604" y="-3262"/>
                      <a:pt x="60260" y="1024"/>
                    </a:cubicBezTo>
                    <a:cubicBezTo>
                      <a:pt x="37114" y="17140"/>
                      <a:pt x="17055" y="37028"/>
                      <a:pt x="1110" y="60346"/>
                    </a:cubicBezTo>
                    <a:cubicBezTo>
                      <a:pt x="-3348" y="66689"/>
                      <a:pt x="6768" y="72690"/>
                      <a:pt x="11225" y="66346"/>
                    </a:cubicBezTo>
                    <a:lnTo>
                      <a:pt x="11225" y="663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4317692" y="1353816"/>
                <a:ext cx="38765" cy="39996"/>
              </a:xfrm>
              <a:custGeom>
                <a:avLst/>
                <a:gdLst/>
                <a:ahLst/>
                <a:cxnLst/>
                <a:rect l="l" t="t" r="r" b="b"/>
                <a:pathLst>
                  <a:path w="38765" h="39996" extrusionOk="0">
                    <a:moveTo>
                      <a:pt x="885" y="8868"/>
                    </a:moveTo>
                    <a:cubicBezTo>
                      <a:pt x="8086" y="21212"/>
                      <a:pt x="18030" y="31328"/>
                      <a:pt x="30032" y="39043"/>
                    </a:cubicBezTo>
                    <a:cubicBezTo>
                      <a:pt x="36547" y="43158"/>
                      <a:pt x="42376" y="32871"/>
                      <a:pt x="36033" y="28756"/>
                    </a:cubicBezTo>
                    <a:cubicBezTo>
                      <a:pt x="25746" y="22070"/>
                      <a:pt x="17345" y="13326"/>
                      <a:pt x="11001" y="2696"/>
                    </a:cubicBezTo>
                    <a:cubicBezTo>
                      <a:pt x="7229" y="-3648"/>
                      <a:pt x="-3058" y="2353"/>
                      <a:pt x="885" y="8868"/>
                    </a:cubicBezTo>
                    <a:lnTo>
                      <a:pt x="885" y="88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427961" y="1226496"/>
                <a:ext cx="66295" cy="48727"/>
              </a:xfrm>
              <a:custGeom>
                <a:avLst/>
                <a:gdLst/>
                <a:ahLst/>
                <a:cxnLst/>
                <a:rect l="l" t="t" r="r" b="b"/>
                <a:pathLst>
                  <a:path w="66295" h="48727" extrusionOk="0">
                    <a:moveTo>
                      <a:pt x="10117" y="47034"/>
                    </a:moveTo>
                    <a:cubicBezTo>
                      <a:pt x="25719" y="31946"/>
                      <a:pt x="43550" y="19773"/>
                      <a:pt x="63267" y="10858"/>
                    </a:cubicBezTo>
                    <a:cubicBezTo>
                      <a:pt x="70125" y="7772"/>
                      <a:pt x="64124" y="-2515"/>
                      <a:pt x="57266" y="571"/>
                    </a:cubicBezTo>
                    <a:cubicBezTo>
                      <a:pt x="36692" y="9829"/>
                      <a:pt x="17833" y="22688"/>
                      <a:pt x="1716" y="38461"/>
                    </a:cubicBezTo>
                    <a:cubicBezTo>
                      <a:pt x="-3599" y="43948"/>
                      <a:pt x="4631" y="52349"/>
                      <a:pt x="10117" y="47034"/>
                    </a:cubicBezTo>
                    <a:lnTo>
                      <a:pt x="10117" y="470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446761" y="1113386"/>
                <a:ext cx="15322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15322" h="58924" extrusionOk="0">
                    <a:moveTo>
                      <a:pt x="12919" y="53331"/>
                    </a:moveTo>
                    <a:cubicBezTo>
                      <a:pt x="11033" y="37900"/>
                      <a:pt x="11548" y="22470"/>
                      <a:pt x="15148" y="7382"/>
                    </a:cubicBezTo>
                    <a:cubicBezTo>
                      <a:pt x="16863" y="10"/>
                      <a:pt x="5375" y="-3248"/>
                      <a:pt x="3661" y="4296"/>
                    </a:cubicBezTo>
                    <a:cubicBezTo>
                      <a:pt x="-111" y="20412"/>
                      <a:pt x="-968" y="36871"/>
                      <a:pt x="1089" y="53331"/>
                    </a:cubicBezTo>
                    <a:cubicBezTo>
                      <a:pt x="2118" y="60703"/>
                      <a:pt x="13948" y="60874"/>
                      <a:pt x="12919" y="53331"/>
                    </a:cubicBezTo>
                    <a:lnTo>
                      <a:pt x="12919" y="53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4" name="Google Shape;544;p3"/>
          <p:cNvGrpSpPr/>
          <p:nvPr/>
        </p:nvGrpSpPr>
        <p:grpSpPr>
          <a:xfrm>
            <a:off x="10693097" y="5269661"/>
            <a:ext cx="1601009" cy="1547945"/>
            <a:chOff x="-9018735" y="3250863"/>
            <a:chExt cx="1525459" cy="1911164"/>
          </a:xfrm>
        </p:grpSpPr>
        <p:grpSp>
          <p:nvGrpSpPr>
            <p:cNvPr id="545" name="Google Shape;545;p3"/>
            <p:cNvGrpSpPr/>
            <p:nvPr/>
          </p:nvGrpSpPr>
          <p:grpSpPr>
            <a:xfrm>
              <a:off x="-8836085" y="3250863"/>
              <a:ext cx="1197813" cy="756001"/>
              <a:chOff x="3089439" y="4276814"/>
              <a:chExt cx="1197813" cy="756001"/>
            </a:xfrm>
          </p:grpSpPr>
          <p:sp>
            <p:nvSpPr>
              <p:cNvPr id="546" name="Google Shape;546;p3"/>
              <p:cNvSpPr/>
              <p:nvPr/>
            </p:nvSpPr>
            <p:spPr>
              <a:xfrm>
                <a:off x="3487216" y="4456671"/>
                <a:ext cx="586530" cy="185852"/>
              </a:xfrm>
              <a:custGeom>
                <a:avLst/>
                <a:gdLst/>
                <a:ahLst/>
                <a:cxnLst/>
                <a:rect l="l" t="t" r="r" b="b"/>
                <a:pathLst>
                  <a:path w="586530" h="185852" extrusionOk="0">
                    <a:moveTo>
                      <a:pt x="85896" y="67380"/>
                    </a:moveTo>
                    <a:cubicBezTo>
                      <a:pt x="70123" y="95326"/>
                      <a:pt x="45263" y="117272"/>
                      <a:pt x="20231" y="136646"/>
                    </a:cubicBezTo>
                    <a:cubicBezTo>
                      <a:pt x="15602" y="140246"/>
                      <a:pt x="8573" y="145733"/>
                      <a:pt x="0" y="151905"/>
                    </a:cubicBezTo>
                    <a:cubicBezTo>
                      <a:pt x="25889" y="159106"/>
                      <a:pt x="50749" y="169393"/>
                      <a:pt x="73209" y="185166"/>
                    </a:cubicBezTo>
                    <a:cubicBezTo>
                      <a:pt x="73552" y="185338"/>
                      <a:pt x="73895" y="185680"/>
                      <a:pt x="74238" y="185852"/>
                    </a:cubicBezTo>
                    <a:cubicBezTo>
                      <a:pt x="85725" y="184995"/>
                      <a:pt x="97041" y="183966"/>
                      <a:pt x="108871" y="182423"/>
                    </a:cubicBezTo>
                    <a:cubicBezTo>
                      <a:pt x="152933" y="176937"/>
                      <a:pt x="195796" y="165106"/>
                      <a:pt x="238658" y="153448"/>
                    </a:cubicBezTo>
                    <a:cubicBezTo>
                      <a:pt x="392963" y="111100"/>
                      <a:pt x="393306" y="104756"/>
                      <a:pt x="446284" y="96355"/>
                    </a:cubicBezTo>
                    <a:cubicBezTo>
                      <a:pt x="503034" y="87440"/>
                      <a:pt x="549326" y="80582"/>
                      <a:pt x="586530" y="92583"/>
                    </a:cubicBezTo>
                    <a:cubicBezTo>
                      <a:pt x="583273" y="83153"/>
                      <a:pt x="577958" y="74238"/>
                      <a:pt x="571443" y="67037"/>
                    </a:cubicBezTo>
                    <a:cubicBezTo>
                      <a:pt x="544697" y="37376"/>
                      <a:pt x="504577" y="24003"/>
                      <a:pt x="465658" y="15774"/>
                    </a:cubicBezTo>
                    <a:cubicBezTo>
                      <a:pt x="398450" y="1886"/>
                      <a:pt x="328670" y="343"/>
                      <a:pt x="260604" y="9773"/>
                    </a:cubicBezTo>
                    <a:cubicBezTo>
                      <a:pt x="230772" y="13888"/>
                      <a:pt x="200939" y="20060"/>
                      <a:pt x="170764" y="19546"/>
                    </a:cubicBezTo>
                    <a:cubicBezTo>
                      <a:pt x="146247" y="19031"/>
                      <a:pt x="121044" y="13373"/>
                      <a:pt x="100813" y="0"/>
                    </a:cubicBezTo>
                    <a:cubicBezTo>
                      <a:pt x="106470" y="21603"/>
                      <a:pt x="95669" y="49892"/>
                      <a:pt x="85896" y="67380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3381432" y="4276814"/>
                <a:ext cx="185694" cy="251522"/>
              </a:xfrm>
              <a:custGeom>
                <a:avLst/>
                <a:gdLst/>
                <a:ahLst/>
                <a:cxnLst/>
                <a:rect l="l" t="t" r="r" b="b"/>
                <a:pathLst>
                  <a:path w="185694" h="251522" extrusionOk="0">
                    <a:moveTo>
                      <a:pt x="31890" y="224777"/>
                    </a:moveTo>
                    <a:cubicBezTo>
                      <a:pt x="32061" y="232320"/>
                      <a:pt x="32061" y="241578"/>
                      <a:pt x="31718" y="251523"/>
                    </a:cubicBezTo>
                    <a:cubicBezTo>
                      <a:pt x="34119" y="248608"/>
                      <a:pt x="36347" y="245865"/>
                      <a:pt x="38576" y="243122"/>
                    </a:cubicBezTo>
                    <a:cubicBezTo>
                      <a:pt x="55378" y="222891"/>
                      <a:pt x="75267" y="205403"/>
                      <a:pt x="96869" y="190315"/>
                    </a:cubicBezTo>
                    <a:cubicBezTo>
                      <a:pt x="103556" y="185686"/>
                      <a:pt x="111443" y="180714"/>
                      <a:pt x="119844" y="177456"/>
                    </a:cubicBezTo>
                    <a:cubicBezTo>
                      <a:pt x="140075" y="160311"/>
                      <a:pt x="161506" y="148138"/>
                      <a:pt x="179508" y="152424"/>
                    </a:cubicBezTo>
                    <a:cubicBezTo>
                      <a:pt x="167678" y="133565"/>
                      <a:pt x="162363" y="110419"/>
                      <a:pt x="161849" y="87959"/>
                    </a:cubicBezTo>
                    <a:cubicBezTo>
                      <a:pt x="161163" y="58299"/>
                      <a:pt x="205054" y="520"/>
                      <a:pt x="175393" y="6"/>
                    </a:cubicBezTo>
                    <a:cubicBezTo>
                      <a:pt x="139217" y="-509"/>
                      <a:pt x="72866" y="34810"/>
                      <a:pt x="29832" y="66528"/>
                    </a:cubicBezTo>
                    <a:cubicBezTo>
                      <a:pt x="19202" y="74415"/>
                      <a:pt x="9258" y="82987"/>
                      <a:pt x="0" y="92417"/>
                    </a:cubicBezTo>
                    <a:cubicBezTo>
                      <a:pt x="1372" y="94475"/>
                      <a:pt x="2572" y="96703"/>
                      <a:pt x="3772" y="98932"/>
                    </a:cubicBezTo>
                    <a:cubicBezTo>
                      <a:pt x="23146" y="136994"/>
                      <a:pt x="31375" y="182600"/>
                      <a:pt x="31890" y="224777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3089439" y="4637662"/>
                <a:ext cx="1197813" cy="395153"/>
              </a:xfrm>
              <a:custGeom>
                <a:avLst/>
                <a:gdLst/>
                <a:ahLst/>
                <a:cxnLst/>
                <a:rect l="l" t="t" r="r" b="b"/>
                <a:pathLst>
                  <a:path w="1197813" h="395153" extrusionOk="0">
                    <a:moveTo>
                      <a:pt x="98083" y="247977"/>
                    </a:moveTo>
                    <a:cubicBezTo>
                      <a:pt x="222727" y="359420"/>
                      <a:pt x="357487" y="385651"/>
                      <a:pt x="1066433" y="395081"/>
                    </a:cubicBezTo>
                    <a:cubicBezTo>
                      <a:pt x="1097808" y="395424"/>
                      <a:pt x="1155244" y="395596"/>
                      <a:pt x="1182161" y="369192"/>
                    </a:cubicBezTo>
                    <a:cubicBezTo>
                      <a:pt x="1185590" y="365763"/>
                      <a:pt x="1188677" y="361820"/>
                      <a:pt x="1191077" y="357534"/>
                    </a:cubicBezTo>
                    <a:cubicBezTo>
                      <a:pt x="1208050" y="325987"/>
                      <a:pt x="1191420" y="270780"/>
                      <a:pt x="1158330" y="236319"/>
                    </a:cubicBezTo>
                    <a:cubicBezTo>
                      <a:pt x="1156787" y="238890"/>
                      <a:pt x="1155072" y="241291"/>
                      <a:pt x="1153186" y="243691"/>
                    </a:cubicBezTo>
                    <a:cubicBezTo>
                      <a:pt x="1134841" y="267351"/>
                      <a:pt x="1099180" y="290840"/>
                      <a:pt x="953104" y="284839"/>
                    </a:cubicBezTo>
                    <a:cubicBezTo>
                      <a:pt x="808057" y="278838"/>
                      <a:pt x="667811" y="248663"/>
                      <a:pt x="482988" y="181283"/>
                    </a:cubicBezTo>
                    <a:cubicBezTo>
                      <a:pt x="457099" y="171853"/>
                      <a:pt x="409951" y="154708"/>
                      <a:pt x="364516" y="136192"/>
                    </a:cubicBezTo>
                    <a:cubicBezTo>
                      <a:pt x="364516" y="143393"/>
                      <a:pt x="364002" y="150594"/>
                      <a:pt x="363145" y="157794"/>
                    </a:cubicBezTo>
                    <a:cubicBezTo>
                      <a:pt x="362973" y="163452"/>
                      <a:pt x="362802" y="168939"/>
                      <a:pt x="362116" y="174425"/>
                    </a:cubicBezTo>
                    <a:cubicBezTo>
                      <a:pt x="360744" y="187113"/>
                      <a:pt x="356115" y="197742"/>
                      <a:pt x="349257" y="205286"/>
                    </a:cubicBezTo>
                    <a:cubicBezTo>
                      <a:pt x="344457" y="214201"/>
                      <a:pt x="338284" y="222088"/>
                      <a:pt x="330055" y="227575"/>
                    </a:cubicBezTo>
                    <a:cubicBezTo>
                      <a:pt x="308967" y="241805"/>
                      <a:pt x="285992" y="231004"/>
                      <a:pt x="273819" y="211116"/>
                    </a:cubicBezTo>
                    <a:cubicBezTo>
                      <a:pt x="266275" y="198942"/>
                      <a:pt x="261132" y="185226"/>
                      <a:pt x="257874" y="171168"/>
                    </a:cubicBezTo>
                    <a:cubicBezTo>
                      <a:pt x="252388" y="158137"/>
                      <a:pt x="248616" y="144421"/>
                      <a:pt x="246216" y="132591"/>
                    </a:cubicBezTo>
                    <a:cubicBezTo>
                      <a:pt x="244844" y="126248"/>
                      <a:pt x="244158" y="114075"/>
                      <a:pt x="244158" y="99673"/>
                    </a:cubicBezTo>
                    <a:cubicBezTo>
                      <a:pt x="243987" y="97273"/>
                      <a:pt x="243816" y="94872"/>
                      <a:pt x="243816" y="92643"/>
                    </a:cubicBezTo>
                    <a:cubicBezTo>
                      <a:pt x="231985" y="104473"/>
                      <a:pt x="217412" y="115618"/>
                      <a:pt x="201639" y="124190"/>
                    </a:cubicBezTo>
                    <a:cubicBezTo>
                      <a:pt x="191352" y="133620"/>
                      <a:pt x="180893" y="142021"/>
                      <a:pt x="170092" y="149394"/>
                    </a:cubicBezTo>
                    <a:cubicBezTo>
                      <a:pt x="140260" y="169453"/>
                      <a:pt x="62250" y="204086"/>
                      <a:pt x="35675" y="162424"/>
                    </a:cubicBezTo>
                    <a:cubicBezTo>
                      <a:pt x="10472" y="122990"/>
                      <a:pt x="69622" y="67783"/>
                      <a:pt x="95511" y="44295"/>
                    </a:cubicBezTo>
                    <a:cubicBezTo>
                      <a:pt x="113856" y="27664"/>
                      <a:pt x="133745" y="13262"/>
                      <a:pt x="155004" y="918"/>
                    </a:cubicBezTo>
                    <a:cubicBezTo>
                      <a:pt x="92768" y="-6626"/>
                      <a:pt x="17159" y="33322"/>
                      <a:pt x="2585" y="84585"/>
                    </a:cubicBezTo>
                    <a:cubicBezTo>
                      <a:pt x="2414" y="85443"/>
                      <a:pt x="2071" y="86300"/>
                      <a:pt x="1900" y="87157"/>
                    </a:cubicBezTo>
                    <a:cubicBezTo>
                      <a:pt x="-12674" y="147507"/>
                      <a:pt x="60193" y="214201"/>
                      <a:pt x="98083" y="247977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9" name="Google Shape;549;p3"/>
            <p:cNvGrpSpPr/>
            <p:nvPr/>
          </p:nvGrpSpPr>
          <p:grpSpPr>
            <a:xfrm>
              <a:off x="-8860854" y="3517080"/>
              <a:ext cx="1268124" cy="683183"/>
              <a:chOff x="3064670" y="4543031"/>
              <a:chExt cx="1268124" cy="683183"/>
            </a:xfrm>
          </p:grpSpPr>
          <p:sp>
            <p:nvSpPr>
              <p:cNvPr id="550" name="Google Shape;550;p3"/>
              <p:cNvSpPr/>
              <p:nvPr/>
            </p:nvSpPr>
            <p:spPr>
              <a:xfrm>
                <a:off x="3064670" y="4724819"/>
                <a:ext cx="1268124" cy="501395"/>
              </a:xfrm>
              <a:custGeom>
                <a:avLst/>
                <a:gdLst/>
                <a:ahLst/>
                <a:cxnLst/>
                <a:rect l="l" t="t" r="r" b="b"/>
                <a:pathLst>
                  <a:path w="1268124" h="501395" extrusionOk="0">
                    <a:moveTo>
                      <a:pt x="168115" y="315811"/>
                    </a:moveTo>
                    <a:cubicBezTo>
                      <a:pt x="272528" y="377018"/>
                      <a:pt x="385342" y="428282"/>
                      <a:pt x="505528" y="443198"/>
                    </a:cubicBezTo>
                    <a:cubicBezTo>
                      <a:pt x="567593" y="450914"/>
                      <a:pt x="630515" y="448856"/>
                      <a:pt x="692923" y="454685"/>
                    </a:cubicBezTo>
                    <a:cubicBezTo>
                      <a:pt x="848085" y="469259"/>
                      <a:pt x="1007877" y="532009"/>
                      <a:pt x="1154809" y="482975"/>
                    </a:cubicBezTo>
                    <a:cubicBezTo>
                      <a:pt x="1157553" y="482117"/>
                      <a:pt x="1160124" y="481088"/>
                      <a:pt x="1162868" y="480231"/>
                    </a:cubicBezTo>
                    <a:cubicBezTo>
                      <a:pt x="1196643" y="468059"/>
                      <a:pt x="1229219" y="448856"/>
                      <a:pt x="1249621" y="419366"/>
                    </a:cubicBezTo>
                    <a:cubicBezTo>
                      <a:pt x="1254765" y="411823"/>
                      <a:pt x="1259051" y="403593"/>
                      <a:pt x="1262137" y="394849"/>
                    </a:cubicBezTo>
                    <a:cubicBezTo>
                      <a:pt x="1271224" y="369303"/>
                      <a:pt x="1270538" y="340499"/>
                      <a:pt x="1256136" y="317868"/>
                    </a:cubicBezTo>
                    <a:cubicBezTo>
                      <a:pt x="1244992" y="300380"/>
                      <a:pt x="1226818" y="289408"/>
                      <a:pt x="1207102" y="282206"/>
                    </a:cubicBezTo>
                    <a:cubicBezTo>
                      <a:pt x="1180184" y="308610"/>
                      <a:pt x="1122748" y="308438"/>
                      <a:pt x="1091373" y="308096"/>
                    </a:cubicBezTo>
                    <a:cubicBezTo>
                      <a:pt x="382599" y="298666"/>
                      <a:pt x="247667" y="272434"/>
                      <a:pt x="123023" y="160991"/>
                    </a:cubicBezTo>
                    <a:cubicBezTo>
                      <a:pt x="85304" y="127216"/>
                      <a:pt x="12267" y="60522"/>
                      <a:pt x="26840" y="0"/>
                    </a:cubicBezTo>
                    <a:cubicBezTo>
                      <a:pt x="9523" y="9773"/>
                      <a:pt x="-2478" y="53835"/>
                      <a:pt x="437" y="103898"/>
                    </a:cubicBezTo>
                    <a:cubicBezTo>
                      <a:pt x="1980" y="130473"/>
                      <a:pt x="7637" y="158934"/>
                      <a:pt x="18782" y="184823"/>
                    </a:cubicBezTo>
                    <a:cubicBezTo>
                      <a:pt x="42785" y="240373"/>
                      <a:pt x="85133" y="267119"/>
                      <a:pt x="168115" y="315811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3447954" y="4543031"/>
                <a:ext cx="700322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0322" h="237600" extrusionOk="0">
                    <a:moveTo>
                      <a:pt x="485375" y="10166"/>
                    </a:moveTo>
                    <a:cubicBezTo>
                      <a:pt x="432397" y="18568"/>
                      <a:pt x="432054" y="24739"/>
                      <a:pt x="277749" y="67259"/>
                    </a:cubicBezTo>
                    <a:cubicBezTo>
                      <a:pt x="235058" y="79089"/>
                      <a:pt x="192024" y="90748"/>
                      <a:pt x="147961" y="96234"/>
                    </a:cubicBezTo>
                    <a:cubicBezTo>
                      <a:pt x="135960" y="97777"/>
                      <a:pt x="124644" y="98806"/>
                      <a:pt x="113328" y="99663"/>
                    </a:cubicBezTo>
                    <a:cubicBezTo>
                      <a:pt x="139217" y="118180"/>
                      <a:pt x="189967" y="164128"/>
                      <a:pt x="161163" y="197733"/>
                    </a:cubicBezTo>
                    <a:cubicBezTo>
                      <a:pt x="131845" y="232023"/>
                      <a:pt x="68237" y="209563"/>
                      <a:pt x="34633" y="194989"/>
                    </a:cubicBezTo>
                    <a:cubicBezTo>
                      <a:pt x="22460" y="189674"/>
                      <a:pt x="10973" y="183331"/>
                      <a:pt x="0" y="176302"/>
                    </a:cubicBezTo>
                    <a:cubicBezTo>
                      <a:pt x="1886" y="185902"/>
                      <a:pt x="3600" y="195675"/>
                      <a:pt x="4629" y="205276"/>
                    </a:cubicBezTo>
                    <a:cubicBezTo>
                      <a:pt x="28804" y="216421"/>
                      <a:pt x="55721" y="226022"/>
                      <a:pt x="83839" y="232708"/>
                    </a:cubicBezTo>
                    <a:cubicBezTo>
                      <a:pt x="121558" y="241453"/>
                      <a:pt x="180023" y="237337"/>
                      <a:pt x="297123" y="229279"/>
                    </a:cubicBezTo>
                    <a:cubicBezTo>
                      <a:pt x="377361" y="223793"/>
                      <a:pt x="426396" y="210420"/>
                      <a:pt x="524808" y="188989"/>
                    </a:cubicBezTo>
                    <a:cubicBezTo>
                      <a:pt x="663512" y="158813"/>
                      <a:pt x="689058" y="144412"/>
                      <a:pt x="697459" y="120237"/>
                    </a:cubicBezTo>
                    <a:cubicBezTo>
                      <a:pt x="700716" y="110636"/>
                      <a:pt x="701059" y="100349"/>
                      <a:pt x="699173" y="90062"/>
                    </a:cubicBezTo>
                    <a:cubicBezTo>
                      <a:pt x="694715" y="65545"/>
                      <a:pt x="678085" y="40856"/>
                      <a:pt x="660083" y="25597"/>
                    </a:cubicBezTo>
                    <a:cubicBezTo>
                      <a:pt x="649624" y="16681"/>
                      <a:pt x="638137" y="10509"/>
                      <a:pt x="625621" y="6566"/>
                    </a:cubicBezTo>
                    <a:cubicBezTo>
                      <a:pt x="588416" y="-5607"/>
                      <a:pt x="542125" y="1251"/>
                      <a:pt x="485375" y="10166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2" name="Google Shape;552;p3"/>
            <p:cNvSpPr/>
            <p:nvPr/>
          </p:nvSpPr>
          <p:spPr>
            <a:xfrm>
              <a:off x="-9018221" y="4291082"/>
              <a:ext cx="1524774" cy="870945"/>
            </a:xfrm>
            <a:custGeom>
              <a:avLst/>
              <a:gdLst/>
              <a:ahLst/>
              <a:cxnLst/>
              <a:rect l="l" t="t" r="r" b="b"/>
              <a:pathLst>
                <a:path w="1524774" h="870945" extrusionOk="0">
                  <a:moveTo>
                    <a:pt x="1514487" y="8203"/>
                  </a:moveTo>
                  <a:cubicBezTo>
                    <a:pt x="1505572" y="3745"/>
                    <a:pt x="1492199" y="-884"/>
                    <a:pt x="1476254" y="145"/>
                  </a:cubicBezTo>
                  <a:cubicBezTo>
                    <a:pt x="1450194" y="1688"/>
                    <a:pt x="1433220" y="17461"/>
                    <a:pt x="1426362" y="23291"/>
                  </a:cubicBezTo>
                  <a:cubicBezTo>
                    <a:pt x="1394815" y="49694"/>
                    <a:pt x="1386586" y="86213"/>
                    <a:pt x="1384528" y="100100"/>
                  </a:cubicBezTo>
                  <a:cubicBezTo>
                    <a:pt x="1387786" y="69239"/>
                    <a:pt x="1378356" y="41121"/>
                    <a:pt x="1360354" y="26205"/>
                  </a:cubicBezTo>
                  <a:cubicBezTo>
                    <a:pt x="1360354" y="26205"/>
                    <a:pt x="1360354" y="26205"/>
                    <a:pt x="1360354" y="26205"/>
                  </a:cubicBezTo>
                  <a:cubicBezTo>
                    <a:pt x="1360011" y="25863"/>
                    <a:pt x="1359668" y="25520"/>
                    <a:pt x="1359325" y="25348"/>
                  </a:cubicBezTo>
                  <a:cubicBezTo>
                    <a:pt x="1357953" y="24319"/>
                    <a:pt x="1356753" y="23291"/>
                    <a:pt x="1355210" y="22434"/>
                  </a:cubicBezTo>
                  <a:cubicBezTo>
                    <a:pt x="1332579" y="8031"/>
                    <a:pt x="1306861" y="16604"/>
                    <a:pt x="1297774" y="20890"/>
                  </a:cubicBezTo>
                  <a:cubicBezTo>
                    <a:pt x="1296403" y="21576"/>
                    <a:pt x="1295203" y="22091"/>
                    <a:pt x="1294003" y="22776"/>
                  </a:cubicBezTo>
                  <a:cubicBezTo>
                    <a:pt x="1292460" y="23634"/>
                    <a:pt x="1290916" y="24491"/>
                    <a:pt x="1289545" y="25348"/>
                  </a:cubicBezTo>
                  <a:cubicBezTo>
                    <a:pt x="1288688" y="25863"/>
                    <a:pt x="1287659" y="26548"/>
                    <a:pt x="1286802" y="27063"/>
                  </a:cubicBezTo>
                  <a:cubicBezTo>
                    <a:pt x="1285602" y="27920"/>
                    <a:pt x="1284573" y="28605"/>
                    <a:pt x="1283373" y="29463"/>
                  </a:cubicBezTo>
                  <a:cubicBezTo>
                    <a:pt x="1281144" y="31006"/>
                    <a:pt x="1278915" y="32892"/>
                    <a:pt x="1276858" y="34606"/>
                  </a:cubicBezTo>
                  <a:cubicBezTo>
                    <a:pt x="1276858" y="34606"/>
                    <a:pt x="1276686" y="34778"/>
                    <a:pt x="1276686" y="34778"/>
                  </a:cubicBezTo>
                  <a:cubicBezTo>
                    <a:pt x="1253197" y="55009"/>
                    <a:pt x="1237767" y="86384"/>
                    <a:pt x="1226108" y="117074"/>
                  </a:cubicBezTo>
                  <a:cubicBezTo>
                    <a:pt x="1224737" y="112959"/>
                    <a:pt x="1218736" y="96157"/>
                    <a:pt x="1206049" y="78498"/>
                  </a:cubicBezTo>
                  <a:cubicBezTo>
                    <a:pt x="1206049" y="78498"/>
                    <a:pt x="1206049" y="78498"/>
                    <a:pt x="1206049" y="78498"/>
                  </a:cubicBezTo>
                  <a:cubicBezTo>
                    <a:pt x="1206049" y="78326"/>
                    <a:pt x="1205877" y="78326"/>
                    <a:pt x="1205877" y="78155"/>
                  </a:cubicBezTo>
                  <a:cubicBezTo>
                    <a:pt x="1203820" y="75240"/>
                    <a:pt x="1201420" y="72154"/>
                    <a:pt x="1198848" y="69239"/>
                  </a:cubicBezTo>
                  <a:cubicBezTo>
                    <a:pt x="1197991" y="68211"/>
                    <a:pt x="1197133" y="67353"/>
                    <a:pt x="1196276" y="66324"/>
                  </a:cubicBezTo>
                  <a:cubicBezTo>
                    <a:pt x="1196105" y="66153"/>
                    <a:pt x="1195933" y="65982"/>
                    <a:pt x="1195933" y="65810"/>
                  </a:cubicBezTo>
                  <a:cubicBezTo>
                    <a:pt x="1195076" y="64953"/>
                    <a:pt x="1194390" y="64096"/>
                    <a:pt x="1193533" y="63239"/>
                  </a:cubicBezTo>
                  <a:cubicBezTo>
                    <a:pt x="1193361" y="63067"/>
                    <a:pt x="1193361" y="63067"/>
                    <a:pt x="1193190" y="62895"/>
                  </a:cubicBezTo>
                  <a:cubicBezTo>
                    <a:pt x="1192333" y="61867"/>
                    <a:pt x="1191304" y="61010"/>
                    <a:pt x="1190275" y="60153"/>
                  </a:cubicBezTo>
                  <a:cubicBezTo>
                    <a:pt x="1189247" y="59124"/>
                    <a:pt x="1188218" y="58266"/>
                    <a:pt x="1187189" y="57238"/>
                  </a:cubicBezTo>
                  <a:cubicBezTo>
                    <a:pt x="1186161" y="56209"/>
                    <a:pt x="1185132" y="55352"/>
                    <a:pt x="1183932" y="54495"/>
                  </a:cubicBezTo>
                  <a:cubicBezTo>
                    <a:pt x="1182732" y="53637"/>
                    <a:pt x="1181703" y="52608"/>
                    <a:pt x="1180503" y="51751"/>
                  </a:cubicBezTo>
                  <a:cubicBezTo>
                    <a:pt x="1179474" y="51066"/>
                    <a:pt x="1178617" y="50380"/>
                    <a:pt x="1177588" y="49694"/>
                  </a:cubicBezTo>
                  <a:cubicBezTo>
                    <a:pt x="1176902" y="49179"/>
                    <a:pt x="1176045" y="48665"/>
                    <a:pt x="1175359" y="48151"/>
                  </a:cubicBezTo>
                  <a:cubicBezTo>
                    <a:pt x="1174673" y="47637"/>
                    <a:pt x="1173988" y="47122"/>
                    <a:pt x="1173130" y="46779"/>
                  </a:cubicBezTo>
                  <a:cubicBezTo>
                    <a:pt x="1170559" y="45065"/>
                    <a:pt x="1167815" y="43522"/>
                    <a:pt x="1164901" y="42150"/>
                  </a:cubicBezTo>
                  <a:cubicBezTo>
                    <a:pt x="1163529" y="41464"/>
                    <a:pt x="1162329" y="40779"/>
                    <a:pt x="1160957" y="40264"/>
                  </a:cubicBezTo>
                  <a:cubicBezTo>
                    <a:pt x="1158043" y="38892"/>
                    <a:pt x="1155128" y="37692"/>
                    <a:pt x="1152042" y="36664"/>
                  </a:cubicBezTo>
                  <a:cubicBezTo>
                    <a:pt x="1129239" y="28777"/>
                    <a:pt x="1109008" y="31177"/>
                    <a:pt x="1097178" y="33749"/>
                  </a:cubicBezTo>
                  <a:cubicBezTo>
                    <a:pt x="1056373" y="42493"/>
                    <a:pt x="1030827" y="68896"/>
                    <a:pt x="1018654" y="81927"/>
                  </a:cubicBezTo>
                  <a:cubicBezTo>
                    <a:pt x="996537" y="105930"/>
                    <a:pt x="984535" y="131819"/>
                    <a:pt x="977849" y="150507"/>
                  </a:cubicBezTo>
                  <a:cubicBezTo>
                    <a:pt x="975791" y="145020"/>
                    <a:pt x="967562" y="124789"/>
                    <a:pt x="950588" y="104730"/>
                  </a:cubicBezTo>
                  <a:cubicBezTo>
                    <a:pt x="948188" y="101815"/>
                    <a:pt x="945616" y="98900"/>
                    <a:pt x="942702" y="96157"/>
                  </a:cubicBezTo>
                  <a:cubicBezTo>
                    <a:pt x="941673" y="95128"/>
                    <a:pt x="940816" y="94271"/>
                    <a:pt x="939787" y="93414"/>
                  </a:cubicBezTo>
                  <a:cubicBezTo>
                    <a:pt x="938758" y="92385"/>
                    <a:pt x="937901" y="91528"/>
                    <a:pt x="936872" y="90671"/>
                  </a:cubicBezTo>
                  <a:cubicBezTo>
                    <a:pt x="935501" y="89470"/>
                    <a:pt x="934300" y="88270"/>
                    <a:pt x="932757" y="87242"/>
                  </a:cubicBezTo>
                  <a:cubicBezTo>
                    <a:pt x="932072" y="86556"/>
                    <a:pt x="931214" y="85870"/>
                    <a:pt x="930357" y="85356"/>
                  </a:cubicBezTo>
                  <a:cubicBezTo>
                    <a:pt x="928128" y="83641"/>
                    <a:pt x="925899" y="81927"/>
                    <a:pt x="923499" y="80212"/>
                  </a:cubicBezTo>
                  <a:cubicBezTo>
                    <a:pt x="922299" y="79355"/>
                    <a:pt x="921099" y="78669"/>
                    <a:pt x="919899" y="77812"/>
                  </a:cubicBezTo>
                  <a:cubicBezTo>
                    <a:pt x="919213" y="77298"/>
                    <a:pt x="918527" y="76783"/>
                    <a:pt x="917670" y="76440"/>
                  </a:cubicBezTo>
                  <a:cubicBezTo>
                    <a:pt x="916813" y="75926"/>
                    <a:pt x="916127" y="75411"/>
                    <a:pt x="915270" y="74897"/>
                  </a:cubicBezTo>
                  <a:cubicBezTo>
                    <a:pt x="914584" y="74554"/>
                    <a:pt x="913898" y="74040"/>
                    <a:pt x="913212" y="73697"/>
                  </a:cubicBezTo>
                  <a:cubicBezTo>
                    <a:pt x="912698" y="73354"/>
                    <a:pt x="912012" y="73011"/>
                    <a:pt x="911498" y="72668"/>
                  </a:cubicBezTo>
                  <a:cubicBezTo>
                    <a:pt x="910640" y="72154"/>
                    <a:pt x="909783" y="71811"/>
                    <a:pt x="908926" y="71297"/>
                  </a:cubicBezTo>
                  <a:cubicBezTo>
                    <a:pt x="908069" y="70782"/>
                    <a:pt x="907211" y="70440"/>
                    <a:pt x="906183" y="69925"/>
                  </a:cubicBezTo>
                  <a:cubicBezTo>
                    <a:pt x="904983" y="69411"/>
                    <a:pt x="903954" y="68896"/>
                    <a:pt x="902754" y="68382"/>
                  </a:cubicBezTo>
                  <a:cubicBezTo>
                    <a:pt x="901725" y="67868"/>
                    <a:pt x="900696" y="67525"/>
                    <a:pt x="899668" y="67011"/>
                  </a:cubicBezTo>
                  <a:cubicBezTo>
                    <a:pt x="898296" y="66496"/>
                    <a:pt x="896753" y="65810"/>
                    <a:pt x="895210" y="65296"/>
                  </a:cubicBezTo>
                  <a:cubicBezTo>
                    <a:pt x="857148" y="52266"/>
                    <a:pt x="824744" y="63410"/>
                    <a:pt x="810685" y="68382"/>
                  </a:cubicBezTo>
                  <a:cubicBezTo>
                    <a:pt x="808456" y="69239"/>
                    <a:pt x="806227" y="70097"/>
                    <a:pt x="804170" y="70954"/>
                  </a:cubicBezTo>
                  <a:cubicBezTo>
                    <a:pt x="802627" y="71640"/>
                    <a:pt x="801255" y="72325"/>
                    <a:pt x="799712" y="72840"/>
                  </a:cubicBezTo>
                  <a:cubicBezTo>
                    <a:pt x="799026" y="73182"/>
                    <a:pt x="798512" y="73354"/>
                    <a:pt x="797826" y="73697"/>
                  </a:cubicBezTo>
                  <a:cubicBezTo>
                    <a:pt x="796455" y="74383"/>
                    <a:pt x="795083" y="75069"/>
                    <a:pt x="793883" y="75583"/>
                  </a:cubicBezTo>
                  <a:cubicBezTo>
                    <a:pt x="791826" y="76611"/>
                    <a:pt x="789768" y="77812"/>
                    <a:pt x="787711" y="79012"/>
                  </a:cubicBezTo>
                  <a:cubicBezTo>
                    <a:pt x="786168" y="79869"/>
                    <a:pt x="784625" y="80898"/>
                    <a:pt x="783082" y="81755"/>
                  </a:cubicBezTo>
                  <a:cubicBezTo>
                    <a:pt x="782910" y="81755"/>
                    <a:pt x="782910" y="81927"/>
                    <a:pt x="782739" y="81927"/>
                  </a:cubicBezTo>
                  <a:cubicBezTo>
                    <a:pt x="781024" y="82955"/>
                    <a:pt x="779310" y="84156"/>
                    <a:pt x="777767" y="85184"/>
                  </a:cubicBezTo>
                  <a:cubicBezTo>
                    <a:pt x="777767" y="85184"/>
                    <a:pt x="777595" y="85184"/>
                    <a:pt x="777595" y="85356"/>
                  </a:cubicBezTo>
                  <a:cubicBezTo>
                    <a:pt x="776052" y="86384"/>
                    <a:pt x="774509" y="87585"/>
                    <a:pt x="772966" y="88613"/>
                  </a:cubicBezTo>
                  <a:cubicBezTo>
                    <a:pt x="772795" y="88785"/>
                    <a:pt x="772452" y="88956"/>
                    <a:pt x="772280" y="89127"/>
                  </a:cubicBezTo>
                  <a:cubicBezTo>
                    <a:pt x="770909" y="90156"/>
                    <a:pt x="769537" y="91185"/>
                    <a:pt x="768337" y="92214"/>
                  </a:cubicBezTo>
                  <a:cubicBezTo>
                    <a:pt x="767994" y="92556"/>
                    <a:pt x="767651" y="92728"/>
                    <a:pt x="767308" y="93071"/>
                  </a:cubicBezTo>
                  <a:cubicBezTo>
                    <a:pt x="766108" y="94100"/>
                    <a:pt x="765079" y="94957"/>
                    <a:pt x="763879" y="95985"/>
                  </a:cubicBezTo>
                  <a:cubicBezTo>
                    <a:pt x="725989" y="128390"/>
                    <a:pt x="708844" y="172452"/>
                    <a:pt x="705072" y="182910"/>
                  </a:cubicBezTo>
                  <a:cubicBezTo>
                    <a:pt x="695299" y="151364"/>
                    <a:pt x="676440" y="125475"/>
                    <a:pt x="652608" y="108673"/>
                  </a:cubicBezTo>
                  <a:cubicBezTo>
                    <a:pt x="652265" y="108330"/>
                    <a:pt x="651922" y="108159"/>
                    <a:pt x="651579" y="107987"/>
                  </a:cubicBezTo>
                  <a:cubicBezTo>
                    <a:pt x="650551" y="107301"/>
                    <a:pt x="649522" y="106615"/>
                    <a:pt x="648322" y="105930"/>
                  </a:cubicBezTo>
                  <a:cubicBezTo>
                    <a:pt x="647636" y="105415"/>
                    <a:pt x="646950" y="105072"/>
                    <a:pt x="646093" y="104558"/>
                  </a:cubicBezTo>
                  <a:cubicBezTo>
                    <a:pt x="645236" y="104043"/>
                    <a:pt x="644379" y="103529"/>
                    <a:pt x="643521" y="103015"/>
                  </a:cubicBezTo>
                  <a:cubicBezTo>
                    <a:pt x="641807" y="101986"/>
                    <a:pt x="640264" y="101129"/>
                    <a:pt x="638549" y="100272"/>
                  </a:cubicBezTo>
                  <a:cubicBezTo>
                    <a:pt x="637006" y="99414"/>
                    <a:pt x="635463" y="98729"/>
                    <a:pt x="633920" y="98043"/>
                  </a:cubicBezTo>
                  <a:cubicBezTo>
                    <a:pt x="632377" y="97357"/>
                    <a:pt x="630834" y="96671"/>
                    <a:pt x="629291" y="95985"/>
                  </a:cubicBezTo>
                  <a:cubicBezTo>
                    <a:pt x="627748" y="95300"/>
                    <a:pt x="626376" y="94785"/>
                    <a:pt x="624833" y="94271"/>
                  </a:cubicBezTo>
                  <a:cubicBezTo>
                    <a:pt x="624490" y="94100"/>
                    <a:pt x="624319" y="94100"/>
                    <a:pt x="624147" y="93928"/>
                  </a:cubicBezTo>
                  <a:cubicBezTo>
                    <a:pt x="622604" y="93414"/>
                    <a:pt x="621233" y="92899"/>
                    <a:pt x="619690" y="92556"/>
                  </a:cubicBezTo>
                  <a:cubicBezTo>
                    <a:pt x="618318" y="92214"/>
                    <a:pt x="617118" y="91699"/>
                    <a:pt x="615746" y="91356"/>
                  </a:cubicBezTo>
                  <a:cubicBezTo>
                    <a:pt x="615061" y="91185"/>
                    <a:pt x="614375" y="91014"/>
                    <a:pt x="613689" y="90842"/>
                  </a:cubicBezTo>
                  <a:cubicBezTo>
                    <a:pt x="612832" y="90671"/>
                    <a:pt x="611803" y="90327"/>
                    <a:pt x="610946" y="90156"/>
                  </a:cubicBezTo>
                  <a:cubicBezTo>
                    <a:pt x="610431" y="89985"/>
                    <a:pt x="609917" y="89985"/>
                    <a:pt x="609403" y="89813"/>
                  </a:cubicBezTo>
                  <a:cubicBezTo>
                    <a:pt x="608031" y="89470"/>
                    <a:pt x="606831" y="89299"/>
                    <a:pt x="605459" y="89127"/>
                  </a:cubicBezTo>
                  <a:cubicBezTo>
                    <a:pt x="603573" y="88785"/>
                    <a:pt x="601516" y="88613"/>
                    <a:pt x="599630" y="88270"/>
                  </a:cubicBezTo>
                  <a:cubicBezTo>
                    <a:pt x="596373" y="87927"/>
                    <a:pt x="593115" y="87756"/>
                    <a:pt x="589857" y="87756"/>
                  </a:cubicBezTo>
                  <a:cubicBezTo>
                    <a:pt x="584542" y="87756"/>
                    <a:pt x="579228" y="88099"/>
                    <a:pt x="573913" y="88956"/>
                  </a:cubicBezTo>
                  <a:cubicBezTo>
                    <a:pt x="571341" y="89299"/>
                    <a:pt x="568769" y="89813"/>
                    <a:pt x="566026" y="90499"/>
                  </a:cubicBezTo>
                  <a:cubicBezTo>
                    <a:pt x="565854" y="90499"/>
                    <a:pt x="565854" y="90499"/>
                    <a:pt x="565683" y="90499"/>
                  </a:cubicBezTo>
                  <a:cubicBezTo>
                    <a:pt x="520077" y="101129"/>
                    <a:pt x="480301" y="141077"/>
                    <a:pt x="467785" y="196455"/>
                  </a:cubicBezTo>
                  <a:cubicBezTo>
                    <a:pt x="463156" y="181882"/>
                    <a:pt x="456812" y="168509"/>
                    <a:pt x="449440" y="156336"/>
                  </a:cubicBezTo>
                  <a:cubicBezTo>
                    <a:pt x="449440" y="156336"/>
                    <a:pt x="449440" y="156165"/>
                    <a:pt x="449440" y="156165"/>
                  </a:cubicBezTo>
                  <a:cubicBezTo>
                    <a:pt x="448583" y="154793"/>
                    <a:pt x="447725" y="153421"/>
                    <a:pt x="446868" y="151878"/>
                  </a:cubicBezTo>
                  <a:cubicBezTo>
                    <a:pt x="442410" y="145020"/>
                    <a:pt x="437610" y="138505"/>
                    <a:pt x="432466" y="132504"/>
                  </a:cubicBezTo>
                  <a:cubicBezTo>
                    <a:pt x="431438" y="131304"/>
                    <a:pt x="430409" y="130104"/>
                    <a:pt x="429380" y="128904"/>
                  </a:cubicBezTo>
                  <a:cubicBezTo>
                    <a:pt x="428351" y="127704"/>
                    <a:pt x="427323" y="126675"/>
                    <a:pt x="426123" y="125475"/>
                  </a:cubicBezTo>
                  <a:cubicBezTo>
                    <a:pt x="425094" y="124275"/>
                    <a:pt x="423894" y="123246"/>
                    <a:pt x="422865" y="122217"/>
                  </a:cubicBezTo>
                  <a:cubicBezTo>
                    <a:pt x="421665" y="121188"/>
                    <a:pt x="420636" y="120160"/>
                    <a:pt x="419436" y="118960"/>
                  </a:cubicBezTo>
                  <a:cubicBezTo>
                    <a:pt x="418236" y="117931"/>
                    <a:pt x="417207" y="117074"/>
                    <a:pt x="416179" y="116045"/>
                  </a:cubicBezTo>
                  <a:cubicBezTo>
                    <a:pt x="416179" y="116045"/>
                    <a:pt x="416007" y="115874"/>
                    <a:pt x="416007" y="115874"/>
                  </a:cubicBezTo>
                  <a:cubicBezTo>
                    <a:pt x="414807" y="114845"/>
                    <a:pt x="413778" y="113988"/>
                    <a:pt x="412578" y="113130"/>
                  </a:cubicBezTo>
                  <a:cubicBezTo>
                    <a:pt x="408978" y="110216"/>
                    <a:pt x="405377" y="107644"/>
                    <a:pt x="401777" y="105072"/>
                  </a:cubicBezTo>
                  <a:cubicBezTo>
                    <a:pt x="400577" y="104215"/>
                    <a:pt x="399376" y="103529"/>
                    <a:pt x="398005" y="102672"/>
                  </a:cubicBezTo>
                  <a:cubicBezTo>
                    <a:pt x="396805" y="101815"/>
                    <a:pt x="395433" y="101129"/>
                    <a:pt x="394233" y="100443"/>
                  </a:cubicBezTo>
                  <a:cubicBezTo>
                    <a:pt x="391661" y="99072"/>
                    <a:pt x="389089" y="97529"/>
                    <a:pt x="386518" y="96328"/>
                  </a:cubicBezTo>
                  <a:cubicBezTo>
                    <a:pt x="385146" y="95643"/>
                    <a:pt x="383946" y="94957"/>
                    <a:pt x="382574" y="94443"/>
                  </a:cubicBezTo>
                  <a:cubicBezTo>
                    <a:pt x="381203" y="93756"/>
                    <a:pt x="380003" y="93242"/>
                    <a:pt x="378631" y="92728"/>
                  </a:cubicBezTo>
                  <a:cubicBezTo>
                    <a:pt x="377259" y="92214"/>
                    <a:pt x="376059" y="91699"/>
                    <a:pt x="374688" y="91185"/>
                  </a:cubicBezTo>
                  <a:cubicBezTo>
                    <a:pt x="371944" y="90156"/>
                    <a:pt x="369030" y="89127"/>
                    <a:pt x="366287" y="88270"/>
                  </a:cubicBezTo>
                  <a:cubicBezTo>
                    <a:pt x="365429" y="88099"/>
                    <a:pt x="364744" y="87756"/>
                    <a:pt x="363886" y="87585"/>
                  </a:cubicBezTo>
                  <a:cubicBezTo>
                    <a:pt x="362515" y="87242"/>
                    <a:pt x="361315" y="86898"/>
                    <a:pt x="359943" y="86556"/>
                  </a:cubicBezTo>
                  <a:cubicBezTo>
                    <a:pt x="358228" y="86213"/>
                    <a:pt x="356514" y="85698"/>
                    <a:pt x="354799" y="85356"/>
                  </a:cubicBezTo>
                  <a:cubicBezTo>
                    <a:pt x="353085" y="85013"/>
                    <a:pt x="351370" y="84670"/>
                    <a:pt x="349656" y="84498"/>
                  </a:cubicBezTo>
                  <a:cubicBezTo>
                    <a:pt x="348113" y="84327"/>
                    <a:pt x="346398" y="83984"/>
                    <a:pt x="344855" y="83813"/>
                  </a:cubicBezTo>
                  <a:cubicBezTo>
                    <a:pt x="344512" y="83813"/>
                    <a:pt x="344341" y="83813"/>
                    <a:pt x="343998" y="83813"/>
                  </a:cubicBezTo>
                  <a:cubicBezTo>
                    <a:pt x="342455" y="83641"/>
                    <a:pt x="340741" y="83469"/>
                    <a:pt x="339197" y="83469"/>
                  </a:cubicBezTo>
                  <a:cubicBezTo>
                    <a:pt x="337483" y="83298"/>
                    <a:pt x="335768" y="83298"/>
                    <a:pt x="334054" y="83298"/>
                  </a:cubicBezTo>
                  <a:cubicBezTo>
                    <a:pt x="329596" y="83298"/>
                    <a:pt x="324967" y="83641"/>
                    <a:pt x="320509" y="84156"/>
                  </a:cubicBezTo>
                  <a:cubicBezTo>
                    <a:pt x="319481" y="84327"/>
                    <a:pt x="318281" y="84498"/>
                    <a:pt x="317252" y="84670"/>
                  </a:cubicBezTo>
                  <a:cubicBezTo>
                    <a:pt x="316395" y="84841"/>
                    <a:pt x="315709" y="84841"/>
                    <a:pt x="315023" y="85013"/>
                  </a:cubicBezTo>
                  <a:cubicBezTo>
                    <a:pt x="315023" y="85013"/>
                    <a:pt x="314852" y="85013"/>
                    <a:pt x="314852" y="85013"/>
                  </a:cubicBezTo>
                  <a:cubicBezTo>
                    <a:pt x="313823" y="85184"/>
                    <a:pt x="312966" y="85356"/>
                    <a:pt x="311937" y="85527"/>
                  </a:cubicBezTo>
                  <a:cubicBezTo>
                    <a:pt x="310565" y="85870"/>
                    <a:pt x="309194" y="86213"/>
                    <a:pt x="307822" y="86556"/>
                  </a:cubicBezTo>
                  <a:cubicBezTo>
                    <a:pt x="305079" y="87242"/>
                    <a:pt x="302507" y="88099"/>
                    <a:pt x="299935" y="88956"/>
                  </a:cubicBezTo>
                  <a:cubicBezTo>
                    <a:pt x="297364" y="89813"/>
                    <a:pt x="294792" y="90842"/>
                    <a:pt x="292392" y="91871"/>
                  </a:cubicBezTo>
                  <a:cubicBezTo>
                    <a:pt x="292220" y="91871"/>
                    <a:pt x="292049" y="92042"/>
                    <a:pt x="292049" y="92042"/>
                  </a:cubicBezTo>
                  <a:cubicBezTo>
                    <a:pt x="289648" y="93071"/>
                    <a:pt x="287420" y="94100"/>
                    <a:pt x="285191" y="95300"/>
                  </a:cubicBezTo>
                  <a:cubicBezTo>
                    <a:pt x="285191" y="95300"/>
                    <a:pt x="285019" y="95300"/>
                    <a:pt x="285019" y="95300"/>
                  </a:cubicBezTo>
                  <a:cubicBezTo>
                    <a:pt x="282962" y="96328"/>
                    <a:pt x="280904" y="97529"/>
                    <a:pt x="279019" y="98557"/>
                  </a:cubicBezTo>
                  <a:cubicBezTo>
                    <a:pt x="245071" y="118274"/>
                    <a:pt x="226212" y="151021"/>
                    <a:pt x="222954" y="157022"/>
                  </a:cubicBezTo>
                  <a:cubicBezTo>
                    <a:pt x="218668" y="148106"/>
                    <a:pt x="210610" y="133190"/>
                    <a:pt x="197923" y="116217"/>
                  </a:cubicBezTo>
                  <a:cubicBezTo>
                    <a:pt x="197923" y="116217"/>
                    <a:pt x="197923" y="116217"/>
                    <a:pt x="197923" y="116217"/>
                  </a:cubicBezTo>
                  <a:cubicBezTo>
                    <a:pt x="196894" y="114845"/>
                    <a:pt x="195694" y="113302"/>
                    <a:pt x="194494" y="111759"/>
                  </a:cubicBezTo>
                  <a:cubicBezTo>
                    <a:pt x="193294" y="110216"/>
                    <a:pt x="192093" y="108844"/>
                    <a:pt x="190893" y="107301"/>
                  </a:cubicBezTo>
                  <a:cubicBezTo>
                    <a:pt x="189693" y="105758"/>
                    <a:pt x="188493" y="104387"/>
                    <a:pt x="187121" y="102843"/>
                  </a:cubicBezTo>
                  <a:cubicBezTo>
                    <a:pt x="187121" y="102843"/>
                    <a:pt x="186950" y="102672"/>
                    <a:pt x="186950" y="102672"/>
                  </a:cubicBezTo>
                  <a:cubicBezTo>
                    <a:pt x="185750" y="101301"/>
                    <a:pt x="184378" y="99757"/>
                    <a:pt x="183007" y="98386"/>
                  </a:cubicBezTo>
                  <a:cubicBezTo>
                    <a:pt x="181635" y="96843"/>
                    <a:pt x="180263" y="95300"/>
                    <a:pt x="178720" y="93756"/>
                  </a:cubicBezTo>
                  <a:cubicBezTo>
                    <a:pt x="177349" y="92385"/>
                    <a:pt x="175977" y="91014"/>
                    <a:pt x="174605" y="89470"/>
                  </a:cubicBezTo>
                  <a:cubicBezTo>
                    <a:pt x="172891" y="87756"/>
                    <a:pt x="171005" y="85870"/>
                    <a:pt x="169119" y="84156"/>
                  </a:cubicBezTo>
                  <a:cubicBezTo>
                    <a:pt x="167919" y="83127"/>
                    <a:pt x="166719" y="81927"/>
                    <a:pt x="165519" y="80898"/>
                  </a:cubicBezTo>
                  <a:cubicBezTo>
                    <a:pt x="160547" y="76269"/>
                    <a:pt x="155060" y="71811"/>
                    <a:pt x="149402" y="67525"/>
                  </a:cubicBezTo>
                  <a:cubicBezTo>
                    <a:pt x="148031" y="66496"/>
                    <a:pt x="146831" y="65467"/>
                    <a:pt x="145459" y="64610"/>
                  </a:cubicBezTo>
                  <a:cubicBezTo>
                    <a:pt x="145116" y="64267"/>
                    <a:pt x="144602" y="63924"/>
                    <a:pt x="144259" y="63753"/>
                  </a:cubicBezTo>
                  <a:cubicBezTo>
                    <a:pt x="142716" y="62553"/>
                    <a:pt x="141001" y="61524"/>
                    <a:pt x="139458" y="60324"/>
                  </a:cubicBezTo>
                  <a:cubicBezTo>
                    <a:pt x="139458" y="60324"/>
                    <a:pt x="139287" y="60153"/>
                    <a:pt x="139115" y="60153"/>
                  </a:cubicBezTo>
                  <a:cubicBezTo>
                    <a:pt x="137572" y="59124"/>
                    <a:pt x="135858" y="58095"/>
                    <a:pt x="134315" y="57066"/>
                  </a:cubicBezTo>
                  <a:cubicBezTo>
                    <a:pt x="133800" y="56724"/>
                    <a:pt x="133457" y="56552"/>
                    <a:pt x="132943" y="56209"/>
                  </a:cubicBezTo>
                  <a:cubicBezTo>
                    <a:pt x="131400" y="55180"/>
                    <a:pt x="129686" y="54152"/>
                    <a:pt x="127971" y="53123"/>
                  </a:cubicBezTo>
                  <a:cubicBezTo>
                    <a:pt x="126428" y="52094"/>
                    <a:pt x="124714" y="51237"/>
                    <a:pt x="122999" y="50208"/>
                  </a:cubicBezTo>
                  <a:cubicBezTo>
                    <a:pt x="122485" y="49866"/>
                    <a:pt x="121970" y="49694"/>
                    <a:pt x="121456" y="49351"/>
                  </a:cubicBezTo>
                  <a:cubicBezTo>
                    <a:pt x="119741" y="48322"/>
                    <a:pt x="117856" y="47294"/>
                    <a:pt x="115970" y="46437"/>
                  </a:cubicBezTo>
                  <a:cubicBezTo>
                    <a:pt x="88023" y="31863"/>
                    <a:pt x="28530" y="7346"/>
                    <a:pt x="7442" y="21062"/>
                  </a:cubicBezTo>
                  <a:cubicBezTo>
                    <a:pt x="6756" y="21576"/>
                    <a:pt x="6070" y="22091"/>
                    <a:pt x="5384" y="22605"/>
                  </a:cubicBezTo>
                  <a:cubicBezTo>
                    <a:pt x="-23076" y="48494"/>
                    <a:pt x="66249" y="142620"/>
                    <a:pt x="156775" y="375792"/>
                  </a:cubicBezTo>
                  <a:cubicBezTo>
                    <a:pt x="207524" y="506608"/>
                    <a:pt x="231870" y="572274"/>
                    <a:pt x="233927" y="577417"/>
                  </a:cubicBezTo>
                  <a:cubicBezTo>
                    <a:pt x="281247" y="700518"/>
                    <a:pt x="285705" y="711663"/>
                    <a:pt x="298221" y="726064"/>
                  </a:cubicBezTo>
                  <a:cubicBezTo>
                    <a:pt x="300107" y="728293"/>
                    <a:pt x="302164" y="730350"/>
                    <a:pt x="304050" y="732408"/>
                  </a:cubicBezTo>
                  <a:cubicBezTo>
                    <a:pt x="306108" y="734466"/>
                    <a:pt x="401948" y="813161"/>
                    <a:pt x="515277" y="840593"/>
                  </a:cubicBezTo>
                  <a:cubicBezTo>
                    <a:pt x="628605" y="868025"/>
                    <a:pt x="800055" y="871111"/>
                    <a:pt x="817543" y="870939"/>
                  </a:cubicBezTo>
                  <a:cubicBezTo>
                    <a:pt x="831088" y="870939"/>
                    <a:pt x="1044886" y="852766"/>
                    <a:pt x="1114152" y="832192"/>
                  </a:cubicBezTo>
                  <a:cubicBezTo>
                    <a:pt x="1145870" y="822762"/>
                    <a:pt x="1191133" y="811961"/>
                    <a:pt x="1236738" y="769441"/>
                  </a:cubicBezTo>
                  <a:cubicBezTo>
                    <a:pt x="1263142" y="744753"/>
                    <a:pt x="1264170" y="731894"/>
                    <a:pt x="1273600" y="720063"/>
                  </a:cubicBezTo>
                  <a:cubicBezTo>
                    <a:pt x="1282344" y="708748"/>
                    <a:pt x="1286116" y="692460"/>
                    <a:pt x="1296574" y="672057"/>
                  </a:cubicBezTo>
                  <a:cubicBezTo>
                    <a:pt x="1301718" y="661942"/>
                    <a:pt x="1304461" y="653370"/>
                    <a:pt x="1306004" y="648569"/>
                  </a:cubicBezTo>
                  <a:cubicBezTo>
                    <a:pt x="1331379" y="568673"/>
                    <a:pt x="1413675" y="333958"/>
                    <a:pt x="1524774" y="14032"/>
                  </a:cubicBezTo>
                  <a:cubicBezTo>
                    <a:pt x="1522203" y="12661"/>
                    <a:pt x="1518774" y="10432"/>
                    <a:pt x="1514487" y="8203"/>
                  </a:cubicBezTo>
                  <a:close/>
                </a:path>
              </a:pathLst>
            </a:custGeom>
            <a:solidFill>
              <a:srgbClr val="FFFE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3" name="Google Shape;553;p3"/>
            <p:cNvGrpSpPr/>
            <p:nvPr/>
          </p:nvGrpSpPr>
          <p:grpSpPr>
            <a:xfrm>
              <a:off x="-9013235" y="3316977"/>
              <a:ext cx="1509759" cy="1170903"/>
              <a:chOff x="2912289" y="4342928"/>
              <a:chExt cx="1509759" cy="1170903"/>
            </a:xfrm>
          </p:grpSpPr>
          <p:sp>
            <p:nvSpPr>
              <p:cNvPr id="554" name="Google Shape;554;p3"/>
              <p:cNvSpPr/>
              <p:nvPr/>
            </p:nvSpPr>
            <p:spPr>
              <a:xfrm>
                <a:off x="2912289" y="5046287"/>
                <a:ext cx="1509759" cy="467544"/>
              </a:xfrm>
              <a:custGeom>
                <a:avLst/>
                <a:gdLst/>
                <a:ahLst/>
                <a:cxnLst/>
                <a:rect l="l" t="t" r="r" b="b"/>
                <a:pathLst>
                  <a:path w="1509759" h="467544" extrusionOk="0">
                    <a:moveTo>
                      <a:pt x="110812" y="317525"/>
                    </a:moveTo>
                    <a:cubicBezTo>
                      <a:pt x="112698" y="318554"/>
                      <a:pt x="114584" y="319411"/>
                      <a:pt x="116299" y="320440"/>
                    </a:cubicBezTo>
                    <a:cubicBezTo>
                      <a:pt x="116813" y="320612"/>
                      <a:pt x="117327" y="320954"/>
                      <a:pt x="117842" y="321297"/>
                    </a:cubicBezTo>
                    <a:cubicBezTo>
                      <a:pt x="119556" y="322154"/>
                      <a:pt x="121099" y="323183"/>
                      <a:pt x="122814" y="324212"/>
                    </a:cubicBezTo>
                    <a:cubicBezTo>
                      <a:pt x="124528" y="325241"/>
                      <a:pt x="126243" y="326269"/>
                      <a:pt x="127786" y="327298"/>
                    </a:cubicBezTo>
                    <a:cubicBezTo>
                      <a:pt x="128300" y="327641"/>
                      <a:pt x="128643" y="327812"/>
                      <a:pt x="129157" y="328155"/>
                    </a:cubicBezTo>
                    <a:cubicBezTo>
                      <a:pt x="130701" y="329184"/>
                      <a:pt x="132415" y="330212"/>
                      <a:pt x="133958" y="331241"/>
                    </a:cubicBezTo>
                    <a:cubicBezTo>
                      <a:pt x="134130" y="331241"/>
                      <a:pt x="134130" y="331413"/>
                      <a:pt x="134301" y="331413"/>
                    </a:cubicBezTo>
                    <a:cubicBezTo>
                      <a:pt x="135844" y="332613"/>
                      <a:pt x="137559" y="333641"/>
                      <a:pt x="139102" y="334842"/>
                    </a:cubicBezTo>
                    <a:cubicBezTo>
                      <a:pt x="139616" y="335185"/>
                      <a:pt x="139959" y="335356"/>
                      <a:pt x="140302" y="335699"/>
                    </a:cubicBezTo>
                    <a:cubicBezTo>
                      <a:pt x="141673" y="336728"/>
                      <a:pt x="143045" y="337585"/>
                      <a:pt x="144245" y="338614"/>
                    </a:cubicBezTo>
                    <a:cubicBezTo>
                      <a:pt x="150074" y="342900"/>
                      <a:pt x="155389" y="347529"/>
                      <a:pt x="160361" y="351987"/>
                    </a:cubicBezTo>
                    <a:cubicBezTo>
                      <a:pt x="161562" y="353015"/>
                      <a:pt x="162762" y="354044"/>
                      <a:pt x="163962" y="355244"/>
                    </a:cubicBezTo>
                    <a:cubicBezTo>
                      <a:pt x="165848" y="356959"/>
                      <a:pt x="167734" y="358845"/>
                      <a:pt x="169448" y="360559"/>
                    </a:cubicBezTo>
                    <a:cubicBezTo>
                      <a:pt x="170820" y="361931"/>
                      <a:pt x="172191" y="363302"/>
                      <a:pt x="173563" y="364846"/>
                    </a:cubicBezTo>
                    <a:cubicBezTo>
                      <a:pt x="174935" y="366389"/>
                      <a:pt x="176478" y="367931"/>
                      <a:pt x="177849" y="369475"/>
                    </a:cubicBezTo>
                    <a:cubicBezTo>
                      <a:pt x="179221" y="370846"/>
                      <a:pt x="180421" y="372389"/>
                      <a:pt x="181793" y="373761"/>
                    </a:cubicBezTo>
                    <a:cubicBezTo>
                      <a:pt x="181793" y="373761"/>
                      <a:pt x="181964" y="373932"/>
                      <a:pt x="181964" y="373932"/>
                    </a:cubicBezTo>
                    <a:cubicBezTo>
                      <a:pt x="183336" y="375476"/>
                      <a:pt x="184536" y="377018"/>
                      <a:pt x="185736" y="378390"/>
                    </a:cubicBezTo>
                    <a:cubicBezTo>
                      <a:pt x="186936" y="379933"/>
                      <a:pt x="188136" y="381476"/>
                      <a:pt x="189336" y="382848"/>
                    </a:cubicBezTo>
                    <a:cubicBezTo>
                      <a:pt x="190537" y="384391"/>
                      <a:pt x="191565" y="385763"/>
                      <a:pt x="192765" y="387305"/>
                    </a:cubicBezTo>
                    <a:cubicBezTo>
                      <a:pt x="192765" y="387305"/>
                      <a:pt x="192765" y="387305"/>
                      <a:pt x="192765" y="387305"/>
                    </a:cubicBezTo>
                    <a:cubicBezTo>
                      <a:pt x="205453" y="404108"/>
                      <a:pt x="213339" y="419195"/>
                      <a:pt x="217797" y="428111"/>
                    </a:cubicBezTo>
                    <a:cubicBezTo>
                      <a:pt x="221055" y="422110"/>
                      <a:pt x="240086" y="389363"/>
                      <a:pt x="273861" y="369646"/>
                    </a:cubicBezTo>
                    <a:cubicBezTo>
                      <a:pt x="275747" y="368446"/>
                      <a:pt x="277805" y="367417"/>
                      <a:pt x="279862" y="366389"/>
                    </a:cubicBezTo>
                    <a:cubicBezTo>
                      <a:pt x="279862" y="366389"/>
                      <a:pt x="280033" y="366389"/>
                      <a:pt x="280033" y="366389"/>
                    </a:cubicBezTo>
                    <a:cubicBezTo>
                      <a:pt x="282262" y="365189"/>
                      <a:pt x="284491" y="364160"/>
                      <a:pt x="286891" y="363131"/>
                    </a:cubicBezTo>
                    <a:cubicBezTo>
                      <a:pt x="287063" y="363131"/>
                      <a:pt x="287234" y="362960"/>
                      <a:pt x="287234" y="362960"/>
                    </a:cubicBezTo>
                    <a:cubicBezTo>
                      <a:pt x="289635" y="361931"/>
                      <a:pt x="292206" y="360902"/>
                      <a:pt x="294778" y="360045"/>
                    </a:cubicBezTo>
                    <a:cubicBezTo>
                      <a:pt x="297350" y="359188"/>
                      <a:pt x="300093" y="358331"/>
                      <a:pt x="302665" y="357644"/>
                    </a:cubicBezTo>
                    <a:cubicBezTo>
                      <a:pt x="304036" y="357302"/>
                      <a:pt x="305408" y="356959"/>
                      <a:pt x="306780" y="356616"/>
                    </a:cubicBezTo>
                    <a:cubicBezTo>
                      <a:pt x="307808" y="356444"/>
                      <a:pt x="308666" y="356273"/>
                      <a:pt x="309694" y="356102"/>
                    </a:cubicBezTo>
                    <a:cubicBezTo>
                      <a:pt x="309694" y="356102"/>
                      <a:pt x="309866" y="356102"/>
                      <a:pt x="309866" y="356102"/>
                    </a:cubicBezTo>
                    <a:cubicBezTo>
                      <a:pt x="310552" y="355930"/>
                      <a:pt x="311409" y="355759"/>
                      <a:pt x="312095" y="355759"/>
                    </a:cubicBezTo>
                    <a:cubicBezTo>
                      <a:pt x="313123" y="355587"/>
                      <a:pt x="314323" y="355416"/>
                      <a:pt x="315352" y="355244"/>
                    </a:cubicBezTo>
                    <a:cubicBezTo>
                      <a:pt x="319810" y="354730"/>
                      <a:pt x="324439" y="354387"/>
                      <a:pt x="328897" y="354387"/>
                    </a:cubicBezTo>
                    <a:cubicBezTo>
                      <a:pt x="330611" y="354387"/>
                      <a:pt x="332326" y="354387"/>
                      <a:pt x="334040" y="354559"/>
                    </a:cubicBezTo>
                    <a:cubicBezTo>
                      <a:pt x="335583" y="354559"/>
                      <a:pt x="337298" y="354730"/>
                      <a:pt x="338841" y="354902"/>
                    </a:cubicBezTo>
                    <a:cubicBezTo>
                      <a:pt x="339012" y="354902"/>
                      <a:pt x="339355" y="354902"/>
                      <a:pt x="339698" y="354902"/>
                    </a:cubicBezTo>
                    <a:cubicBezTo>
                      <a:pt x="341241" y="355073"/>
                      <a:pt x="342956" y="355244"/>
                      <a:pt x="344499" y="355587"/>
                    </a:cubicBezTo>
                    <a:cubicBezTo>
                      <a:pt x="346213" y="355759"/>
                      <a:pt x="347928" y="356102"/>
                      <a:pt x="349642" y="356444"/>
                    </a:cubicBezTo>
                    <a:cubicBezTo>
                      <a:pt x="351357" y="356787"/>
                      <a:pt x="353071" y="357130"/>
                      <a:pt x="354786" y="357644"/>
                    </a:cubicBezTo>
                    <a:cubicBezTo>
                      <a:pt x="356157" y="357988"/>
                      <a:pt x="357529" y="358331"/>
                      <a:pt x="358729" y="358673"/>
                    </a:cubicBezTo>
                    <a:cubicBezTo>
                      <a:pt x="359586" y="358845"/>
                      <a:pt x="360272" y="359016"/>
                      <a:pt x="361129" y="359359"/>
                    </a:cubicBezTo>
                    <a:cubicBezTo>
                      <a:pt x="364044" y="360216"/>
                      <a:pt x="366787" y="361073"/>
                      <a:pt x="369530" y="362274"/>
                    </a:cubicBezTo>
                    <a:cubicBezTo>
                      <a:pt x="370902" y="362788"/>
                      <a:pt x="372102" y="363302"/>
                      <a:pt x="373474" y="363817"/>
                    </a:cubicBezTo>
                    <a:cubicBezTo>
                      <a:pt x="374845" y="364331"/>
                      <a:pt x="376045" y="365017"/>
                      <a:pt x="377417" y="365531"/>
                    </a:cubicBezTo>
                    <a:cubicBezTo>
                      <a:pt x="378789" y="366046"/>
                      <a:pt x="379989" y="366731"/>
                      <a:pt x="381360" y="367417"/>
                    </a:cubicBezTo>
                    <a:cubicBezTo>
                      <a:pt x="383932" y="368789"/>
                      <a:pt x="386504" y="370160"/>
                      <a:pt x="389076" y="371532"/>
                    </a:cubicBezTo>
                    <a:cubicBezTo>
                      <a:pt x="390276" y="372218"/>
                      <a:pt x="391647" y="373075"/>
                      <a:pt x="392848" y="373761"/>
                    </a:cubicBezTo>
                    <a:cubicBezTo>
                      <a:pt x="394048" y="374618"/>
                      <a:pt x="395248" y="375304"/>
                      <a:pt x="396619" y="376161"/>
                    </a:cubicBezTo>
                    <a:cubicBezTo>
                      <a:pt x="400391" y="378562"/>
                      <a:pt x="403992" y="381305"/>
                      <a:pt x="407421" y="384219"/>
                    </a:cubicBezTo>
                    <a:cubicBezTo>
                      <a:pt x="408621" y="385076"/>
                      <a:pt x="409650" y="386105"/>
                      <a:pt x="410850" y="386963"/>
                    </a:cubicBezTo>
                    <a:cubicBezTo>
                      <a:pt x="410850" y="386963"/>
                      <a:pt x="411021" y="387134"/>
                      <a:pt x="411021" y="387134"/>
                    </a:cubicBezTo>
                    <a:cubicBezTo>
                      <a:pt x="412221" y="388163"/>
                      <a:pt x="413250" y="389020"/>
                      <a:pt x="414279" y="390049"/>
                    </a:cubicBezTo>
                    <a:cubicBezTo>
                      <a:pt x="415479" y="391077"/>
                      <a:pt x="416508" y="392106"/>
                      <a:pt x="417708" y="393306"/>
                    </a:cubicBezTo>
                    <a:cubicBezTo>
                      <a:pt x="418908" y="394335"/>
                      <a:pt x="419937" y="395535"/>
                      <a:pt x="420965" y="396564"/>
                    </a:cubicBezTo>
                    <a:cubicBezTo>
                      <a:pt x="421994" y="397764"/>
                      <a:pt x="423194" y="398792"/>
                      <a:pt x="424223" y="399993"/>
                    </a:cubicBezTo>
                    <a:cubicBezTo>
                      <a:pt x="425252" y="401193"/>
                      <a:pt x="426280" y="402393"/>
                      <a:pt x="427309" y="403593"/>
                    </a:cubicBezTo>
                    <a:cubicBezTo>
                      <a:pt x="432453" y="409594"/>
                      <a:pt x="437253" y="416109"/>
                      <a:pt x="441711" y="422967"/>
                    </a:cubicBezTo>
                    <a:cubicBezTo>
                      <a:pt x="442568" y="424339"/>
                      <a:pt x="443425" y="425710"/>
                      <a:pt x="444283" y="427253"/>
                    </a:cubicBezTo>
                    <a:cubicBezTo>
                      <a:pt x="444283" y="427253"/>
                      <a:pt x="444283" y="427425"/>
                      <a:pt x="444283" y="427425"/>
                    </a:cubicBezTo>
                    <a:cubicBezTo>
                      <a:pt x="451655" y="439598"/>
                      <a:pt x="457827" y="452971"/>
                      <a:pt x="462628" y="467544"/>
                    </a:cubicBezTo>
                    <a:cubicBezTo>
                      <a:pt x="475315" y="412166"/>
                      <a:pt x="515091" y="372218"/>
                      <a:pt x="560526" y="361588"/>
                    </a:cubicBezTo>
                    <a:cubicBezTo>
                      <a:pt x="560697" y="361588"/>
                      <a:pt x="560697" y="361588"/>
                      <a:pt x="560869" y="361588"/>
                    </a:cubicBezTo>
                    <a:cubicBezTo>
                      <a:pt x="563440" y="361073"/>
                      <a:pt x="566012" y="360559"/>
                      <a:pt x="568755" y="360045"/>
                    </a:cubicBezTo>
                    <a:cubicBezTo>
                      <a:pt x="574070" y="359188"/>
                      <a:pt x="579385" y="358845"/>
                      <a:pt x="584700" y="358845"/>
                    </a:cubicBezTo>
                    <a:cubicBezTo>
                      <a:pt x="587958" y="358845"/>
                      <a:pt x="591215" y="359016"/>
                      <a:pt x="594473" y="359359"/>
                    </a:cubicBezTo>
                    <a:cubicBezTo>
                      <a:pt x="596359" y="359531"/>
                      <a:pt x="598416" y="359873"/>
                      <a:pt x="600302" y="360216"/>
                    </a:cubicBezTo>
                    <a:cubicBezTo>
                      <a:pt x="601674" y="360388"/>
                      <a:pt x="602874" y="360559"/>
                      <a:pt x="604245" y="360902"/>
                    </a:cubicBezTo>
                    <a:cubicBezTo>
                      <a:pt x="604760" y="360902"/>
                      <a:pt x="605274" y="361073"/>
                      <a:pt x="605788" y="361245"/>
                    </a:cubicBezTo>
                    <a:cubicBezTo>
                      <a:pt x="606817" y="361417"/>
                      <a:pt x="607674" y="361588"/>
                      <a:pt x="608532" y="361931"/>
                    </a:cubicBezTo>
                    <a:cubicBezTo>
                      <a:pt x="609217" y="362102"/>
                      <a:pt x="609903" y="362274"/>
                      <a:pt x="610589" y="362445"/>
                    </a:cubicBezTo>
                    <a:cubicBezTo>
                      <a:pt x="611961" y="362788"/>
                      <a:pt x="613161" y="363131"/>
                      <a:pt x="614532" y="363645"/>
                    </a:cubicBezTo>
                    <a:cubicBezTo>
                      <a:pt x="616075" y="364160"/>
                      <a:pt x="617447" y="364502"/>
                      <a:pt x="618990" y="365017"/>
                    </a:cubicBezTo>
                    <a:cubicBezTo>
                      <a:pt x="619162" y="365017"/>
                      <a:pt x="619504" y="365189"/>
                      <a:pt x="619676" y="365360"/>
                    </a:cubicBezTo>
                    <a:cubicBezTo>
                      <a:pt x="621219" y="365874"/>
                      <a:pt x="622762" y="366560"/>
                      <a:pt x="624134" y="367074"/>
                    </a:cubicBezTo>
                    <a:cubicBezTo>
                      <a:pt x="625677" y="367760"/>
                      <a:pt x="627220" y="368446"/>
                      <a:pt x="628763" y="369132"/>
                    </a:cubicBezTo>
                    <a:cubicBezTo>
                      <a:pt x="630306" y="369818"/>
                      <a:pt x="631849" y="370675"/>
                      <a:pt x="633392" y="371360"/>
                    </a:cubicBezTo>
                    <a:cubicBezTo>
                      <a:pt x="635106" y="372218"/>
                      <a:pt x="636650" y="373075"/>
                      <a:pt x="638364" y="374104"/>
                    </a:cubicBezTo>
                    <a:cubicBezTo>
                      <a:pt x="639221" y="374618"/>
                      <a:pt x="640079" y="375133"/>
                      <a:pt x="640936" y="375647"/>
                    </a:cubicBezTo>
                    <a:cubicBezTo>
                      <a:pt x="641622" y="376161"/>
                      <a:pt x="642307" y="376504"/>
                      <a:pt x="643165" y="377018"/>
                    </a:cubicBezTo>
                    <a:cubicBezTo>
                      <a:pt x="644193" y="377704"/>
                      <a:pt x="645222" y="378390"/>
                      <a:pt x="646422" y="379076"/>
                    </a:cubicBezTo>
                    <a:cubicBezTo>
                      <a:pt x="646765" y="379247"/>
                      <a:pt x="647108" y="379590"/>
                      <a:pt x="647451" y="379762"/>
                    </a:cubicBezTo>
                    <a:cubicBezTo>
                      <a:pt x="671111" y="396564"/>
                      <a:pt x="690142" y="422453"/>
                      <a:pt x="699915" y="454000"/>
                    </a:cubicBezTo>
                    <a:cubicBezTo>
                      <a:pt x="703858" y="443541"/>
                      <a:pt x="720831" y="399479"/>
                      <a:pt x="758722" y="367074"/>
                    </a:cubicBezTo>
                    <a:cubicBezTo>
                      <a:pt x="759922" y="366046"/>
                      <a:pt x="760951" y="365189"/>
                      <a:pt x="762151" y="364160"/>
                    </a:cubicBezTo>
                    <a:cubicBezTo>
                      <a:pt x="762494" y="363817"/>
                      <a:pt x="762837" y="363645"/>
                      <a:pt x="763180" y="363302"/>
                    </a:cubicBezTo>
                    <a:cubicBezTo>
                      <a:pt x="764551" y="362274"/>
                      <a:pt x="765751" y="361245"/>
                      <a:pt x="767123" y="360216"/>
                    </a:cubicBezTo>
                    <a:cubicBezTo>
                      <a:pt x="767294" y="360045"/>
                      <a:pt x="767637" y="359873"/>
                      <a:pt x="767809" y="359702"/>
                    </a:cubicBezTo>
                    <a:cubicBezTo>
                      <a:pt x="769352" y="358502"/>
                      <a:pt x="770895" y="357473"/>
                      <a:pt x="772438" y="356444"/>
                    </a:cubicBezTo>
                    <a:cubicBezTo>
                      <a:pt x="772438" y="356444"/>
                      <a:pt x="772609" y="356444"/>
                      <a:pt x="772609" y="356273"/>
                    </a:cubicBezTo>
                    <a:cubicBezTo>
                      <a:pt x="774152" y="355073"/>
                      <a:pt x="775867" y="354044"/>
                      <a:pt x="777581" y="353015"/>
                    </a:cubicBezTo>
                    <a:cubicBezTo>
                      <a:pt x="777753" y="353015"/>
                      <a:pt x="777753" y="352844"/>
                      <a:pt x="777924" y="352844"/>
                    </a:cubicBezTo>
                    <a:cubicBezTo>
                      <a:pt x="779467" y="351987"/>
                      <a:pt x="781010" y="350958"/>
                      <a:pt x="782553" y="350101"/>
                    </a:cubicBezTo>
                    <a:cubicBezTo>
                      <a:pt x="784611" y="348901"/>
                      <a:pt x="786668" y="347872"/>
                      <a:pt x="788726" y="346672"/>
                    </a:cubicBezTo>
                    <a:cubicBezTo>
                      <a:pt x="790097" y="345986"/>
                      <a:pt x="791297" y="345300"/>
                      <a:pt x="792669" y="344786"/>
                    </a:cubicBezTo>
                    <a:cubicBezTo>
                      <a:pt x="793355" y="344443"/>
                      <a:pt x="793869" y="344100"/>
                      <a:pt x="794555" y="343928"/>
                    </a:cubicBezTo>
                    <a:cubicBezTo>
                      <a:pt x="796098" y="343243"/>
                      <a:pt x="797470" y="342557"/>
                      <a:pt x="799013" y="342043"/>
                    </a:cubicBezTo>
                    <a:cubicBezTo>
                      <a:pt x="801070" y="341186"/>
                      <a:pt x="803299" y="340328"/>
                      <a:pt x="805528" y="339471"/>
                    </a:cubicBezTo>
                    <a:cubicBezTo>
                      <a:pt x="819587" y="334499"/>
                      <a:pt x="851991" y="323354"/>
                      <a:pt x="890053" y="336385"/>
                    </a:cubicBezTo>
                    <a:cubicBezTo>
                      <a:pt x="891596" y="336899"/>
                      <a:pt x="893139" y="337414"/>
                      <a:pt x="894510" y="338099"/>
                    </a:cubicBezTo>
                    <a:cubicBezTo>
                      <a:pt x="895539" y="338442"/>
                      <a:pt x="896568" y="338957"/>
                      <a:pt x="897596" y="339471"/>
                    </a:cubicBezTo>
                    <a:cubicBezTo>
                      <a:pt x="898797" y="339985"/>
                      <a:pt x="899997" y="340499"/>
                      <a:pt x="901025" y="341014"/>
                    </a:cubicBezTo>
                    <a:cubicBezTo>
                      <a:pt x="901883" y="341357"/>
                      <a:pt x="902740" y="341871"/>
                      <a:pt x="903769" y="342386"/>
                    </a:cubicBezTo>
                    <a:cubicBezTo>
                      <a:pt x="904626" y="342728"/>
                      <a:pt x="905483" y="343243"/>
                      <a:pt x="906340" y="343757"/>
                    </a:cubicBezTo>
                    <a:cubicBezTo>
                      <a:pt x="907026" y="344100"/>
                      <a:pt x="907541" y="344443"/>
                      <a:pt x="908055" y="344786"/>
                    </a:cubicBezTo>
                    <a:cubicBezTo>
                      <a:pt x="908741" y="345129"/>
                      <a:pt x="909426" y="345643"/>
                      <a:pt x="910112" y="345986"/>
                    </a:cubicBezTo>
                    <a:cubicBezTo>
                      <a:pt x="910970" y="346500"/>
                      <a:pt x="911655" y="347015"/>
                      <a:pt x="912513" y="347529"/>
                    </a:cubicBezTo>
                    <a:cubicBezTo>
                      <a:pt x="913198" y="347872"/>
                      <a:pt x="914056" y="348386"/>
                      <a:pt x="914741" y="348901"/>
                    </a:cubicBezTo>
                    <a:cubicBezTo>
                      <a:pt x="915942" y="349758"/>
                      <a:pt x="917142" y="350444"/>
                      <a:pt x="918342" y="351301"/>
                    </a:cubicBezTo>
                    <a:cubicBezTo>
                      <a:pt x="920742" y="352844"/>
                      <a:pt x="922971" y="354559"/>
                      <a:pt x="925200" y="356444"/>
                    </a:cubicBezTo>
                    <a:cubicBezTo>
                      <a:pt x="926057" y="357130"/>
                      <a:pt x="926743" y="357644"/>
                      <a:pt x="927600" y="358331"/>
                    </a:cubicBezTo>
                    <a:cubicBezTo>
                      <a:pt x="928972" y="359531"/>
                      <a:pt x="930343" y="360559"/>
                      <a:pt x="931715" y="361760"/>
                    </a:cubicBezTo>
                    <a:cubicBezTo>
                      <a:pt x="932744" y="362617"/>
                      <a:pt x="933772" y="363645"/>
                      <a:pt x="934630" y="364502"/>
                    </a:cubicBezTo>
                    <a:cubicBezTo>
                      <a:pt x="935658" y="365360"/>
                      <a:pt x="936516" y="366389"/>
                      <a:pt x="937544" y="367246"/>
                    </a:cubicBezTo>
                    <a:cubicBezTo>
                      <a:pt x="940287" y="369989"/>
                      <a:pt x="942859" y="372904"/>
                      <a:pt x="945431" y="375818"/>
                    </a:cubicBezTo>
                    <a:cubicBezTo>
                      <a:pt x="962405" y="395878"/>
                      <a:pt x="970634" y="416281"/>
                      <a:pt x="972692" y="421595"/>
                    </a:cubicBezTo>
                    <a:cubicBezTo>
                      <a:pt x="979378" y="402908"/>
                      <a:pt x="991380" y="377018"/>
                      <a:pt x="1013497" y="353015"/>
                    </a:cubicBezTo>
                    <a:cubicBezTo>
                      <a:pt x="1025670" y="339985"/>
                      <a:pt x="1051216" y="313754"/>
                      <a:pt x="1092021" y="304838"/>
                    </a:cubicBezTo>
                    <a:cubicBezTo>
                      <a:pt x="1103851" y="302266"/>
                      <a:pt x="1124082" y="299866"/>
                      <a:pt x="1146885" y="307753"/>
                    </a:cubicBezTo>
                    <a:cubicBezTo>
                      <a:pt x="1149971" y="308781"/>
                      <a:pt x="1153057" y="309982"/>
                      <a:pt x="1155800" y="311353"/>
                    </a:cubicBezTo>
                    <a:cubicBezTo>
                      <a:pt x="1157172" y="312039"/>
                      <a:pt x="1158543" y="312553"/>
                      <a:pt x="1159743" y="313239"/>
                    </a:cubicBezTo>
                    <a:cubicBezTo>
                      <a:pt x="1162487" y="314611"/>
                      <a:pt x="1165230" y="316325"/>
                      <a:pt x="1167973" y="317868"/>
                    </a:cubicBezTo>
                    <a:cubicBezTo>
                      <a:pt x="1168659" y="318383"/>
                      <a:pt x="1169516" y="318897"/>
                      <a:pt x="1170202" y="319240"/>
                    </a:cubicBezTo>
                    <a:cubicBezTo>
                      <a:pt x="1171059" y="319754"/>
                      <a:pt x="1171745" y="320269"/>
                      <a:pt x="1172431" y="320783"/>
                    </a:cubicBezTo>
                    <a:cubicBezTo>
                      <a:pt x="1173459" y="321469"/>
                      <a:pt x="1174317" y="322154"/>
                      <a:pt x="1175345" y="322840"/>
                    </a:cubicBezTo>
                    <a:cubicBezTo>
                      <a:pt x="1176546" y="323698"/>
                      <a:pt x="1177574" y="324555"/>
                      <a:pt x="1178774" y="325583"/>
                    </a:cubicBezTo>
                    <a:cubicBezTo>
                      <a:pt x="1179975" y="326441"/>
                      <a:pt x="1181003" y="327470"/>
                      <a:pt x="1182032" y="328327"/>
                    </a:cubicBezTo>
                    <a:cubicBezTo>
                      <a:pt x="1183061" y="329355"/>
                      <a:pt x="1184089" y="330212"/>
                      <a:pt x="1185118" y="331241"/>
                    </a:cubicBezTo>
                    <a:cubicBezTo>
                      <a:pt x="1186147" y="332099"/>
                      <a:pt x="1187004" y="333127"/>
                      <a:pt x="1188033" y="333985"/>
                    </a:cubicBezTo>
                    <a:cubicBezTo>
                      <a:pt x="1188033" y="333985"/>
                      <a:pt x="1188204" y="334156"/>
                      <a:pt x="1188376" y="334328"/>
                    </a:cubicBezTo>
                    <a:cubicBezTo>
                      <a:pt x="1189233" y="335185"/>
                      <a:pt x="1190090" y="336042"/>
                      <a:pt x="1190776" y="336899"/>
                    </a:cubicBezTo>
                    <a:cubicBezTo>
                      <a:pt x="1190947" y="337070"/>
                      <a:pt x="1191119" y="337242"/>
                      <a:pt x="1191119" y="337414"/>
                    </a:cubicBezTo>
                    <a:cubicBezTo>
                      <a:pt x="1191976" y="338442"/>
                      <a:pt x="1192833" y="339299"/>
                      <a:pt x="1193691" y="340328"/>
                    </a:cubicBezTo>
                    <a:cubicBezTo>
                      <a:pt x="1196262" y="343243"/>
                      <a:pt x="1198491" y="346329"/>
                      <a:pt x="1200720" y="349244"/>
                    </a:cubicBezTo>
                    <a:cubicBezTo>
                      <a:pt x="1200720" y="349415"/>
                      <a:pt x="1200891" y="349415"/>
                      <a:pt x="1200891" y="349586"/>
                    </a:cubicBezTo>
                    <a:cubicBezTo>
                      <a:pt x="1200891" y="349586"/>
                      <a:pt x="1200891" y="349586"/>
                      <a:pt x="1200891" y="349586"/>
                    </a:cubicBezTo>
                    <a:cubicBezTo>
                      <a:pt x="1213579" y="367246"/>
                      <a:pt x="1219580" y="384048"/>
                      <a:pt x="1220951" y="388163"/>
                    </a:cubicBezTo>
                    <a:cubicBezTo>
                      <a:pt x="1232610" y="357473"/>
                      <a:pt x="1248040" y="326098"/>
                      <a:pt x="1271529" y="305867"/>
                    </a:cubicBezTo>
                    <a:cubicBezTo>
                      <a:pt x="1271529" y="305867"/>
                      <a:pt x="1271700" y="305695"/>
                      <a:pt x="1271700" y="305695"/>
                    </a:cubicBezTo>
                    <a:cubicBezTo>
                      <a:pt x="1273758" y="303981"/>
                      <a:pt x="1275987" y="302095"/>
                      <a:pt x="1278215" y="300552"/>
                    </a:cubicBezTo>
                    <a:cubicBezTo>
                      <a:pt x="1279416" y="299695"/>
                      <a:pt x="1280444" y="299009"/>
                      <a:pt x="1281644" y="298151"/>
                    </a:cubicBezTo>
                    <a:cubicBezTo>
                      <a:pt x="1282502" y="297637"/>
                      <a:pt x="1283359" y="296951"/>
                      <a:pt x="1284388" y="296437"/>
                    </a:cubicBezTo>
                    <a:cubicBezTo>
                      <a:pt x="1285759" y="295580"/>
                      <a:pt x="1287302" y="294722"/>
                      <a:pt x="1288845" y="293865"/>
                    </a:cubicBezTo>
                    <a:cubicBezTo>
                      <a:pt x="1290045" y="293180"/>
                      <a:pt x="1291246" y="292493"/>
                      <a:pt x="1292617" y="291979"/>
                    </a:cubicBezTo>
                    <a:cubicBezTo>
                      <a:pt x="1301704" y="287693"/>
                      <a:pt x="1327422" y="278949"/>
                      <a:pt x="1350053" y="293522"/>
                    </a:cubicBezTo>
                    <a:cubicBezTo>
                      <a:pt x="1351425" y="294380"/>
                      <a:pt x="1352796" y="295408"/>
                      <a:pt x="1354168" y="296437"/>
                    </a:cubicBezTo>
                    <a:cubicBezTo>
                      <a:pt x="1354511" y="296780"/>
                      <a:pt x="1354854" y="297123"/>
                      <a:pt x="1355196" y="297294"/>
                    </a:cubicBezTo>
                    <a:cubicBezTo>
                      <a:pt x="1355196" y="297294"/>
                      <a:pt x="1355196" y="297294"/>
                      <a:pt x="1355196" y="297294"/>
                    </a:cubicBezTo>
                    <a:cubicBezTo>
                      <a:pt x="1373199" y="312210"/>
                      <a:pt x="1382628" y="340328"/>
                      <a:pt x="1379371" y="371189"/>
                    </a:cubicBezTo>
                    <a:cubicBezTo>
                      <a:pt x="1381428" y="357302"/>
                      <a:pt x="1389486" y="320783"/>
                      <a:pt x="1421205" y="294380"/>
                    </a:cubicBezTo>
                    <a:cubicBezTo>
                      <a:pt x="1428234" y="288550"/>
                      <a:pt x="1445036" y="272777"/>
                      <a:pt x="1471097" y="271234"/>
                    </a:cubicBezTo>
                    <a:cubicBezTo>
                      <a:pt x="1487042" y="270205"/>
                      <a:pt x="1500243" y="274834"/>
                      <a:pt x="1509330" y="279292"/>
                    </a:cubicBezTo>
                    <a:cubicBezTo>
                      <a:pt x="1512759" y="226657"/>
                      <a:pt x="1495443" y="171107"/>
                      <a:pt x="1464239" y="127730"/>
                    </a:cubicBezTo>
                    <a:cubicBezTo>
                      <a:pt x="1449665" y="107499"/>
                      <a:pt x="1432863" y="89668"/>
                      <a:pt x="1414175" y="73381"/>
                    </a:cubicBezTo>
                    <a:cubicBezTo>
                      <a:pt x="1411089" y="82124"/>
                      <a:pt x="1406974" y="90354"/>
                      <a:pt x="1401659" y="97898"/>
                    </a:cubicBezTo>
                    <a:cubicBezTo>
                      <a:pt x="1381257" y="127559"/>
                      <a:pt x="1348681" y="146590"/>
                      <a:pt x="1314906" y="158762"/>
                    </a:cubicBezTo>
                    <a:cubicBezTo>
                      <a:pt x="1312163" y="159791"/>
                      <a:pt x="1309591" y="160649"/>
                      <a:pt x="1306848" y="161506"/>
                    </a:cubicBezTo>
                    <a:cubicBezTo>
                      <a:pt x="1307019" y="161506"/>
                      <a:pt x="1307190" y="161506"/>
                      <a:pt x="1307362" y="161677"/>
                    </a:cubicBezTo>
                    <a:cubicBezTo>
                      <a:pt x="1148599" y="228200"/>
                      <a:pt x="903597" y="300723"/>
                      <a:pt x="634592" y="260947"/>
                    </a:cubicBezTo>
                    <a:cubicBezTo>
                      <a:pt x="494175" y="240030"/>
                      <a:pt x="255516" y="204711"/>
                      <a:pt x="162762" y="24517"/>
                    </a:cubicBezTo>
                    <a:cubicBezTo>
                      <a:pt x="158647" y="16631"/>
                      <a:pt x="154875" y="8401"/>
                      <a:pt x="151446" y="0"/>
                    </a:cubicBezTo>
                    <a:cubicBezTo>
                      <a:pt x="112698" y="21774"/>
                      <a:pt x="92296" y="43034"/>
                      <a:pt x="77894" y="60865"/>
                    </a:cubicBezTo>
                    <a:cubicBezTo>
                      <a:pt x="33660" y="115557"/>
                      <a:pt x="-10231" y="207112"/>
                      <a:pt x="2113" y="292493"/>
                    </a:cubicBezTo>
                    <a:cubicBezTo>
                      <a:pt x="23201" y="278435"/>
                      <a:pt x="82866" y="303124"/>
                      <a:pt x="110812" y="317525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3104540" y="4342928"/>
                <a:ext cx="513165" cy="528596"/>
              </a:xfrm>
              <a:custGeom>
                <a:avLst/>
                <a:gdLst/>
                <a:ahLst/>
                <a:cxnLst/>
                <a:rect l="l" t="t" r="r" b="b"/>
                <a:pathLst>
                  <a:path w="513165" h="528596" extrusionOk="0">
                    <a:moveTo>
                      <a:pt x="20574" y="456986"/>
                    </a:moveTo>
                    <a:cubicBezTo>
                      <a:pt x="47149" y="498648"/>
                      <a:pt x="125330" y="464187"/>
                      <a:pt x="154991" y="443956"/>
                    </a:cubicBezTo>
                    <a:cubicBezTo>
                      <a:pt x="165620" y="436755"/>
                      <a:pt x="176250" y="428182"/>
                      <a:pt x="186537" y="418753"/>
                    </a:cubicBezTo>
                    <a:cubicBezTo>
                      <a:pt x="202311" y="410180"/>
                      <a:pt x="216884" y="399036"/>
                      <a:pt x="228714" y="387206"/>
                    </a:cubicBezTo>
                    <a:cubicBezTo>
                      <a:pt x="228886" y="389606"/>
                      <a:pt x="228886" y="392006"/>
                      <a:pt x="229057" y="394235"/>
                    </a:cubicBezTo>
                    <a:cubicBezTo>
                      <a:pt x="228886" y="408637"/>
                      <a:pt x="229743" y="420810"/>
                      <a:pt x="231114" y="427154"/>
                    </a:cubicBezTo>
                    <a:cubicBezTo>
                      <a:pt x="233515" y="438984"/>
                      <a:pt x="237287" y="452700"/>
                      <a:pt x="242773" y="465730"/>
                    </a:cubicBezTo>
                    <a:cubicBezTo>
                      <a:pt x="246031" y="479789"/>
                      <a:pt x="251174" y="493333"/>
                      <a:pt x="258718" y="505678"/>
                    </a:cubicBezTo>
                    <a:cubicBezTo>
                      <a:pt x="270891" y="525394"/>
                      <a:pt x="293865" y="536367"/>
                      <a:pt x="314953" y="522137"/>
                    </a:cubicBezTo>
                    <a:cubicBezTo>
                      <a:pt x="323012" y="516650"/>
                      <a:pt x="329184" y="508764"/>
                      <a:pt x="334156" y="499849"/>
                    </a:cubicBezTo>
                    <a:cubicBezTo>
                      <a:pt x="341014" y="492305"/>
                      <a:pt x="345814" y="481846"/>
                      <a:pt x="347015" y="468988"/>
                    </a:cubicBezTo>
                    <a:cubicBezTo>
                      <a:pt x="347529" y="463501"/>
                      <a:pt x="347872" y="458015"/>
                      <a:pt x="348043" y="452357"/>
                    </a:cubicBezTo>
                    <a:cubicBezTo>
                      <a:pt x="348901" y="445156"/>
                      <a:pt x="349415" y="437955"/>
                      <a:pt x="349415" y="430754"/>
                    </a:cubicBezTo>
                    <a:cubicBezTo>
                      <a:pt x="349415" y="422182"/>
                      <a:pt x="349072" y="413609"/>
                      <a:pt x="348043" y="405037"/>
                    </a:cubicBezTo>
                    <a:cubicBezTo>
                      <a:pt x="347015" y="395264"/>
                      <a:pt x="345472" y="385663"/>
                      <a:pt x="343414" y="376061"/>
                    </a:cubicBezTo>
                    <a:cubicBezTo>
                      <a:pt x="354387" y="383091"/>
                      <a:pt x="365874" y="389435"/>
                      <a:pt x="378047" y="394750"/>
                    </a:cubicBezTo>
                    <a:cubicBezTo>
                      <a:pt x="411480" y="409494"/>
                      <a:pt x="475088" y="431954"/>
                      <a:pt x="504577" y="397493"/>
                    </a:cubicBezTo>
                    <a:cubicBezTo>
                      <a:pt x="533381" y="363889"/>
                      <a:pt x="482632" y="317940"/>
                      <a:pt x="456743" y="299423"/>
                    </a:cubicBezTo>
                    <a:cubicBezTo>
                      <a:pt x="456400" y="299252"/>
                      <a:pt x="456057" y="298909"/>
                      <a:pt x="455714" y="298738"/>
                    </a:cubicBezTo>
                    <a:cubicBezTo>
                      <a:pt x="433254" y="282793"/>
                      <a:pt x="408394" y="272677"/>
                      <a:pt x="382505" y="265476"/>
                    </a:cubicBezTo>
                    <a:cubicBezTo>
                      <a:pt x="391077" y="259132"/>
                      <a:pt x="398107" y="253646"/>
                      <a:pt x="402736" y="250217"/>
                    </a:cubicBezTo>
                    <a:cubicBezTo>
                      <a:pt x="427768" y="230843"/>
                      <a:pt x="452799" y="208898"/>
                      <a:pt x="468401" y="180952"/>
                    </a:cubicBezTo>
                    <a:cubicBezTo>
                      <a:pt x="478174" y="163463"/>
                      <a:pt x="488975" y="135174"/>
                      <a:pt x="483146" y="113572"/>
                    </a:cubicBezTo>
                    <a:cubicBezTo>
                      <a:pt x="482117" y="109800"/>
                      <a:pt x="480574" y="106199"/>
                      <a:pt x="478517" y="102942"/>
                    </a:cubicBezTo>
                    <a:cubicBezTo>
                      <a:pt x="472173" y="93340"/>
                      <a:pt x="464801" y="88025"/>
                      <a:pt x="456571" y="86140"/>
                    </a:cubicBezTo>
                    <a:cubicBezTo>
                      <a:pt x="438569" y="81853"/>
                      <a:pt x="417138" y="94026"/>
                      <a:pt x="396907" y="111171"/>
                    </a:cubicBezTo>
                    <a:cubicBezTo>
                      <a:pt x="388505" y="114600"/>
                      <a:pt x="380619" y="119401"/>
                      <a:pt x="373932" y="124030"/>
                    </a:cubicBezTo>
                    <a:cubicBezTo>
                      <a:pt x="352330" y="139117"/>
                      <a:pt x="332613" y="156605"/>
                      <a:pt x="315639" y="176836"/>
                    </a:cubicBezTo>
                    <a:cubicBezTo>
                      <a:pt x="313410" y="179580"/>
                      <a:pt x="311010" y="182323"/>
                      <a:pt x="308781" y="185238"/>
                    </a:cubicBezTo>
                    <a:cubicBezTo>
                      <a:pt x="309124" y="175294"/>
                      <a:pt x="308953" y="166035"/>
                      <a:pt x="308953" y="158491"/>
                    </a:cubicBezTo>
                    <a:cubicBezTo>
                      <a:pt x="308438" y="116315"/>
                      <a:pt x="300209" y="70709"/>
                      <a:pt x="281006" y="32818"/>
                    </a:cubicBezTo>
                    <a:cubicBezTo>
                      <a:pt x="279806" y="30590"/>
                      <a:pt x="278606" y="28361"/>
                      <a:pt x="277234" y="26303"/>
                    </a:cubicBezTo>
                    <a:cubicBezTo>
                      <a:pt x="260604" y="586"/>
                      <a:pt x="230086" y="-10215"/>
                      <a:pt x="203511" y="12073"/>
                    </a:cubicBezTo>
                    <a:cubicBezTo>
                      <a:pt x="171450" y="38991"/>
                      <a:pt x="175907" y="97112"/>
                      <a:pt x="180365" y="134146"/>
                    </a:cubicBezTo>
                    <a:cubicBezTo>
                      <a:pt x="182080" y="148890"/>
                      <a:pt x="184994" y="163292"/>
                      <a:pt x="188766" y="177351"/>
                    </a:cubicBezTo>
                    <a:cubicBezTo>
                      <a:pt x="175393" y="167750"/>
                      <a:pt x="160991" y="159691"/>
                      <a:pt x="145561" y="153520"/>
                    </a:cubicBezTo>
                    <a:cubicBezTo>
                      <a:pt x="108699" y="138603"/>
                      <a:pt x="27775" y="126430"/>
                      <a:pt x="4115" y="171179"/>
                    </a:cubicBezTo>
                    <a:cubicBezTo>
                      <a:pt x="-18003" y="212841"/>
                      <a:pt x="54864" y="257761"/>
                      <a:pt x="84353" y="273363"/>
                    </a:cubicBezTo>
                    <a:cubicBezTo>
                      <a:pt x="102184" y="282793"/>
                      <a:pt x="120872" y="290165"/>
                      <a:pt x="140074" y="295309"/>
                    </a:cubicBezTo>
                    <a:cubicBezTo>
                      <a:pt x="140074" y="295309"/>
                      <a:pt x="139903" y="295309"/>
                      <a:pt x="139903" y="295480"/>
                    </a:cubicBezTo>
                    <a:cubicBezTo>
                      <a:pt x="118643" y="307825"/>
                      <a:pt x="98755" y="322226"/>
                      <a:pt x="80410" y="338857"/>
                    </a:cubicBezTo>
                    <a:cubicBezTo>
                      <a:pt x="54521" y="362345"/>
                      <a:pt x="-4629" y="417553"/>
                      <a:pt x="20574" y="456986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6" name="Google Shape;556;p3"/>
            <p:cNvGrpSpPr/>
            <p:nvPr/>
          </p:nvGrpSpPr>
          <p:grpSpPr>
            <a:xfrm>
              <a:off x="-8726344" y="4378153"/>
              <a:ext cx="969036" cy="669511"/>
              <a:chOff x="3199180" y="5404104"/>
              <a:chExt cx="969036" cy="669511"/>
            </a:xfrm>
          </p:grpSpPr>
          <p:sp>
            <p:nvSpPr>
              <p:cNvPr id="557" name="Google Shape;557;p3"/>
              <p:cNvSpPr/>
              <p:nvPr/>
            </p:nvSpPr>
            <p:spPr>
              <a:xfrm>
                <a:off x="3199180" y="5406332"/>
                <a:ext cx="7543" cy="2914"/>
              </a:xfrm>
              <a:custGeom>
                <a:avLst/>
                <a:gdLst/>
                <a:ahLst/>
                <a:cxnLst/>
                <a:rect l="l" t="t" r="r" b="b"/>
                <a:pathLst>
                  <a:path w="7543" h="2914" extrusionOk="0">
                    <a:moveTo>
                      <a:pt x="0" y="2915"/>
                    </a:moveTo>
                    <a:cubicBezTo>
                      <a:pt x="2400" y="1886"/>
                      <a:pt x="4972" y="857"/>
                      <a:pt x="7544" y="0"/>
                    </a:cubicBezTo>
                    <a:cubicBezTo>
                      <a:pt x="5144" y="1028"/>
                      <a:pt x="2572" y="1886"/>
                      <a:pt x="0" y="2915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3206896" y="5404104"/>
                <a:ext cx="7886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7886" h="2400" extrusionOk="0">
                    <a:moveTo>
                      <a:pt x="0" y="2400"/>
                    </a:moveTo>
                    <a:cubicBezTo>
                      <a:pt x="2572" y="1543"/>
                      <a:pt x="5315" y="686"/>
                      <a:pt x="7887" y="0"/>
                    </a:cubicBezTo>
                    <a:cubicBezTo>
                      <a:pt x="5144" y="686"/>
                      <a:pt x="2572" y="1372"/>
                      <a:pt x="0" y="2400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3234670" y="6068129"/>
                <a:ext cx="10972" cy="5486"/>
              </a:xfrm>
              <a:custGeom>
                <a:avLst/>
                <a:gdLst/>
                <a:ahLst/>
                <a:cxnLst/>
                <a:rect l="l" t="t" r="r" b="b"/>
                <a:pathLst>
                  <a:path w="10972" h="5486" extrusionOk="0">
                    <a:moveTo>
                      <a:pt x="0" y="0"/>
                    </a:moveTo>
                    <a:cubicBezTo>
                      <a:pt x="3600" y="2057"/>
                      <a:pt x="7201" y="3943"/>
                      <a:pt x="10973" y="5486"/>
                    </a:cubicBezTo>
                    <a:cubicBezTo>
                      <a:pt x="7201" y="3772"/>
                      <a:pt x="3600" y="2057"/>
                      <a:pt x="0" y="0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3308908" y="5422449"/>
                <a:ext cx="10801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10801" h="8058" extrusionOk="0">
                    <a:moveTo>
                      <a:pt x="0" y="0"/>
                    </a:moveTo>
                    <a:cubicBezTo>
                      <a:pt x="3772" y="2401"/>
                      <a:pt x="7372" y="5144"/>
                      <a:pt x="10801" y="8058"/>
                    </a:cubicBezTo>
                    <a:cubicBezTo>
                      <a:pt x="7201" y="5315"/>
                      <a:pt x="3600" y="2572"/>
                      <a:pt x="0" y="0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3339598" y="5449881"/>
                <a:ext cx="14401" cy="19373"/>
              </a:xfrm>
              <a:custGeom>
                <a:avLst/>
                <a:gdLst/>
                <a:ahLst/>
                <a:cxnLst/>
                <a:rect l="l" t="t" r="r" b="b"/>
                <a:pathLst>
                  <a:path w="14401" h="19373" extrusionOk="0">
                    <a:moveTo>
                      <a:pt x="0" y="0"/>
                    </a:moveTo>
                    <a:cubicBezTo>
                      <a:pt x="5144" y="6001"/>
                      <a:pt x="10116" y="12516"/>
                      <a:pt x="14402" y="19374"/>
                    </a:cubicBezTo>
                    <a:cubicBezTo>
                      <a:pt x="10116" y="12516"/>
                      <a:pt x="5144" y="6001"/>
                      <a:pt x="0" y="0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3497160" y="5404961"/>
                <a:ext cx="9772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772" h="514" extrusionOk="0">
                    <a:moveTo>
                      <a:pt x="0" y="0"/>
                    </a:moveTo>
                    <a:cubicBezTo>
                      <a:pt x="3258" y="0"/>
                      <a:pt x="6515" y="172"/>
                      <a:pt x="9773" y="514"/>
                    </a:cubicBezTo>
                    <a:cubicBezTo>
                      <a:pt x="6515" y="172"/>
                      <a:pt x="3258" y="0"/>
                      <a:pt x="0" y="0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4142155" y="6049956"/>
                <a:ext cx="7886" cy="4115"/>
              </a:xfrm>
              <a:custGeom>
                <a:avLst/>
                <a:gdLst/>
                <a:ahLst/>
                <a:cxnLst/>
                <a:rect l="l" t="t" r="r" b="b"/>
                <a:pathLst>
                  <a:path w="7886" h="4115" extrusionOk="0">
                    <a:moveTo>
                      <a:pt x="0" y="4115"/>
                    </a:moveTo>
                    <a:cubicBezTo>
                      <a:pt x="2743" y="2743"/>
                      <a:pt x="5315" y="1372"/>
                      <a:pt x="7887" y="0"/>
                    </a:cubicBezTo>
                    <a:cubicBezTo>
                      <a:pt x="5315" y="1372"/>
                      <a:pt x="2743" y="2915"/>
                      <a:pt x="0" y="4115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4150042" y="6045498"/>
                <a:ext cx="7200" cy="4457"/>
              </a:xfrm>
              <a:custGeom>
                <a:avLst/>
                <a:gdLst/>
                <a:ahLst/>
                <a:cxnLst/>
                <a:rect l="l" t="t" r="r" b="b"/>
                <a:pathLst>
                  <a:path w="7200" h="4457" extrusionOk="0">
                    <a:moveTo>
                      <a:pt x="0" y="4457"/>
                    </a:moveTo>
                    <a:cubicBezTo>
                      <a:pt x="2400" y="3086"/>
                      <a:pt x="4801" y="1543"/>
                      <a:pt x="7201" y="0"/>
                    </a:cubicBezTo>
                    <a:cubicBezTo>
                      <a:pt x="4801" y="1543"/>
                      <a:pt x="2400" y="2915"/>
                      <a:pt x="0" y="4457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4161701" y="6036754"/>
                <a:ext cx="6515" cy="5315"/>
              </a:xfrm>
              <a:custGeom>
                <a:avLst/>
                <a:gdLst/>
                <a:ahLst/>
                <a:cxnLst/>
                <a:rect l="l" t="t" r="r" b="b"/>
                <a:pathLst>
                  <a:path w="6515" h="5315" extrusionOk="0">
                    <a:moveTo>
                      <a:pt x="0" y="5315"/>
                    </a:moveTo>
                    <a:cubicBezTo>
                      <a:pt x="2229" y="3601"/>
                      <a:pt x="4458" y="1886"/>
                      <a:pt x="6515" y="0"/>
                    </a:cubicBezTo>
                    <a:cubicBezTo>
                      <a:pt x="4458" y="1886"/>
                      <a:pt x="2229" y="3601"/>
                      <a:pt x="0" y="5315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6" name="Google Shape;566;p3"/>
            <p:cNvGrpSpPr/>
            <p:nvPr/>
          </p:nvGrpSpPr>
          <p:grpSpPr>
            <a:xfrm>
              <a:off x="-8589527" y="5059323"/>
              <a:ext cx="50234" cy="1277"/>
              <a:chOff x="3335997" y="6085274"/>
              <a:chExt cx="50234" cy="1277"/>
            </a:xfrm>
          </p:grpSpPr>
          <p:sp>
            <p:nvSpPr>
              <p:cNvPr id="567" name="Google Shape;567;p3"/>
              <p:cNvSpPr/>
              <p:nvPr/>
            </p:nvSpPr>
            <p:spPr>
              <a:xfrm>
                <a:off x="3335997" y="6086475"/>
                <a:ext cx="10458" cy="76"/>
              </a:xfrm>
              <a:custGeom>
                <a:avLst/>
                <a:gdLst/>
                <a:ahLst/>
                <a:cxnLst/>
                <a:rect l="l" t="t" r="r" b="b"/>
                <a:pathLst>
                  <a:path w="10458" h="76" extrusionOk="0">
                    <a:moveTo>
                      <a:pt x="0" y="0"/>
                    </a:moveTo>
                    <a:cubicBezTo>
                      <a:pt x="3429" y="0"/>
                      <a:pt x="7029" y="0"/>
                      <a:pt x="10458" y="0"/>
                    </a:cubicBezTo>
                    <a:cubicBezTo>
                      <a:pt x="6858" y="0"/>
                      <a:pt x="3429" y="172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E6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3346799" y="6085960"/>
                <a:ext cx="18688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18688" h="514" extrusionOk="0">
                    <a:moveTo>
                      <a:pt x="0" y="514"/>
                    </a:moveTo>
                    <a:cubicBezTo>
                      <a:pt x="6001" y="343"/>
                      <a:pt x="12344" y="172"/>
                      <a:pt x="18688" y="0"/>
                    </a:cubicBezTo>
                    <a:cubicBezTo>
                      <a:pt x="12344" y="172"/>
                      <a:pt x="6001" y="343"/>
                      <a:pt x="0" y="514"/>
                    </a:cubicBezTo>
                    <a:close/>
                  </a:path>
                </a:pathLst>
              </a:custGeom>
              <a:solidFill>
                <a:srgbClr val="A8E6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3370630" y="6085274"/>
                <a:ext cx="15601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15601" h="514" extrusionOk="0">
                    <a:moveTo>
                      <a:pt x="0" y="514"/>
                    </a:moveTo>
                    <a:cubicBezTo>
                      <a:pt x="4972" y="343"/>
                      <a:pt x="10287" y="171"/>
                      <a:pt x="15602" y="0"/>
                    </a:cubicBezTo>
                    <a:cubicBezTo>
                      <a:pt x="10116" y="171"/>
                      <a:pt x="4972" y="343"/>
                      <a:pt x="0" y="514"/>
                    </a:cubicBezTo>
                    <a:close/>
                  </a:path>
                </a:pathLst>
              </a:custGeom>
              <a:solidFill>
                <a:srgbClr val="A8E6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3"/>
            <p:cNvSpPr/>
            <p:nvPr/>
          </p:nvSpPr>
          <p:spPr>
            <a:xfrm>
              <a:off x="-8419448" y="5055037"/>
              <a:ext cx="16116" cy="171"/>
            </a:xfrm>
            <a:custGeom>
              <a:avLst/>
              <a:gdLst/>
              <a:ahLst/>
              <a:cxnLst/>
              <a:rect l="l" t="t" r="r" b="b"/>
              <a:pathLst>
                <a:path w="16116" h="171" extrusionOk="0">
                  <a:moveTo>
                    <a:pt x="0" y="171"/>
                  </a:moveTo>
                  <a:cubicBezTo>
                    <a:pt x="5315" y="171"/>
                    <a:pt x="10630" y="0"/>
                    <a:pt x="16116" y="0"/>
                  </a:cubicBezTo>
                  <a:cubicBezTo>
                    <a:pt x="10630" y="0"/>
                    <a:pt x="5315" y="0"/>
                    <a:pt x="0" y="171"/>
                  </a:cubicBezTo>
                  <a:lnTo>
                    <a:pt x="0" y="171"/>
                  </a:lnTo>
                  <a:close/>
                </a:path>
              </a:pathLst>
            </a:custGeom>
            <a:solidFill>
              <a:srgbClr val="A8E6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-7856235" y="5045436"/>
              <a:ext cx="1371" cy="171"/>
            </a:xfrm>
            <a:custGeom>
              <a:avLst/>
              <a:gdLst/>
              <a:ahLst/>
              <a:cxnLst/>
              <a:rect l="l" t="t" r="r" b="b"/>
              <a:pathLst>
                <a:path w="1371" h="171" extrusionOk="0">
                  <a:moveTo>
                    <a:pt x="0" y="172"/>
                  </a:moveTo>
                  <a:cubicBezTo>
                    <a:pt x="514" y="172"/>
                    <a:pt x="857" y="172"/>
                    <a:pt x="1372" y="0"/>
                  </a:cubicBezTo>
                  <a:lnTo>
                    <a:pt x="1372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A8E6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2" name="Google Shape;572;p3"/>
            <p:cNvGrpSpPr/>
            <p:nvPr/>
          </p:nvGrpSpPr>
          <p:grpSpPr>
            <a:xfrm>
              <a:off x="-9018735" y="3543303"/>
              <a:ext cx="1525459" cy="1618718"/>
              <a:chOff x="2906789" y="4569254"/>
              <a:chExt cx="1525459" cy="1618718"/>
            </a:xfrm>
          </p:grpSpPr>
          <p:sp>
            <p:nvSpPr>
              <p:cNvPr id="573" name="Google Shape;573;p3"/>
              <p:cNvSpPr/>
              <p:nvPr/>
            </p:nvSpPr>
            <p:spPr>
              <a:xfrm>
                <a:off x="3034809" y="4828203"/>
                <a:ext cx="1185012" cy="490107"/>
              </a:xfrm>
              <a:custGeom>
                <a:avLst/>
                <a:gdLst/>
                <a:ahLst/>
                <a:cxnLst/>
                <a:rect l="l" t="t" r="r" b="b"/>
                <a:pathLst>
                  <a:path w="1185012" h="490107" extrusionOk="0">
                    <a:moveTo>
                      <a:pt x="512243" y="478688"/>
                    </a:moveTo>
                    <a:cubicBezTo>
                      <a:pt x="781419" y="518636"/>
                      <a:pt x="1026421" y="446113"/>
                      <a:pt x="1185013" y="379419"/>
                    </a:cubicBezTo>
                    <a:cubicBezTo>
                      <a:pt x="1184841" y="379419"/>
                      <a:pt x="1184670" y="379419"/>
                      <a:pt x="1184498" y="379247"/>
                    </a:cubicBezTo>
                    <a:cubicBezTo>
                      <a:pt x="1037566" y="428282"/>
                      <a:pt x="877774" y="365531"/>
                      <a:pt x="722612" y="350958"/>
                    </a:cubicBezTo>
                    <a:cubicBezTo>
                      <a:pt x="660376" y="345129"/>
                      <a:pt x="597282" y="347186"/>
                      <a:pt x="535217" y="339471"/>
                    </a:cubicBezTo>
                    <a:cubicBezTo>
                      <a:pt x="415031" y="324555"/>
                      <a:pt x="302217" y="273291"/>
                      <a:pt x="197804" y="212084"/>
                    </a:cubicBezTo>
                    <a:cubicBezTo>
                      <a:pt x="114822" y="163392"/>
                      <a:pt x="72474" y="136817"/>
                      <a:pt x="48128" y="80924"/>
                    </a:cubicBezTo>
                    <a:cubicBezTo>
                      <a:pt x="36812" y="55035"/>
                      <a:pt x="31154" y="26746"/>
                      <a:pt x="29783" y="0"/>
                    </a:cubicBezTo>
                    <a:cubicBezTo>
                      <a:pt x="-12908" y="26575"/>
                      <a:pt x="-6565" y="132531"/>
                      <a:pt x="28925" y="217570"/>
                    </a:cubicBezTo>
                    <a:cubicBezTo>
                      <a:pt x="32354" y="225971"/>
                      <a:pt x="36298" y="234200"/>
                      <a:pt x="40241" y="242087"/>
                    </a:cubicBezTo>
                    <a:cubicBezTo>
                      <a:pt x="133338" y="422453"/>
                      <a:pt x="371825" y="457943"/>
                      <a:pt x="512243" y="478688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3452583" y="4632176"/>
                <a:ext cx="813743" cy="291274"/>
              </a:xfrm>
              <a:custGeom>
                <a:avLst/>
                <a:gdLst/>
                <a:ahLst/>
                <a:cxnLst/>
                <a:rect l="l" t="t" r="r" b="b"/>
                <a:pathLst>
                  <a:path w="813743" h="291274" extrusionOk="0">
                    <a:moveTo>
                      <a:pt x="692829" y="30921"/>
                    </a:moveTo>
                    <a:cubicBezTo>
                      <a:pt x="684428" y="55095"/>
                      <a:pt x="658882" y="69668"/>
                      <a:pt x="520179" y="99672"/>
                    </a:cubicBezTo>
                    <a:cubicBezTo>
                      <a:pt x="421767" y="121103"/>
                      <a:pt x="372732" y="134305"/>
                      <a:pt x="292494" y="139963"/>
                    </a:cubicBezTo>
                    <a:cubicBezTo>
                      <a:pt x="175393" y="148021"/>
                      <a:pt x="116929" y="152136"/>
                      <a:pt x="79210" y="143392"/>
                    </a:cubicBezTo>
                    <a:cubicBezTo>
                      <a:pt x="50921" y="136877"/>
                      <a:pt x="24174" y="127276"/>
                      <a:pt x="0" y="115960"/>
                    </a:cubicBezTo>
                    <a:cubicBezTo>
                      <a:pt x="857" y="124532"/>
                      <a:pt x="1372" y="133105"/>
                      <a:pt x="1372" y="141677"/>
                    </a:cubicBezTo>
                    <a:cubicBezTo>
                      <a:pt x="46634" y="160194"/>
                      <a:pt x="93955" y="177339"/>
                      <a:pt x="119843" y="186769"/>
                    </a:cubicBezTo>
                    <a:cubicBezTo>
                      <a:pt x="304667" y="253977"/>
                      <a:pt x="444913" y="284324"/>
                      <a:pt x="589959" y="290325"/>
                    </a:cubicBezTo>
                    <a:cubicBezTo>
                      <a:pt x="735863" y="296326"/>
                      <a:pt x="771525" y="272837"/>
                      <a:pt x="790042" y="249177"/>
                    </a:cubicBezTo>
                    <a:cubicBezTo>
                      <a:pt x="791928" y="246776"/>
                      <a:pt x="793642" y="244376"/>
                      <a:pt x="795185" y="241804"/>
                    </a:cubicBezTo>
                    <a:cubicBezTo>
                      <a:pt x="827418" y="192255"/>
                      <a:pt x="812844" y="123675"/>
                      <a:pt x="787984" y="68811"/>
                    </a:cubicBezTo>
                    <a:cubicBezTo>
                      <a:pt x="776840" y="44294"/>
                      <a:pt x="762610" y="18919"/>
                      <a:pt x="738264" y="7089"/>
                    </a:cubicBezTo>
                    <a:cubicBezTo>
                      <a:pt x="724548" y="403"/>
                      <a:pt x="709632" y="-969"/>
                      <a:pt x="694544" y="574"/>
                    </a:cubicBezTo>
                    <a:cubicBezTo>
                      <a:pt x="696430" y="11033"/>
                      <a:pt x="696087" y="21320"/>
                      <a:pt x="692829" y="30921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2906789" y="5334567"/>
                <a:ext cx="396461" cy="776425"/>
              </a:xfrm>
              <a:custGeom>
                <a:avLst/>
                <a:gdLst/>
                <a:ahLst/>
                <a:cxnLst/>
                <a:rect l="l" t="t" r="r" b="b"/>
                <a:pathLst>
                  <a:path w="396461" h="776425" extrusionOk="0">
                    <a:moveTo>
                      <a:pt x="380688" y="705959"/>
                    </a:moveTo>
                    <a:cubicBezTo>
                      <a:pt x="377259" y="677842"/>
                      <a:pt x="380860" y="649381"/>
                      <a:pt x="374345" y="621606"/>
                    </a:cubicBezTo>
                    <a:cubicBezTo>
                      <a:pt x="368858" y="598460"/>
                      <a:pt x="356000" y="578229"/>
                      <a:pt x="343998" y="558169"/>
                    </a:cubicBezTo>
                    <a:cubicBezTo>
                      <a:pt x="337997" y="548054"/>
                      <a:pt x="331997" y="537938"/>
                      <a:pt x="327196" y="527308"/>
                    </a:cubicBezTo>
                    <a:cubicBezTo>
                      <a:pt x="324624" y="521650"/>
                      <a:pt x="322224" y="515993"/>
                      <a:pt x="320338" y="509992"/>
                    </a:cubicBezTo>
                    <a:cubicBezTo>
                      <a:pt x="317938" y="502791"/>
                      <a:pt x="317080" y="495247"/>
                      <a:pt x="316052" y="487875"/>
                    </a:cubicBezTo>
                    <a:cubicBezTo>
                      <a:pt x="314166" y="473473"/>
                      <a:pt x="313309" y="459071"/>
                      <a:pt x="311080" y="444670"/>
                    </a:cubicBezTo>
                    <a:cubicBezTo>
                      <a:pt x="309022" y="431468"/>
                      <a:pt x="305936" y="418609"/>
                      <a:pt x="301993" y="405922"/>
                    </a:cubicBezTo>
                    <a:cubicBezTo>
                      <a:pt x="285705" y="355516"/>
                      <a:pt x="255358" y="311110"/>
                      <a:pt x="235470" y="262247"/>
                    </a:cubicBezTo>
                    <a:cubicBezTo>
                      <a:pt x="217982" y="219384"/>
                      <a:pt x="211982" y="172064"/>
                      <a:pt x="215411" y="125773"/>
                    </a:cubicBezTo>
                    <a:cubicBezTo>
                      <a:pt x="210953" y="118057"/>
                      <a:pt x="205295" y="108970"/>
                      <a:pt x="197923" y="99198"/>
                    </a:cubicBezTo>
                    <a:cubicBezTo>
                      <a:pt x="197923" y="99198"/>
                      <a:pt x="197923" y="99198"/>
                      <a:pt x="197923" y="99198"/>
                    </a:cubicBezTo>
                    <a:cubicBezTo>
                      <a:pt x="196894" y="97826"/>
                      <a:pt x="195694" y="96283"/>
                      <a:pt x="194494" y="94740"/>
                    </a:cubicBezTo>
                    <a:cubicBezTo>
                      <a:pt x="193294" y="93197"/>
                      <a:pt x="192093" y="91825"/>
                      <a:pt x="190893" y="90283"/>
                    </a:cubicBezTo>
                    <a:cubicBezTo>
                      <a:pt x="189693" y="88739"/>
                      <a:pt x="188493" y="87368"/>
                      <a:pt x="187121" y="85825"/>
                    </a:cubicBezTo>
                    <a:cubicBezTo>
                      <a:pt x="187121" y="85825"/>
                      <a:pt x="186950" y="85653"/>
                      <a:pt x="186950" y="85653"/>
                    </a:cubicBezTo>
                    <a:cubicBezTo>
                      <a:pt x="185750" y="84282"/>
                      <a:pt x="184378" y="82738"/>
                      <a:pt x="183007" y="81367"/>
                    </a:cubicBezTo>
                    <a:cubicBezTo>
                      <a:pt x="181635" y="79824"/>
                      <a:pt x="180263" y="78281"/>
                      <a:pt x="178720" y="76738"/>
                    </a:cubicBezTo>
                    <a:cubicBezTo>
                      <a:pt x="177349" y="75366"/>
                      <a:pt x="175977" y="73995"/>
                      <a:pt x="174605" y="72451"/>
                    </a:cubicBezTo>
                    <a:cubicBezTo>
                      <a:pt x="172891" y="70737"/>
                      <a:pt x="171005" y="68851"/>
                      <a:pt x="169119" y="67137"/>
                    </a:cubicBezTo>
                    <a:cubicBezTo>
                      <a:pt x="167919" y="66108"/>
                      <a:pt x="166719" y="64908"/>
                      <a:pt x="165519" y="63879"/>
                    </a:cubicBezTo>
                    <a:cubicBezTo>
                      <a:pt x="160547" y="59250"/>
                      <a:pt x="155060" y="54792"/>
                      <a:pt x="149402" y="50506"/>
                    </a:cubicBezTo>
                    <a:cubicBezTo>
                      <a:pt x="148031" y="49477"/>
                      <a:pt x="146831" y="48448"/>
                      <a:pt x="145459" y="47591"/>
                    </a:cubicBezTo>
                    <a:cubicBezTo>
                      <a:pt x="145116" y="47248"/>
                      <a:pt x="144602" y="46906"/>
                      <a:pt x="144259" y="46734"/>
                    </a:cubicBezTo>
                    <a:cubicBezTo>
                      <a:pt x="142716" y="45534"/>
                      <a:pt x="141001" y="44505"/>
                      <a:pt x="139458" y="43305"/>
                    </a:cubicBezTo>
                    <a:cubicBezTo>
                      <a:pt x="139458" y="43305"/>
                      <a:pt x="139287" y="43134"/>
                      <a:pt x="139115" y="43134"/>
                    </a:cubicBezTo>
                    <a:cubicBezTo>
                      <a:pt x="137572" y="42105"/>
                      <a:pt x="135858" y="41076"/>
                      <a:pt x="134315" y="40048"/>
                    </a:cubicBezTo>
                    <a:cubicBezTo>
                      <a:pt x="133800" y="39705"/>
                      <a:pt x="133457" y="39533"/>
                      <a:pt x="132943" y="39190"/>
                    </a:cubicBezTo>
                    <a:cubicBezTo>
                      <a:pt x="131400" y="38161"/>
                      <a:pt x="129686" y="37133"/>
                      <a:pt x="127971" y="36104"/>
                    </a:cubicBezTo>
                    <a:cubicBezTo>
                      <a:pt x="126428" y="35075"/>
                      <a:pt x="124714" y="34218"/>
                      <a:pt x="122999" y="33190"/>
                    </a:cubicBezTo>
                    <a:cubicBezTo>
                      <a:pt x="122485" y="32847"/>
                      <a:pt x="121970" y="32675"/>
                      <a:pt x="121456" y="32332"/>
                    </a:cubicBezTo>
                    <a:cubicBezTo>
                      <a:pt x="119741" y="31303"/>
                      <a:pt x="117856" y="30275"/>
                      <a:pt x="115970" y="29418"/>
                    </a:cubicBezTo>
                    <a:cubicBezTo>
                      <a:pt x="86995" y="14330"/>
                      <a:pt x="24244" y="-11387"/>
                      <a:pt x="5384" y="5586"/>
                    </a:cubicBezTo>
                    <a:cubicBezTo>
                      <a:pt x="-23076" y="31475"/>
                      <a:pt x="66249" y="125601"/>
                      <a:pt x="156775" y="358773"/>
                    </a:cubicBezTo>
                    <a:cubicBezTo>
                      <a:pt x="207524" y="489589"/>
                      <a:pt x="231870" y="555255"/>
                      <a:pt x="233927" y="560398"/>
                    </a:cubicBezTo>
                    <a:cubicBezTo>
                      <a:pt x="281247" y="683500"/>
                      <a:pt x="285705" y="694644"/>
                      <a:pt x="298221" y="709045"/>
                    </a:cubicBezTo>
                    <a:cubicBezTo>
                      <a:pt x="300107" y="711274"/>
                      <a:pt x="302164" y="713332"/>
                      <a:pt x="304050" y="715389"/>
                    </a:cubicBezTo>
                    <a:cubicBezTo>
                      <a:pt x="305250" y="716589"/>
                      <a:pt x="342112" y="746936"/>
                      <a:pt x="396462" y="776425"/>
                    </a:cubicBezTo>
                    <a:cubicBezTo>
                      <a:pt x="388747" y="753280"/>
                      <a:pt x="383432" y="729619"/>
                      <a:pt x="380688" y="705959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3137737" y="5400332"/>
                <a:ext cx="319818" cy="764495"/>
              </a:xfrm>
              <a:custGeom>
                <a:avLst/>
                <a:gdLst/>
                <a:ahLst/>
                <a:cxnLst/>
                <a:rect l="l" t="t" r="r" b="b"/>
                <a:pathLst>
                  <a:path w="319818" h="764495" extrusionOk="0">
                    <a:moveTo>
                      <a:pt x="316390" y="755237"/>
                    </a:moveTo>
                    <a:cubicBezTo>
                      <a:pt x="308674" y="732092"/>
                      <a:pt x="306274" y="707402"/>
                      <a:pt x="306445" y="683057"/>
                    </a:cubicBezTo>
                    <a:cubicBezTo>
                      <a:pt x="306617" y="669683"/>
                      <a:pt x="307303" y="656311"/>
                      <a:pt x="306617" y="642938"/>
                    </a:cubicBezTo>
                    <a:cubicBezTo>
                      <a:pt x="305931" y="630250"/>
                      <a:pt x="303016" y="618077"/>
                      <a:pt x="299073" y="605904"/>
                    </a:cubicBezTo>
                    <a:cubicBezTo>
                      <a:pt x="295130" y="593560"/>
                      <a:pt x="290501" y="581558"/>
                      <a:pt x="286214" y="569385"/>
                    </a:cubicBezTo>
                    <a:cubicBezTo>
                      <a:pt x="281757" y="556526"/>
                      <a:pt x="279185" y="543325"/>
                      <a:pt x="277470" y="529781"/>
                    </a:cubicBezTo>
                    <a:cubicBezTo>
                      <a:pt x="270612" y="476974"/>
                      <a:pt x="279871" y="423139"/>
                      <a:pt x="270098" y="370675"/>
                    </a:cubicBezTo>
                    <a:cubicBezTo>
                      <a:pt x="265469" y="345643"/>
                      <a:pt x="256382" y="322326"/>
                      <a:pt x="246781" y="298666"/>
                    </a:cubicBezTo>
                    <a:cubicBezTo>
                      <a:pt x="241809" y="286664"/>
                      <a:pt x="237008" y="274491"/>
                      <a:pt x="232893" y="262147"/>
                    </a:cubicBezTo>
                    <a:cubicBezTo>
                      <a:pt x="228779" y="249460"/>
                      <a:pt x="226207" y="236087"/>
                      <a:pt x="224321" y="222885"/>
                    </a:cubicBezTo>
                    <a:cubicBezTo>
                      <a:pt x="217634" y="176936"/>
                      <a:pt x="220378" y="130473"/>
                      <a:pt x="225007" y="84525"/>
                    </a:cubicBezTo>
                    <a:cubicBezTo>
                      <a:pt x="222949" y="80582"/>
                      <a:pt x="220892" y="76810"/>
                      <a:pt x="218663" y="73037"/>
                    </a:cubicBezTo>
                    <a:cubicBezTo>
                      <a:pt x="218663" y="73037"/>
                      <a:pt x="218663" y="72866"/>
                      <a:pt x="218663" y="72866"/>
                    </a:cubicBezTo>
                    <a:cubicBezTo>
                      <a:pt x="217806" y="71495"/>
                      <a:pt x="216949" y="70123"/>
                      <a:pt x="216091" y="68580"/>
                    </a:cubicBezTo>
                    <a:cubicBezTo>
                      <a:pt x="211634" y="61722"/>
                      <a:pt x="206833" y="55207"/>
                      <a:pt x="201690" y="49206"/>
                    </a:cubicBezTo>
                    <a:cubicBezTo>
                      <a:pt x="200661" y="48006"/>
                      <a:pt x="199632" y="46806"/>
                      <a:pt x="198603" y="45605"/>
                    </a:cubicBezTo>
                    <a:cubicBezTo>
                      <a:pt x="197575" y="44405"/>
                      <a:pt x="196546" y="43377"/>
                      <a:pt x="195346" y="42176"/>
                    </a:cubicBezTo>
                    <a:cubicBezTo>
                      <a:pt x="194317" y="40976"/>
                      <a:pt x="193117" y="39948"/>
                      <a:pt x="192088" y="38919"/>
                    </a:cubicBezTo>
                    <a:cubicBezTo>
                      <a:pt x="190888" y="37890"/>
                      <a:pt x="189859" y="36862"/>
                      <a:pt x="188659" y="35662"/>
                    </a:cubicBezTo>
                    <a:cubicBezTo>
                      <a:pt x="187459" y="34633"/>
                      <a:pt x="186430" y="33776"/>
                      <a:pt x="185402" y="32747"/>
                    </a:cubicBezTo>
                    <a:cubicBezTo>
                      <a:pt x="185402" y="32747"/>
                      <a:pt x="185230" y="32576"/>
                      <a:pt x="185230" y="32576"/>
                    </a:cubicBezTo>
                    <a:cubicBezTo>
                      <a:pt x="184030" y="31547"/>
                      <a:pt x="183001" y="30689"/>
                      <a:pt x="181801" y="29832"/>
                    </a:cubicBezTo>
                    <a:cubicBezTo>
                      <a:pt x="178201" y="26918"/>
                      <a:pt x="174600" y="24346"/>
                      <a:pt x="171000" y="21774"/>
                    </a:cubicBezTo>
                    <a:cubicBezTo>
                      <a:pt x="169800" y="20917"/>
                      <a:pt x="168600" y="20231"/>
                      <a:pt x="167228" y="19374"/>
                    </a:cubicBezTo>
                    <a:cubicBezTo>
                      <a:pt x="166028" y="18517"/>
                      <a:pt x="164656" y="17831"/>
                      <a:pt x="163456" y="17145"/>
                    </a:cubicBezTo>
                    <a:cubicBezTo>
                      <a:pt x="160884" y="15773"/>
                      <a:pt x="158313" y="14230"/>
                      <a:pt x="155741" y="13030"/>
                    </a:cubicBezTo>
                    <a:cubicBezTo>
                      <a:pt x="154369" y="12344"/>
                      <a:pt x="153169" y="11659"/>
                      <a:pt x="151798" y="11144"/>
                    </a:cubicBezTo>
                    <a:cubicBezTo>
                      <a:pt x="150426" y="10458"/>
                      <a:pt x="149226" y="9944"/>
                      <a:pt x="147854" y="9430"/>
                    </a:cubicBezTo>
                    <a:cubicBezTo>
                      <a:pt x="146483" y="8915"/>
                      <a:pt x="145282" y="8401"/>
                      <a:pt x="143911" y="7886"/>
                    </a:cubicBezTo>
                    <a:cubicBezTo>
                      <a:pt x="141168" y="6858"/>
                      <a:pt x="138253" y="5829"/>
                      <a:pt x="135510" y="4972"/>
                    </a:cubicBezTo>
                    <a:cubicBezTo>
                      <a:pt x="134653" y="4801"/>
                      <a:pt x="133967" y="4457"/>
                      <a:pt x="133110" y="4286"/>
                    </a:cubicBezTo>
                    <a:cubicBezTo>
                      <a:pt x="131738" y="3943"/>
                      <a:pt x="130538" y="3600"/>
                      <a:pt x="129166" y="3257"/>
                    </a:cubicBezTo>
                    <a:cubicBezTo>
                      <a:pt x="127452" y="2915"/>
                      <a:pt x="125737" y="2400"/>
                      <a:pt x="124023" y="2057"/>
                    </a:cubicBezTo>
                    <a:cubicBezTo>
                      <a:pt x="122308" y="1715"/>
                      <a:pt x="120594" y="1372"/>
                      <a:pt x="118879" y="1200"/>
                    </a:cubicBezTo>
                    <a:cubicBezTo>
                      <a:pt x="117336" y="1028"/>
                      <a:pt x="115622" y="686"/>
                      <a:pt x="114079" y="514"/>
                    </a:cubicBezTo>
                    <a:cubicBezTo>
                      <a:pt x="113736" y="514"/>
                      <a:pt x="113564" y="514"/>
                      <a:pt x="113221" y="514"/>
                    </a:cubicBezTo>
                    <a:cubicBezTo>
                      <a:pt x="111678" y="343"/>
                      <a:pt x="109964" y="171"/>
                      <a:pt x="108421" y="171"/>
                    </a:cubicBezTo>
                    <a:cubicBezTo>
                      <a:pt x="106706" y="0"/>
                      <a:pt x="104992" y="0"/>
                      <a:pt x="103277" y="0"/>
                    </a:cubicBezTo>
                    <a:cubicBezTo>
                      <a:pt x="98820" y="0"/>
                      <a:pt x="94190" y="343"/>
                      <a:pt x="89733" y="857"/>
                    </a:cubicBezTo>
                    <a:cubicBezTo>
                      <a:pt x="88704" y="1028"/>
                      <a:pt x="87504" y="1200"/>
                      <a:pt x="86475" y="1372"/>
                    </a:cubicBezTo>
                    <a:cubicBezTo>
                      <a:pt x="85618" y="1543"/>
                      <a:pt x="84932" y="1543"/>
                      <a:pt x="84246" y="1715"/>
                    </a:cubicBezTo>
                    <a:cubicBezTo>
                      <a:pt x="84246" y="1715"/>
                      <a:pt x="84075" y="1715"/>
                      <a:pt x="84075" y="1715"/>
                    </a:cubicBezTo>
                    <a:cubicBezTo>
                      <a:pt x="83046" y="1886"/>
                      <a:pt x="82189" y="2057"/>
                      <a:pt x="81160" y="2229"/>
                    </a:cubicBezTo>
                    <a:cubicBezTo>
                      <a:pt x="79789" y="2572"/>
                      <a:pt x="78417" y="2915"/>
                      <a:pt x="77045" y="3257"/>
                    </a:cubicBezTo>
                    <a:cubicBezTo>
                      <a:pt x="74302" y="3943"/>
                      <a:pt x="71730" y="4801"/>
                      <a:pt x="69159" y="5658"/>
                    </a:cubicBezTo>
                    <a:cubicBezTo>
                      <a:pt x="66587" y="6515"/>
                      <a:pt x="64015" y="7544"/>
                      <a:pt x="61615" y="8573"/>
                    </a:cubicBezTo>
                    <a:cubicBezTo>
                      <a:pt x="61443" y="8573"/>
                      <a:pt x="61272" y="8744"/>
                      <a:pt x="61272" y="8744"/>
                    </a:cubicBezTo>
                    <a:cubicBezTo>
                      <a:pt x="58872" y="9773"/>
                      <a:pt x="56643" y="10801"/>
                      <a:pt x="54414" y="12002"/>
                    </a:cubicBezTo>
                    <a:cubicBezTo>
                      <a:pt x="54414" y="12002"/>
                      <a:pt x="54243" y="12002"/>
                      <a:pt x="54243" y="12002"/>
                    </a:cubicBezTo>
                    <a:cubicBezTo>
                      <a:pt x="52185" y="13030"/>
                      <a:pt x="50128" y="14230"/>
                      <a:pt x="48242" y="15259"/>
                    </a:cubicBezTo>
                    <a:cubicBezTo>
                      <a:pt x="25610" y="28460"/>
                      <a:pt x="9666" y="47320"/>
                      <a:pt x="579" y="60350"/>
                    </a:cubicBezTo>
                    <a:cubicBezTo>
                      <a:pt x="-964" y="85039"/>
                      <a:pt x="579" y="110071"/>
                      <a:pt x="5208" y="134417"/>
                    </a:cubicBezTo>
                    <a:cubicBezTo>
                      <a:pt x="10351" y="161334"/>
                      <a:pt x="19610" y="186881"/>
                      <a:pt x="31440" y="211569"/>
                    </a:cubicBezTo>
                    <a:cubicBezTo>
                      <a:pt x="53900" y="258375"/>
                      <a:pt x="82875" y="303467"/>
                      <a:pt x="94876" y="354559"/>
                    </a:cubicBezTo>
                    <a:cubicBezTo>
                      <a:pt x="98134" y="368789"/>
                      <a:pt x="100020" y="383362"/>
                      <a:pt x="101391" y="397935"/>
                    </a:cubicBezTo>
                    <a:cubicBezTo>
                      <a:pt x="102763" y="411480"/>
                      <a:pt x="103277" y="425710"/>
                      <a:pt x="107563" y="438740"/>
                    </a:cubicBezTo>
                    <a:cubicBezTo>
                      <a:pt x="114593" y="460514"/>
                      <a:pt x="127966" y="479717"/>
                      <a:pt x="139453" y="499262"/>
                    </a:cubicBezTo>
                    <a:cubicBezTo>
                      <a:pt x="145625" y="509892"/>
                      <a:pt x="151283" y="520694"/>
                      <a:pt x="155741" y="532009"/>
                    </a:cubicBezTo>
                    <a:cubicBezTo>
                      <a:pt x="160713" y="544525"/>
                      <a:pt x="163285" y="557555"/>
                      <a:pt x="164999" y="570929"/>
                    </a:cubicBezTo>
                    <a:cubicBezTo>
                      <a:pt x="166714" y="585330"/>
                      <a:pt x="167057" y="599732"/>
                      <a:pt x="167228" y="614134"/>
                    </a:cubicBezTo>
                    <a:cubicBezTo>
                      <a:pt x="167228" y="627164"/>
                      <a:pt x="168428" y="639680"/>
                      <a:pt x="170486" y="652538"/>
                    </a:cubicBezTo>
                    <a:cubicBezTo>
                      <a:pt x="174600" y="676713"/>
                      <a:pt x="181287" y="700544"/>
                      <a:pt x="191231" y="722833"/>
                    </a:cubicBezTo>
                    <a:cubicBezTo>
                      <a:pt x="219520" y="736378"/>
                      <a:pt x="251239" y="748894"/>
                      <a:pt x="284328" y="756952"/>
                    </a:cubicBezTo>
                    <a:cubicBezTo>
                      <a:pt x="295644" y="759695"/>
                      <a:pt x="307646" y="762266"/>
                      <a:pt x="319819" y="764495"/>
                    </a:cubicBezTo>
                    <a:cubicBezTo>
                      <a:pt x="318790" y="761752"/>
                      <a:pt x="317590" y="758495"/>
                      <a:pt x="316390" y="755237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3374871" y="5404961"/>
                <a:ext cx="252224" cy="778725"/>
              </a:xfrm>
              <a:custGeom>
                <a:avLst/>
                <a:gdLst/>
                <a:ahLst/>
                <a:cxnLst/>
                <a:rect l="l" t="t" r="r" b="b"/>
                <a:pathLst>
                  <a:path w="252224" h="778725" extrusionOk="0">
                    <a:moveTo>
                      <a:pt x="251905" y="714775"/>
                    </a:moveTo>
                    <a:cubicBezTo>
                      <a:pt x="251048" y="702431"/>
                      <a:pt x="248476" y="690429"/>
                      <a:pt x="244704" y="678599"/>
                    </a:cubicBezTo>
                    <a:cubicBezTo>
                      <a:pt x="241104" y="666941"/>
                      <a:pt x="237161" y="655625"/>
                      <a:pt x="235960" y="643280"/>
                    </a:cubicBezTo>
                    <a:cubicBezTo>
                      <a:pt x="233389" y="617048"/>
                      <a:pt x="239047" y="590817"/>
                      <a:pt x="244190" y="565271"/>
                    </a:cubicBezTo>
                    <a:cubicBezTo>
                      <a:pt x="248991" y="540753"/>
                      <a:pt x="252591" y="516407"/>
                      <a:pt x="248133" y="491547"/>
                    </a:cubicBezTo>
                    <a:cubicBezTo>
                      <a:pt x="243676" y="466516"/>
                      <a:pt x="234932" y="442684"/>
                      <a:pt x="229445" y="417995"/>
                    </a:cubicBezTo>
                    <a:cubicBezTo>
                      <a:pt x="223788" y="392278"/>
                      <a:pt x="222759" y="366217"/>
                      <a:pt x="226874" y="340328"/>
                    </a:cubicBezTo>
                    <a:cubicBezTo>
                      <a:pt x="228931" y="327298"/>
                      <a:pt x="231846" y="314268"/>
                      <a:pt x="234589" y="301409"/>
                    </a:cubicBezTo>
                    <a:cubicBezTo>
                      <a:pt x="237161" y="288722"/>
                      <a:pt x="238018" y="276035"/>
                      <a:pt x="238018" y="263004"/>
                    </a:cubicBezTo>
                    <a:cubicBezTo>
                      <a:pt x="238189" y="236087"/>
                      <a:pt x="235103" y="209512"/>
                      <a:pt x="231674" y="182937"/>
                    </a:cubicBezTo>
                    <a:cubicBezTo>
                      <a:pt x="226188" y="141789"/>
                      <a:pt x="219330" y="100298"/>
                      <a:pt x="220873" y="58979"/>
                    </a:cubicBezTo>
                    <a:cubicBezTo>
                      <a:pt x="211100" y="43720"/>
                      <a:pt x="199099" y="30689"/>
                      <a:pt x="185211" y="20917"/>
                    </a:cubicBezTo>
                    <a:cubicBezTo>
                      <a:pt x="184868" y="20574"/>
                      <a:pt x="184525" y="20402"/>
                      <a:pt x="184183" y="20231"/>
                    </a:cubicBezTo>
                    <a:cubicBezTo>
                      <a:pt x="183154" y="19545"/>
                      <a:pt x="182125" y="18860"/>
                      <a:pt x="180925" y="18174"/>
                    </a:cubicBezTo>
                    <a:cubicBezTo>
                      <a:pt x="180239" y="17659"/>
                      <a:pt x="179553" y="17317"/>
                      <a:pt x="178696" y="16802"/>
                    </a:cubicBezTo>
                    <a:cubicBezTo>
                      <a:pt x="177839" y="16288"/>
                      <a:pt x="176982" y="15773"/>
                      <a:pt x="176124" y="15259"/>
                    </a:cubicBezTo>
                    <a:cubicBezTo>
                      <a:pt x="174410" y="14230"/>
                      <a:pt x="172867" y="13373"/>
                      <a:pt x="171152" y="12516"/>
                    </a:cubicBezTo>
                    <a:cubicBezTo>
                      <a:pt x="169609" y="11659"/>
                      <a:pt x="168066" y="10973"/>
                      <a:pt x="166523" y="10287"/>
                    </a:cubicBezTo>
                    <a:cubicBezTo>
                      <a:pt x="164980" y="9601"/>
                      <a:pt x="163437" y="8915"/>
                      <a:pt x="161894" y="8230"/>
                    </a:cubicBezTo>
                    <a:cubicBezTo>
                      <a:pt x="160351" y="7544"/>
                      <a:pt x="158979" y="7030"/>
                      <a:pt x="157436" y="6515"/>
                    </a:cubicBezTo>
                    <a:cubicBezTo>
                      <a:pt x="157093" y="6344"/>
                      <a:pt x="156922" y="6344"/>
                      <a:pt x="156751" y="6172"/>
                    </a:cubicBezTo>
                    <a:cubicBezTo>
                      <a:pt x="155208" y="5658"/>
                      <a:pt x="153836" y="5144"/>
                      <a:pt x="152293" y="4801"/>
                    </a:cubicBezTo>
                    <a:cubicBezTo>
                      <a:pt x="150921" y="4458"/>
                      <a:pt x="149721" y="3943"/>
                      <a:pt x="148350" y="3601"/>
                    </a:cubicBezTo>
                    <a:cubicBezTo>
                      <a:pt x="147664" y="3429"/>
                      <a:pt x="146978" y="3257"/>
                      <a:pt x="146292" y="3086"/>
                    </a:cubicBezTo>
                    <a:cubicBezTo>
                      <a:pt x="145435" y="2915"/>
                      <a:pt x="144406" y="2572"/>
                      <a:pt x="143549" y="2400"/>
                    </a:cubicBezTo>
                    <a:cubicBezTo>
                      <a:pt x="143035" y="2229"/>
                      <a:pt x="142520" y="2229"/>
                      <a:pt x="142006" y="2057"/>
                    </a:cubicBezTo>
                    <a:cubicBezTo>
                      <a:pt x="140634" y="1715"/>
                      <a:pt x="139434" y="1543"/>
                      <a:pt x="138063" y="1372"/>
                    </a:cubicBezTo>
                    <a:cubicBezTo>
                      <a:pt x="136177" y="1029"/>
                      <a:pt x="134119" y="857"/>
                      <a:pt x="132233" y="514"/>
                    </a:cubicBezTo>
                    <a:cubicBezTo>
                      <a:pt x="128976" y="172"/>
                      <a:pt x="125718" y="0"/>
                      <a:pt x="122461" y="0"/>
                    </a:cubicBezTo>
                    <a:cubicBezTo>
                      <a:pt x="117146" y="0"/>
                      <a:pt x="111831" y="343"/>
                      <a:pt x="106516" y="1200"/>
                    </a:cubicBezTo>
                    <a:cubicBezTo>
                      <a:pt x="103944" y="1543"/>
                      <a:pt x="101372" y="2057"/>
                      <a:pt x="98629" y="2743"/>
                    </a:cubicBezTo>
                    <a:cubicBezTo>
                      <a:pt x="98458" y="2743"/>
                      <a:pt x="98458" y="2743"/>
                      <a:pt x="98286" y="2743"/>
                    </a:cubicBezTo>
                    <a:cubicBezTo>
                      <a:pt x="53709" y="13030"/>
                      <a:pt x="14790" y="51607"/>
                      <a:pt x="1245" y="105270"/>
                    </a:cubicBezTo>
                    <a:cubicBezTo>
                      <a:pt x="-1326" y="148304"/>
                      <a:pt x="-469" y="191338"/>
                      <a:pt x="9132" y="233515"/>
                    </a:cubicBezTo>
                    <a:cubicBezTo>
                      <a:pt x="14961" y="258890"/>
                      <a:pt x="25763" y="282550"/>
                      <a:pt x="35193" y="306553"/>
                    </a:cubicBezTo>
                    <a:cubicBezTo>
                      <a:pt x="44622" y="330556"/>
                      <a:pt x="51309" y="355073"/>
                      <a:pt x="54395" y="380962"/>
                    </a:cubicBezTo>
                    <a:cubicBezTo>
                      <a:pt x="60567" y="433083"/>
                      <a:pt x="51309" y="486404"/>
                      <a:pt x="61767" y="538010"/>
                    </a:cubicBezTo>
                    <a:cubicBezTo>
                      <a:pt x="66911" y="563042"/>
                      <a:pt x="78741" y="586187"/>
                      <a:pt x="84742" y="611048"/>
                    </a:cubicBezTo>
                    <a:cubicBezTo>
                      <a:pt x="91085" y="637108"/>
                      <a:pt x="87828" y="663512"/>
                      <a:pt x="88513" y="690086"/>
                    </a:cubicBezTo>
                    <a:cubicBezTo>
                      <a:pt x="89199" y="713060"/>
                      <a:pt x="93143" y="735692"/>
                      <a:pt x="101887" y="756952"/>
                    </a:cubicBezTo>
                    <a:cubicBezTo>
                      <a:pt x="102915" y="759352"/>
                      <a:pt x="103944" y="761581"/>
                      <a:pt x="104973" y="763810"/>
                    </a:cubicBezTo>
                    <a:cubicBezTo>
                      <a:pt x="151607" y="771182"/>
                      <a:pt x="201499" y="775811"/>
                      <a:pt x="244019" y="778726"/>
                    </a:cubicBezTo>
                    <a:cubicBezTo>
                      <a:pt x="249162" y="757809"/>
                      <a:pt x="253448" y="736721"/>
                      <a:pt x="251905" y="714775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3611689" y="5375886"/>
                <a:ext cx="258989" cy="812086"/>
              </a:xfrm>
              <a:custGeom>
                <a:avLst/>
                <a:gdLst/>
                <a:ahLst/>
                <a:cxnLst/>
                <a:rect l="l" t="t" r="r" b="b"/>
                <a:pathLst>
                  <a:path w="258989" h="812086" extrusionOk="0">
                    <a:moveTo>
                      <a:pt x="168021" y="796313"/>
                    </a:moveTo>
                    <a:cubicBezTo>
                      <a:pt x="176422" y="769224"/>
                      <a:pt x="180537" y="740935"/>
                      <a:pt x="179508" y="712646"/>
                    </a:cubicBezTo>
                    <a:cubicBezTo>
                      <a:pt x="178479" y="683842"/>
                      <a:pt x="173850" y="654867"/>
                      <a:pt x="178822" y="626235"/>
                    </a:cubicBezTo>
                    <a:cubicBezTo>
                      <a:pt x="183794" y="598117"/>
                      <a:pt x="196996" y="572400"/>
                      <a:pt x="206940" y="545825"/>
                    </a:cubicBezTo>
                    <a:cubicBezTo>
                      <a:pt x="217227" y="518050"/>
                      <a:pt x="226485" y="489932"/>
                      <a:pt x="231629" y="460786"/>
                    </a:cubicBezTo>
                    <a:cubicBezTo>
                      <a:pt x="236772" y="431982"/>
                      <a:pt x="236087" y="403521"/>
                      <a:pt x="231972" y="374546"/>
                    </a:cubicBezTo>
                    <a:cubicBezTo>
                      <a:pt x="227686" y="344543"/>
                      <a:pt x="222028" y="314196"/>
                      <a:pt x="224771" y="283678"/>
                    </a:cubicBezTo>
                    <a:cubicBezTo>
                      <a:pt x="227514" y="254874"/>
                      <a:pt x="239344" y="228814"/>
                      <a:pt x="247745" y="201554"/>
                    </a:cubicBezTo>
                    <a:cubicBezTo>
                      <a:pt x="251860" y="188523"/>
                      <a:pt x="255289" y="175322"/>
                      <a:pt x="257004" y="161777"/>
                    </a:cubicBezTo>
                    <a:cubicBezTo>
                      <a:pt x="258718" y="147718"/>
                      <a:pt x="259232" y="133316"/>
                      <a:pt x="258890" y="119086"/>
                    </a:cubicBezTo>
                    <a:cubicBezTo>
                      <a:pt x="258547" y="97997"/>
                      <a:pt x="256318" y="76909"/>
                      <a:pt x="253746" y="55821"/>
                    </a:cubicBezTo>
                    <a:cubicBezTo>
                      <a:pt x="251346" y="52392"/>
                      <a:pt x="248774" y="48963"/>
                      <a:pt x="245688" y="45534"/>
                    </a:cubicBezTo>
                    <a:cubicBezTo>
                      <a:pt x="243288" y="42619"/>
                      <a:pt x="240716" y="39704"/>
                      <a:pt x="237801" y="36962"/>
                    </a:cubicBezTo>
                    <a:cubicBezTo>
                      <a:pt x="236772" y="35933"/>
                      <a:pt x="235915" y="35075"/>
                      <a:pt x="234887" y="34218"/>
                    </a:cubicBezTo>
                    <a:cubicBezTo>
                      <a:pt x="233858" y="33189"/>
                      <a:pt x="233001" y="32332"/>
                      <a:pt x="231972" y="31475"/>
                    </a:cubicBezTo>
                    <a:cubicBezTo>
                      <a:pt x="230600" y="30275"/>
                      <a:pt x="229400" y="29075"/>
                      <a:pt x="227857" y="28046"/>
                    </a:cubicBezTo>
                    <a:cubicBezTo>
                      <a:pt x="227171" y="27360"/>
                      <a:pt x="226314" y="26675"/>
                      <a:pt x="225457" y="26160"/>
                    </a:cubicBezTo>
                    <a:cubicBezTo>
                      <a:pt x="223228" y="24446"/>
                      <a:pt x="220999" y="22731"/>
                      <a:pt x="218599" y="21017"/>
                    </a:cubicBezTo>
                    <a:cubicBezTo>
                      <a:pt x="217399" y="20159"/>
                      <a:pt x="216198" y="19473"/>
                      <a:pt x="214998" y="18616"/>
                    </a:cubicBezTo>
                    <a:cubicBezTo>
                      <a:pt x="214313" y="18102"/>
                      <a:pt x="213627" y="17588"/>
                      <a:pt x="212769" y="17245"/>
                    </a:cubicBezTo>
                    <a:cubicBezTo>
                      <a:pt x="211912" y="16730"/>
                      <a:pt x="211226" y="16216"/>
                      <a:pt x="210369" y="15701"/>
                    </a:cubicBezTo>
                    <a:cubicBezTo>
                      <a:pt x="209683" y="15359"/>
                      <a:pt x="208998" y="14844"/>
                      <a:pt x="208312" y="14501"/>
                    </a:cubicBezTo>
                    <a:cubicBezTo>
                      <a:pt x="207797" y="14159"/>
                      <a:pt x="207112" y="13816"/>
                      <a:pt x="206597" y="13473"/>
                    </a:cubicBezTo>
                    <a:cubicBezTo>
                      <a:pt x="205740" y="12959"/>
                      <a:pt x="204883" y="12615"/>
                      <a:pt x="204026" y="12101"/>
                    </a:cubicBezTo>
                    <a:cubicBezTo>
                      <a:pt x="203168" y="11587"/>
                      <a:pt x="202311" y="11244"/>
                      <a:pt x="201282" y="10730"/>
                    </a:cubicBezTo>
                    <a:cubicBezTo>
                      <a:pt x="200082" y="10215"/>
                      <a:pt x="199053" y="9701"/>
                      <a:pt x="197853" y="9186"/>
                    </a:cubicBezTo>
                    <a:cubicBezTo>
                      <a:pt x="196825" y="8672"/>
                      <a:pt x="195796" y="8329"/>
                      <a:pt x="194767" y="7815"/>
                    </a:cubicBezTo>
                    <a:cubicBezTo>
                      <a:pt x="193396" y="7301"/>
                      <a:pt x="191853" y="6615"/>
                      <a:pt x="190310" y="6101"/>
                    </a:cubicBezTo>
                    <a:cubicBezTo>
                      <a:pt x="152248" y="-6930"/>
                      <a:pt x="119844" y="4214"/>
                      <a:pt x="105785" y="9186"/>
                    </a:cubicBezTo>
                    <a:cubicBezTo>
                      <a:pt x="103556" y="10044"/>
                      <a:pt x="101327" y="10901"/>
                      <a:pt x="99270" y="11758"/>
                    </a:cubicBezTo>
                    <a:cubicBezTo>
                      <a:pt x="97727" y="12444"/>
                      <a:pt x="96355" y="13130"/>
                      <a:pt x="94812" y="13644"/>
                    </a:cubicBezTo>
                    <a:cubicBezTo>
                      <a:pt x="94126" y="13987"/>
                      <a:pt x="93612" y="14159"/>
                      <a:pt x="92926" y="14501"/>
                    </a:cubicBezTo>
                    <a:cubicBezTo>
                      <a:pt x="91554" y="15187"/>
                      <a:pt x="90183" y="15873"/>
                      <a:pt x="88983" y="16388"/>
                    </a:cubicBezTo>
                    <a:cubicBezTo>
                      <a:pt x="86925" y="17416"/>
                      <a:pt x="84868" y="18616"/>
                      <a:pt x="82810" y="19817"/>
                    </a:cubicBezTo>
                    <a:cubicBezTo>
                      <a:pt x="81267" y="20674"/>
                      <a:pt x="79724" y="21702"/>
                      <a:pt x="78181" y="22559"/>
                    </a:cubicBezTo>
                    <a:lnTo>
                      <a:pt x="77838" y="22731"/>
                    </a:lnTo>
                    <a:cubicBezTo>
                      <a:pt x="76124" y="23760"/>
                      <a:pt x="74409" y="24960"/>
                      <a:pt x="72866" y="25988"/>
                    </a:cubicBezTo>
                    <a:cubicBezTo>
                      <a:pt x="72866" y="25988"/>
                      <a:pt x="72695" y="25988"/>
                      <a:pt x="72695" y="26160"/>
                    </a:cubicBezTo>
                    <a:cubicBezTo>
                      <a:pt x="71152" y="27189"/>
                      <a:pt x="69609" y="28389"/>
                      <a:pt x="68066" y="29417"/>
                    </a:cubicBezTo>
                    <a:cubicBezTo>
                      <a:pt x="67894" y="29589"/>
                      <a:pt x="67551" y="29760"/>
                      <a:pt x="67380" y="29932"/>
                    </a:cubicBezTo>
                    <a:cubicBezTo>
                      <a:pt x="66008" y="30961"/>
                      <a:pt x="64637" y="31989"/>
                      <a:pt x="63437" y="33018"/>
                    </a:cubicBezTo>
                    <a:cubicBezTo>
                      <a:pt x="63094" y="33361"/>
                      <a:pt x="62751" y="33533"/>
                      <a:pt x="62408" y="33875"/>
                    </a:cubicBezTo>
                    <a:cubicBezTo>
                      <a:pt x="61208" y="34904"/>
                      <a:pt x="60179" y="35761"/>
                      <a:pt x="58979" y="36790"/>
                    </a:cubicBezTo>
                    <a:cubicBezTo>
                      <a:pt x="21088" y="69194"/>
                      <a:pt x="3943" y="113257"/>
                      <a:pt x="171" y="123715"/>
                    </a:cubicBezTo>
                    <a:cubicBezTo>
                      <a:pt x="171" y="123544"/>
                      <a:pt x="0" y="123201"/>
                      <a:pt x="0" y="123029"/>
                    </a:cubicBezTo>
                    <a:cubicBezTo>
                      <a:pt x="2743" y="160406"/>
                      <a:pt x="10287" y="197610"/>
                      <a:pt x="14916" y="234815"/>
                    </a:cubicBezTo>
                    <a:cubicBezTo>
                      <a:pt x="18174" y="261389"/>
                      <a:pt x="20060" y="288307"/>
                      <a:pt x="18002" y="315053"/>
                    </a:cubicBezTo>
                    <a:cubicBezTo>
                      <a:pt x="15945" y="341285"/>
                      <a:pt x="6687" y="366488"/>
                      <a:pt x="5658" y="392891"/>
                    </a:cubicBezTo>
                    <a:cubicBezTo>
                      <a:pt x="4629" y="418438"/>
                      <a:pt x="9773" y="442784"/>
                      <a:pt x="16631" y="467129"/>
                    </a:cubicBezTo>
                    <a:cubicBezTo>
                      <a:pt x="23489" y="491647"/>
                      <a:pt x="31032" y="516507"/>
                      <a:pt x="31547" y="542053"/>
                    </a:cubicBezTo>
                    <a:cubicBezTo>
                      <a:pt x="32061" y="568113"/>
                      <a:pt x="25718" y="593660"/>
                      <a:pt x="21088" y="619205"/>
                    </a:cubicBezTo>
                    <a:cubicBezTo>
                      <a:pt x="18860" y="631550"/>
                      <a:pt x="17145" y="644066"/>
                      <a:pt x="16974" y="656753"/>
                    </a:cubicBezTo>
                    <a:cubicBezTo>
                      <a:pt x="16802" y="668926"/>
                      <a:pt x="18688" y="680070"/>
                      <a:pt x="22289" y="691729"/>
                    </a:cubicBezTo>
                    <a:cubicBezTo>
                      <a:pt x="26060" y="703902"/>
                      <a:pt x="29489" y="715560"/>
                      <a:pt x="31547" y="728248"/>
                    </a:cubicBezTo>
                    <a:cubicBezTo>
                      <a:pt x="33604" y="741621"/>
                      <a:pt x="34461" y="754823"/>
                      <a:pt x="33090" y="768367"/>
                    </a:cubicBezTo>
                    <a:cubicBezTo>
                      <a:pt x="31890" y="781912"/>
                      <a:pt x="29489" y="795628"/>
                      <a:pt x="26060" y="809001"/>
                    </a:cubicBezTo>
                    <a:cubicBezTo>
                      <a:pt x="71152" y="811572"/>
                      <a:pt x="104756" y="812087"/>
                      <a:pt x="112128" y="812087"/>
                    </a:cubicBezTo>
                    <a:cubicBezTo>
                      <a:pt x="115900" y="812087"/>
                      <a:pt x="135617" y="810544"/>
                      <a:pt x="163563" y="808143"/>
                    </a:cubicBezTo>
                    <a:cubicBezTo>
                      <a:pt x="165621" y="804371"/>
                      <a:pt x="166821" y="800257"/>
                      <a:pt x="168021" y="796313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3796341" y="5348315"/>
                <a:ext cx="326809" cy="834171"/>
              </a:xfrm>
              <a:custGeom>
                <a:avLst/>
                <a:gdLst/>
                <a:ahLst/>
                <a:cxnLst/>
                <a:rect l="l" t="t" r="r" b="b"/>
                <a:pathLst>
                  <a:path w="326809" h="834171" extrusionOk="0">
                    <a:moveTo>
                      <a:pt x="113157" y="804682"/>
                    </a:moveTo>
                    <a:cubicBezTo>
                      <a:pt x="114186" y="797138"/>
                      <a:pt x="114700" y="789422"/>
                      <a:pt x="115729" y="781879"/>
                    </a:cubicBezTo>
                    <a:cubicBezTo>
                      <a:pt x="116757" y="773992"/>
                      <a:pt x="119158" y="766277"/>
                      <a:pt x="121558" y="758733"/>
                    </a:cubicBezTo>
                    <a:cubicBezTo>
                      <a:pt x="126701" y="742788"/>
                      <a:pt x="133045" y="727358"/>
                      <a:pt x="139560" y="711927"/>
                    </a:cubicBezTo>
                    <a:cubicBezTo>
                      <a:pt x="165621" y="649862"/>
                      <a:pt x="187052" y="586426"/>
                      <a:pt x="204026" y="521275"/>
                    </a:cubicBezTo>
                    <a:cubicBezTo>
                      <a:pt x="212426" y="489214"/>
                      <a:pt x="219456" y="456981"/>
                      <a:pt x="219799" y="423548"/>
                    </a:cubicBezTo>
                    <a:cubicBezTo>
                      <a:pt x="219970" y="407432"/>
                      <a:pt x="219113" y="391144"/>
                      <a:pt x="220313" y="375028"/>
                    </a:cubicBezTo>
                    <a:cubicBezTo>
                      <a:pt x="221513" y="360112"/>
                      <a:pt x="224428" y="344853"/>
                      <a:pt x="228886" y="330451"/>
                    </a:cubicBezTo>
                    <a:cubicBezTo>
                      <a:pt x="245002" y="278159"/>
                      <a:pt x="283064" y="237011"/>
                      <a:pt x="306724" y="188490"/>
                    </a:cubicBezTo>
                    <a:cubicBezTo>
                      <a:pt x="319926" y="161573"/>
                      <a:pt x="326269" y="132598"/>
                      <a:pt x="326784" y="102765"/>
                    </a:cubicBezTo>
                    <a:cubicBezTo>
                      <a:pt x="326955" y="88364"/>
                      <a:pt x="326269" y="74133"/>
                      <a:pt x="324898" y="59903"/>
                    </a:cubicBezTo>
                    <a:cubicBezTo>
                      <a:pt x="322497" y="55788"/>
                      <a:pt x="319926" y="51502"/>
                      <a:pt x="316668" y="47216"/>
                    </a:cubicBezTo>
                    <a:cubicBezTo>
                      <a:pt x="316668" y="47216"/>
                      <a:pt x="316668" y="47216"/>
                      <a:pt x="316668" y="47216"/>
                    </a:cubicBezTo>
                    <a:cubicBezTo>
                      <a:pt x="316668" y="47044"/>
                      <a:pt x="316497" y="47044"/>
                      <a:pt x="316497" y="46873"/>
                    </a:cubicBezTo>
                    <a:cubicBezTo>
                      <a:pt x="314439" y="43958"/>
                      <a:pt x="312039" y="40872"/>
                      <a:pt x="309467" y="37957"/>
                    </a:cubicBezTo>
                    <a:cubicBezTo>
                      <a:pt x="308610" y="36929"/>
                      <a:pt x="307753" y="36071"/>
                      <a:pt x="306896" y="35042"/>
                    </a:cubicBezTo>
                    <a:cubicBezTo>
                      <a:pt x="306724" y="34871"/>
                      <a:pt x="306553" y="34700"/>
                      <a:pt x="306553" y="34528"/>
                    </a:cubicBezTo>
                    <a:cubicBezTo>
                      <a:pt x="305695" y="33671"/>
                      <a:pt x="305010" y="32814"/>
                      <a:pt x="304152" y="31957"/>
                    </a:cubicBezTo>
                    <a:lnTo>
                      <a:pt x="303809" y="31613"/>
                    </a:lnTo>
                    <a:cubicBezTo>
                      <a:pt x="302952" y="30585"/>
                      <a:pt x="301923" y="29728"/>
                      <a:pt x="300895" y="28870"/>
                    </a:cubicBezTo>
                    <a:cubicBezTo>
                      <a:pt x="299866" y="27842"/>
                      <a:pt x="298837" y="26984"/>
                      <a:pt x="297809" y="25956"/>
                    </a:cubicBezTo>
                    <a:cubicBezTo>
                      <a:pt x="296780" y="24927"/>
                      <a:pt x="295751" y="24070"/>
                      <a:pt x="294551" y="23213"/>
                    </a:cubicBezTo>
                    <a:cubicBezTo>
                      <a:pt x="293351" y="22355"/>
                      <a:pt x="292322" y="21326"/>
                      <a:pt x="291122" y="20469"/>
                    </a:cubicBezTo>
                    <a:cubicBezTo>
                      <a:pt x="290093" y="19784"/>
                      <a:pt x="289236" y="19098"/>
                      <a:pt x="288207" y="18412"/>
                    </a:cubicBezTo>
                    <a:cubicBezTo>
                      <a:pt x="287522" y="17897"/>
                      <a:pt x="286664" y="17383"/>
                      <a:pt x="285979" y="16869"/>
                    </a:cubicBezTo>
                    <a:cubicBezTo>
                      <a:pt x="285293" y="16355"/>
                      <a:pt x="284607" y="15840"/>
                      <a:pt x="283750" y="15497"/>
                    </a:cubicBezTo>
                    <a:cubicBezTo>
                      <a:pt x="281178" y="13783"/>
                      <a:pt x="278435" y="12240"/>
                      <a:pt x="275520" y="10868"/>
                    </a:cubicBezTo>
                    <a:cubicBezTo>
                      <a:pt x="274149" y="10182"/>
                      <a:pt x="272948" y="9497"/>
                      <a:pt x="271577" y="8982"/>
                    </a:cubicBezTo>
                    <a:cubicBezTo>
                      <a:pt x="268662" y="7610"/>
                      <a:pt x="265748" y="6410"/>
                      <a:pt x="262661" y="5382"/>
                    </a:cubicBezTo>
                    <a:cubicBezTo>
                      <a:pt x="239858" y="-2505"/>
                      <a:pt x="219627" y="-105"/>
                      <a:pt x="207797" y="2467"/>
                    </a:cubicBezTo>
                    <a:cubicBezTo>
                      <a:pt x="166992" y="11211"/>
                      <a:pt x="141446" y="37614"/>
                      <a:pt x="129273" y="50645"/>
                    </a:cubicBezTo>
                    <a:cubicBezTo>
                      <a:pt x="107842" y="73790"/>
                      <a:pt x="96012" y="98651"/>
                      <a:pt x="89154" y="117167"/>
                    </a:cubicBezTo>
                    <a:cubicBezTo>
                      <a:pt x="91040" y="134655"/>
                      <a:pt x="92411" y="152314"/>
                      <a:pt x="91897" y="169802"/>
                    </a:cubicBezTo>
                    <a:cubicBezTo>
                      <a:pt x="91383" y="184376"/>
                      <a:pt x="89840" y="199120"/>
                      <a:pt x="86754" y="213350"/>
                    </a:cubicBezTo>
                    <a:cubicBezTo>
                      <a:pt x="83668" y="227066"/>
                      <a:pt x="79210" y="240440"/>
                      <a:pt x="74581" y="253641"/>
                    </a:cubicBezTo>
                    <a:cubicBezTo>
                      <a:pt x="69952" y="267014"/>
                      <a:pt x="64979" y="280388"/>
                      <a:pt x="61893" y="294275"/>
                    </a:cubicBezTo>
                    <a:cubicBezTo>
                      <a:pt x="58636" y="308848"/>
                      <a:pt x="57950" y="323764"/>
                      <a:pt x="58636" y="338681"/>
                    </a:cubicBezTo>
                    <a:cubicBezTo>
                      <a:pt x="60179" y="369199"/>
                      <a:pt x="67037" y="399031"/>
                      <a:pt x="69266" y="429377"/>
                    </a:cubicBezTo>
                    <a:cubicBezTo>
                      <a:pt x="71495" y="459381"/>
                      <a:pt x="67037" y="489728"/>
                      <a:pt x="59836" y="518703"/>
                    </a:cubicBezTo>
                    <a:cubicBezTo>
                      <a:pt x="56064" y="533276"/>
                      <a:pt x="51606" y="547678"/>
                      <a:pt x="46634" y="561908"/>
                    </a:cubicBezTo>
                    <a:cubicBezTo>
                      <a:pt x="41491" y="576482"/>
                      <a:pt x="36347" y="591226"/>
                      <a:pt x="30175" y="605285"/>
                    </a:cubicBezTo>
                    <a:cubicBezTo>
                      <a:pt x="19031" y="630660"/>
                      <a:pt x="9944" y="657578"/>
                      <a:pt x="10630" y="685695"/>
                    </a:cubicBezTo>
                    <a:cubicBezTo>
                      <a:pt x="10973" y="700268"/>
                      <a:pt x="13202" y="714842"/>
                      <a:pt x="13544" y="729415"/>
                    </a:cubicBezTo>
                    <a:cubicBezTo>
                      <a:pt x="13887" y="743817"/>
                      <a:pt x="14230" y="757876"/>
                      <a:pt x="12859" y="772277"/>
                    </a:cubicBezTo>
                    <a:cubicBezTo>
                      <a:pt x="11487" y="787194"/>
                      <a:pt x="8915" y="801938"/>
                      <a:pt x="5144" y="816512"/>
                    </a:cubicBezTo>
                    <a:cubicBezTo>
                      <a:pt x="3600" y="822341"/>
                      <a:pt x="1886" y="828342"/>
                      <a:pt x="0" y="834171"/>
                    </a:cubicBezTo>
                    <a:cubicBezTo>
                      <a:pt x="32404" y="831085"/>
                      <a:pt x="71666" y="826799"/>
                      <a:pt x="109385" y="821998"/>
                    </a:cubicBezTo>
                    <a:cubicBezTo>
                      <a:pt x="110928" y="815997"/>
                      <a:pt x="112300" y="810340"/>
                      <a:pt x="113157" y="804682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3926471" y="5331287"/>
                <a:ext cx="361588" cy="835768"/>
              </a:xfrm>
              <a:custGeom>
                <a:avLst/>
                <a:gdLst/>
                <a:ahLst/>
                <a:cxnLst/>
                <a:rect l="l" t="t" r="r" b="b"/>
                <a:pathLst>
                  <a:path w="361588" h="835768" extrusionOk="0">
                    <a:moveTo>
                      <a:pt x="116243" y="811766"/>
                    </a:moveTo>
                    <a:cubicBezTo>
                      <a:pt x="127902" y="787935"/>
                      <a:pt x="134417" y="762046"/>
                      <a:pt x="143161" y="737014"/>
                    </a:cubicBezTo>
                    <a:cubicBezTo>
                      <a:pt x="148819" y="720898"/>
                      <a:pt x="155677" y="705639"/>
                      <a:pt x="164078" y="690722"/>
                    </a:cubicBezTo>
                    <a:cubicBezTo>
                      <a:pt x="171793" y="677006"/>
                      <a:pt x="180023" y="663633"/>
                      <a:pt x="187738" y="649746"/>
                    </a:cubicBezTo>
                    <a:cubicBezTo>
                      <a:pt x="194939" y="636715"/>
                      <a:pt x="201797" y="623343"/>
                      <a:pt x="206083" y="609112"/>
                    </a:cubicBezTo>
                    <a:cubicBezTo>
                      <a:pt x="211055" y="592824"/>
                      <a:pt x="213455" y="576194"/>
                      <a:pt x="213627" y="559220"/>
                    </a:cubicBezTo>
                    <a:cubicBezTo>
                      <a:pt x="213798" y="541561"/>
                      <a:pt x="212255" y="524073"/>
                      <a:pt x="211226" y="506413"/>
                    </a:cubicBezTo>
                    <a:cubicBezTo>
                      <a:pt x="210198" y="488926"/>
                      <a:pt x="210198" y="471609"/>
                      <a:pt x="211055" y="454121"/>
                    </a:cubicBezTo>
                    <a:cubicBezTo>
                      <a:pt x="212770" y="419831"/>
                      <a:pt x="219628" y="384684"/>
                      <a:pt x="233344" y="352966"/>
                    </a:cubicBezTo>
                    <a:cubicBezTo>
                      <a:pt x="257347" y="297416"/>
                      <a:pt x="298666" y="251810"/>
                      <a:pt x="327470" y="199004"/>
                    </a:cubicBezTo>
                    <a:cubicBezTo>
                      <a:pt x="334328" y="186488"/>
                      <a:pt x="340328" y="173629"/>
                      <a:pt x="345129" y="160428"/>
                    </a:cubicBezTo>
                    <a:cubicBezTo>
                      <a:pt x="350787" y="144654"/>
                      <a:pt x="354216" y="128023"/>
                      <a:pt x="356616" y="111393"/>
                    </a:cubicBezTo>
                    <a:cubicBezTo>
                      <a:pt x="359874" y="88933"/>
                      <a:pt x="361074" y="66301"/>
                      <a:pt x="361588" y="43498"/>
                    </a:cubicBezTo>
                    <a:cubicBezTo>
                      <a:pt x="357473" y="30468"/>
                      <a:pt x="350444" y="19495"/>
                      <a:pt x="341357" y="11780"/>
                    </a:cubicBezTo>
                    <a:cubicBezTo>
                      <a:pt x="341357" y="11780"/>
                      <a:pt x="341357" y="11780"/>
                      <a:pt x="341357" y="11780"/>
                    </a:cubicBezTo>
                    <a:cubicBezTo>
                      <a:pt x="341014" y="11437"/>
                      <a:pt x="340671" y="11094"/>
                      <a:pt x="340328" y="10923"/>
                    </a:cubicBezTo>
                    <a:cubicBezTo>
                      <a:pt x="338957" y="9894"/>
                      <a:pt x="337757" y="8866"/>
                      <a:pt x="336214" y="8008"/>
                    </a:cubicBezTo>
                    <a:cubicBezTo>
                      <a:pt x="313582" y="-6393"/>
                      <a:pt x="287865" y="2179"/>
                      <a:pt x="278778" y="6465"/>
                    </a:cubicBezTo>
                    <a:cubicBezTo>
                      <a:pt x="277406" y="7151"/>
                      <a:pt x="276206" y="7665"/>
                      <a:pt x="275006" y="8351"/>
                    </a:cubicBezTo>
                    <a:cubicBezTo>
                      <a:pt x="273463" y="9208"/>
                      <a:pt x="271920" y="10066"/>
                      <a:pt x="270548" y="10923"/>
                    </a:cubicBezTo>
                    <a:cubicBezTo>
                      <a:pt x="269691" y="11437"/>
                      <a:pt x="268662" y="12123"/>
                      <a:pt x="267805" y="12637"/>
                    </a:cubicBezTo>
                    <a:cubicBezTo>
                      <a:pt x="266605" y="13495"/>
                      <a:pt x="265576" y="14181"/>
                      <a:pt x="264376" y="15038"/>
                    </a:cubicBezTo>
                    <a:cubicBezTo>
                      <a:pt x="262147" y="16581"/>
                      <a:pt x="260090" y="18467"/>
                      <a:pt x="257861" y="20181"/>
                    </a:cubicBezTo>
                    <a:cubicBezTo>
                      <a:pt x="257861" y="20181"/>
                      <a:pt x="257689" y="20353"/>
                      <a:pt x="257689" y="20353"/>
                    </a:cubicBezTo>
                    <a:cubicBezTo>
                      <a:pt x="237973" y="37326"/>
                      <a:pt x="223914" y="62187"/>
                      <a:pt x="213112" y="87904"/>
                    </a:cubicBezTo>
                    <a:cubicBezTo>
                      <a:pt x="214998" y="106592"/>
                      <a:pt x="215513" y="125452"/>
                      <a:pt x="213627" y="144140"/>
                    </a:cubicBezTo>
                    <a:cubicBezTo>
                      <a:pt x="210541" y="175172"/>
                      <a:pt x="200082" y="203976"/>
                      <a:pt x="184823" y="231065"/>
                    </a:cubicBezTo>
                    <a:cubicBezTo>
                      <a:pt x="170936" y="255582"/>
                      <a:pt x="154477" y="278557"/>
                      <a:pt x="140246" y="302902"/>
                    </a:cubicBezTo>
                    <a:cubicBezTo>
                      <a:pt x="133388" y="314561"/>
                      <a:pt x="127045" y="326563"/>
                      <a:pt x="122072" y="339078"/>
                    </a:cubicBezTo>
                    <a:cubicBezTo>
                      <a:pt x="116758" y="352452"/>
                      <a:pt x="113500" y="366339"/>
                      <a:pt x="110928" y="380569"/>
                    </a:cubicBezTo>
                    <a:cubicBezTo>
                      <a:pt x="108014" y="396685"/>
                      <a:pt x="108871" y="413488"/>
                      <a:pt x="109042" y="429775"/>
                    </a:cubicBezTo>
                    <a:cubicBezTo>
                      <a:pt x="109214" y="447263"/>
                      <a:pt x="108185" y="464580"/>
                      <a:pt x="105613" y="481725"/>
                    </a:cubicBezTo>
                    <a:cubicBezTo>
                      <a:pt x="103213" y="498870"/>
                      <a:pt x="99441" y="515843"/>
                      <a:pt x="95155" y="532474"/>
                    </a:cubicBezTo>
                    <a:cubicBezTo>
                      <a:pt x="90869" y="549276"/>
                      <a:pt x="86754" y="566078"/>
                      <a:pt x="81953" y="582537"/>
                    </a:cubicBezTo>
                    <a:cubicBezTo>
                      <a:pt x="72181" y="616141"/>
                      <a:pt x="60865" y="649403"/>
                      <a:pt x="48692" y="682150"/>
                    </a:cubicBezTo>
                    <a:cubicBezTo>
                      <a:pt x="36519" y="714554"/>
                      <a:pt x="21431" y="745929"/>
                      <a:pt x="10630" y="778848"/>
                    </a:cubicBezTo>
                    <a:cubicBezTo>
                      <a:pt x="8230" y="786391"/>
                      <a:pt x="5486" y="794278"/>
                      <a:pt x="4458" y="802165"/>
                    </a:cubicBezTo>
                    <a:cubicBezTo>
                      <a:pt x="3429" y="810566"/>
                      <a:pt x="2743" y="818967"/>
                      <a:pt x="1543" y="827197"/>
                    </a:cubicBezTo>
                    <a:cubicBezTo>
                      <a:pt x="1029" y="830111"/>
                      <a:pt x="514" y="832854"/>
                      <a:pt x="0" y="835769"/>
                    </a:cubicBezTo>
                    <a:cubicBezTo>
                      <a:pt x="38576" y="830283"/>
                      <a:pt x="73552" y="824282"/>
                      <a:pt x="94983" y="817938"/>
                    </a:cubicBezTo>
                    <a:cubicBezTo>
                      <a:pt x="101156" y="816052"/>
                      <a:pt x="108528" y="813995"/>
                      <a:pt x="116243" y="811766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4067746" y="5317059"/>
                <a:ext cx="364502" cy="817249"/>
              </a:xfrm>
              <a:custGeom>
                <a:avLst/>
                <a:gdLst/>
                <a:ahLst/>
                <a:cxnLst/>
                <a:rect l="l" t="t" r="r" b="b"/>
                <a:pathLst>
                  <a:path w="364502" h="817249" extrusionOk="0">
                    <a:moveTo>
                      <a:pt x="315811" y="119"/>
                    </a:moveTo>
                    <a:cubicBezTo>
                      <a:pt x="289751" y="1662"/>
                      <a:pt x="272777" y="17436"/>
                      <a:pt x="265919" y="23265"/>
                    </a:cubicBezTo>
                    <a:cubicBezTo>
                      <a:pt x="252032" y="34924"/>
                      <a:pt x="242602" y="48468"/>
                      <a:pt x="236430" y="61155"/>
                    </a:cubicBezTo>
                    <a:cubicBezTo>
                      <a:pt x="236087" y="92016"/>
                      <a:pt x="234715" y="122877"/>
                      <a:pt x="228543" y="153224"/>
                    </a:cubicBezTo>
                    <a:cubicBezTo>
                      <a:pt x="222199" y="184085"/>
                      <a:pt x="208998" y="212375"/>
                      <a:pt x="192881" y="239121"/>
                    </a:cubicBezTo>
                    <a:cubicBezTo>
                      <a:pt x="161334" y="291756"/>
                      <a:pt x="118815" y="339419"/>
                      <a:pt x="100813" y="398912"/>
                    </a:cubicBezTo>
                    <a:cubicBezTo>
                      <a:pt x="90869" y="432002"/>
                      <a:pt x="87611" y="466121"/>
                      <a:pt x="88297" y="500582"/>
                    </a:cubicBezTo>
                    <a:cubicBezTo>
                      <a:pt x="88983" y="536758"/>
                      <a:pt x="94983" y="572762"/>
                      <a:pt x="88125" y="608595"/>
                    </a:cubicBezTo>
                    <a:cubicBezTo>
                      <a:pt x="81953" y="640656"/>
                      <a:pt x="66180" y="668260"/>
                      <a:pt x="49892" y="696035"/>
                    </a:cubicBezTo>
                    <a:cubicBezTo>
                      <a:pt x="41834" y="709751"/>
                      <a:pt x="33604" y="723638"/>
                      <a:pt x="27261" y="738212"/>
                    </a:cubicBezTo>
                    <a:cubicBezTo>
                      <a:pt x="20403" y="753642"/>
                      <a:pt x="15773" y="770101"/>
                      <a:pt x="10630" y="786218"/>
                    </a:cubicBezTo>
                    <a:cubicBezTo>
                      <a:pt x="7372" y="796505"/>
                      <a:pt x="3943" y="806963"/>
                      <a:pt x="0" y="817250"/>
                    </a:cubicBezTo>
                    <a:cubicBezTo>
                      <a:pt x="23660" y="807992"/>
                      <a:pt x="50063" y="794104"/>
                      <a:pt x="76467" y="769416"/>
                    </a:cubicBezTo>
                    <a:cubicBezTo>
                      <a:pt x="102870" y="744727"/>
                      <a:pt x="103899" y="731868"/>
                      <a:pt x="113328" y="720038"/>
                    </a:cubicBezTo>
                    <a:cubicBezTo>
                      <a:pt x="122072" y="708722"/>
                      <a:pt x="125844" y="692435"/>
                      <a:pt x="136303" y="672032"/>
                    </a:cubicBezTo>
                    <a:cubicBezTo>
                      <a:pt x="141446" y="661916"/>
                      <a:pt x="144189" y="653344"/>
                      <a:pt x="145733" y="648543"/>
                    </a:cubicBezTo>
                    <a:cubicBezTo>
                      <a:pt x="171107" y="568647"/>
                      <a:pt x="253403" y="333933"/>
                      <a:pt x="364503" y="14007"/>
                    </a:cubicBezTo>
                    <a:cubicBezTo>
                      <a:pt x="357302" y="9549"/>
                      <a:pt x="339471" y="-1252"/>
                      <a:pt x="315811" y="119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3309788" y="4569254"/>
                <a:ext cx="99395" cy="91995"/>
              </a:xfrm>
              <a:custGeom>
                <a:avLst/>
                <a:gdLst/>
                <a:ahLst/>
                <a:cxnLst/>
                <a:rect l="l" t="t" r="r" b="b"/>
                <a:pathLst>
                  <a:path w="99395" h="91995" extrusionOk="0">
                    <a:moveTo>
                      <a:pt x="59128" y="60"/>
                    </a:moveTo>
                    <a:cubicBezTo>
                      <a:pt x="56213" y="231"/>
                      <a:pt x="53298" y="746"/>
                      <a:pt x="50384" y="1603"/>
                    </a:cubicBezTo>
                    <a:cubicBezTo>
                      <a:pt x="39582" y="-969"/>
                      <a:pt x="27752" y="574"/>
                      <a:pt x="17465" y="8461"/>
                    </a:cubicBezTo>
                    <a:cubicBezTo>
                      <a:pt x="-3452" y="24234"/>
                      <a:pt x="-6023" y="57839"/>
                      <a:pt x="12150" y="76869"/>
                    </a:cubicBezTo>
                    <a:cubicBezTo>
                      <a:pt x="17465" y="82527"/>
                      <a:pt x="23980" y="86128"/>
                      <a:pt x="31010" y="88185"/>
                    </a:cubicBezTo>
                    <a:cubicBezTo>
                      <a:pt x="32724" y="89042"/>
                      <a:pt x="34610" y="89900"/>
                      <a:pt x="36496" y="90414"/>
                    </a:cubicBezTo>
                    <a:cubicBezTo>
                      <a:pt x="50384" y="94529"/>
                      <a:pt x="63071" y="90242"/>
                      <a:pt x="72501" y="81842"/>
                    </a:cubicBezTo>
                    <a:cubicBezTo>
                      <a:pt x="73358" y="81327"/>
                      <a:pt x="74044" y="80813"/>
                      <a:pt x="74901" y="80127"/>
                    </a:cubicBezTo>
                    <a:cubicBezTo>
                      <a:pt x="78502" y="78413"/>
                      <a:pt x="81931" y="76184"/>
                      <a:pt x="85188" y="73269"/>
                    </a:cubicBezTo>
                    <a:cubicBezTo>
                      <a:pt x="112620" y="49437"/>
                      <a:pt x="98390" y="-1998"/>
                      <a:pt x="59128" y="6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3" name="Google Shape;583;p3"/>
            <p:cNvGrpSpPr/>
            <p:nvPr/>
          </p:nvGrpSpPr>
          <p:grpSpPr>
            <a:xfrm>
              <a:off x="-8924444" y="3485480"/>
              <a:ext cx="1371982" cy="1606291"/>
              <a:chOff x="3001080" y="4511431"/>
              <a:chExt cx="1371982" cy="1606291"/>
            </a:xfrm>
          </p:grpSpPr>
          <p:sp>
            <p:nvSpPr>
              <p:cNvPr id="584" name="Google Shape;584;p3"/>
              <p:cNvSpPr/>
              <p:nvPr/>
            </p:nvSpPr>
            <p:spPr>
              <a:xfrm>
                <a:off x="3001080" y="5427375"/>
                <a:ext cx="31107" cy="31489"/>
              </a:xfrm>
              <a:custGeom>
                <a:avLst/>
                <a:gdLst/>
                <a:ahLst/>
                <a:cxnLst/>
                <a:rect l="l" t="t" r="r" b="b"/>
                <a:pathLst>
                  <a:path w="31107" h="31489" extrusionOk="0">
                    <a:moveTo>
                      <a:pt x="29050" y="7761"/>
                    </a:moveTo>
                    <a:cubicBezTo>
                      <a:pt x="27336" y="4332"/>
                      <a:pt x="24250" y="2103"/>
                      <a:pt x="20821" y="903"/>
                    </a:cubicBezTo>
                    <a:cubicBezTo>
                      <a:pt x="19449" y="389"/>
                      <a:pt x="17734" y="217"/>
                      <a:pt x="16191" y="46"/>
                    </a:cubicBezTo>
                    <a:cubicBezTo>
                      <a:pt x="14648" y="-126"/>
                      <a:pt x="12934" y="217"/>
                      <a:pt x="11562" y="560"/>
                    </a:cubicBezTo>
                    <a:cubicBezTo>
                      <a:pt x="10019" y="903"/>
                      <a:pt x="8476" y="1589"/>
                      <a:pt x="6933" y="2446"/>
                    </a:cubicBezTo>
                    <a:cubicBezTo>
                      <a:pt x="5904" y="2960"/>
                      <a:pt x="5047" y="3646"/>
                      <a:pt x="4190" y="4503"/>
                    </a:cubicBezTo>
                    <a:cubicBezTo>
                      <a:pt x="4018" y="4675"/>
                      <a:pt x="3847" y="5018"/>
                      <a:pt x="3676" y="5189"/>
                    </a:cubicBezTo>
                    <a:cubicBezTo>
                      <a:pt x="3676" y="5189"/>
                      <a:pt x="3676" y="5189"/>
                      <a:pt x="3676" y="5189"/>
                    </a:cubicBezTo>
                    <a:cubicBezTo>
                      <a:pt x="3676" y="5189"/>
                      <a:pt x="3676" y="5189"/>
                      <a:pt x="3676" y="5189"/>
                    </a:cubicBezTo>
                    <a:cubicBezTo>
                      <a:pt x="3161" y="5875"/>
                      <a:pt x="2475" y="6560"/>
                      <a:pt x="2132" y="7247"/>
                    </a:cubicBezTo>
                    <a:cubicBezTo>
                      <a:pt x="589" y="9647"/>
                      <a:pt x="-268" y="12390"/>
                      <a:pt x="75" y="15133"/>
                    </a:cubicBezTo>
                    <a:cubicBezTo>
                      <a:pt x="75" y="15476"/>
                      <a:pt x="247" y="15819"/>
                      <a:pt x="247" y="16162"/>
                    </a:cubicBezTo>
                    <a:cubicBezTo>
                      <a:pt x="418" y="18734"/>
                      <a:pt x="1447" y="21305"/>
                      <a:pt x="2647" y="23534"/>
                    </a:cubicBezTo>
                    <a:cubicBezTo>
                      <a:pt x="3504" y="24906"/>
                      <a:pt x="4361" y="26106"/>
                      <a:pt x="5561" y="27134"/>
                    </a:cubicBezTo>
                    <a:cubicBezTo>
                      <a:pt x="7276" y="28678"/>
                      <a:pt x="8819" y="29535"/>
                      <a:pt x="10876" y="30392"/>
                    </a:cubicBezTo>
                    <a:cubicBezTo>
                      <a:pt x="11219" y="30563"/>
                      <a:pt x="11391" y="30563"/>
                      <a:pt x="11734" y="30563"/>
                    </a:cubicBezTo>
                    <a:cubicBezTo>
                      <a:pt x="13791" y="31592"/>
                      <a:pt x="16191" y="31764"/>
                      <a:pt x="18420" y="31078"/>
                    </a:cubicBezTo>
                    <a:cubicBezTo>
                      <a:pt x="19449" y="30735"/>
                      <a:pt x="20478" y="30392"/>
                      <a:pt x="21506" y="29878"/>
                    </a:cubicBezTo>
                    <a:cubicBezTo>
                      <a:pt x="22021" y="29535"/>
                      <a:pt x="22706" y="29363"/>
                      <a:pt x="23221" y="28849"/>
                    </a:cubicBezTo>
                    <a:cubicBezTo>
                      <a:pt x="25107" y="27478"/>
                      <a:pt x="26478" y="26106"/>
                      <a:pt x="28021" y="24049"/>
                    </a:cubicBezTo>
                    <a:cubicBezTo>
                      <a:pt x="29050" y="22677"/>
                      <a:pt x="29736" y="20963"/>
                      <a:pt x="30422" y="19248"/>
                    </a:cubicBezTo>
                    <a:cubicBezTo>
                      <a:pt x="30593" y="18734"/>
                      <a:pt x="30765" y="18219"/>
                      <a:pt x="30765" y="17534"/>
                    </a:cubicBezTo>
                    <a:cubicBezTo>
                      <a:pt x="30936" y="16333"/>
                      <a:pt x="31108" y="15133"/>
                      <a:pt x="31108" y="13933"/>
                    </a:cubicBezTo>
                    <a:cubicBezTo>
                      <a:pt x="30593" y="11876"/>
                      <a:pt x="30079" y="9818"/>
                      <a:pt x="29050" y="77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3261201" y="5645540"/>
                <a:ext cx="32859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32859" h="38255" extrusionOk="0">
                    <a:moveTo>
                      <a:pt x="32449" y="12995"/>
                    </a:moveTo>
                    <a:cubicBezTo>
                      <a:pt x="31248" y="8538"/>
                      <a:pt x="28162" y="5280"/>
                      <a:pt x="24219" y="3394"/>
                    </a:cubicBezTo>
                    <a:cubicBezTo>
                      <a:pt x="23876" y="3051"/>
                      <a:pt x="23533" y="2537"/>
                      <a:pt x="23190" y="2194"/>
                    </a:cubicBezTo>
                    <a:cubicBezTo>
                      <a:pt x="21647" y="480"/>
                      <a:pt x="18390" y="-549"/>
                      <a:pt x="16332" y="308"/>
                    </a:cubicBezTo>
                    <a:cubicBezTo>
                      <a:pt x="14789" y="994"/>
                      <a:pt x="13246" y="1680"/>
                      <a:pt x="11875" y="2708"/>
                    </a:cubicBezTo>
                    <a:cubicBezTo>
                      <a:pt x="8103" y="3909"/>
                      <a:pt x="4845" y="6480"/>
                      <a:pt x="2616" y="9738"/>
                    </a:cubicBezTo>
                    <a:cubicBezTo>
                      <a:pt x="-1156" y="15224"/>
                      <a:pt x="-470" y="22597"/>
                      <a:pt x="2273" y="28255"/>
                    </a:cubicBezTo>
                    <a:cubicBezTo>
                      <a:pt x="3816" y="31169"/>
                      <a:pt x="6045" y="33569"/>
                      <a:pt x="8789" y="35455"/>
                    </a:cubicBezTo>
                    <a:cubicBezTo>
                      <a:pt x="12218" y="37855"/>
                      <a:pt x="16332" y="38713"/>
                      <a:pt x="20447" y="38027"/>
                    </a:cubicBezTo>
                    <a:cubicBezTo>
                      <a:pt x="27991" y="36827"/>
                      <a:pt x="32620" y="28769"/>
                      <a:pt x="32792" y="21739"/>
                    </a:cubicBezTo>
                    <a:cubicBezTo>
                      <a:pt x="32792" y="21225"/>
                      <a:pt x="32792" y="20710"/>
                      <a:pt x="32620" y="20196"/>
                    </a:cubicBezTo>
                    <a:cubicBezTo>
                      <a:pt x="32963" y="17796"/>
                      <a:pt x="32963" y="15396"/>
                      <a:pt x="32449" y="129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3188182" y="5914793"/>
                <a:ext cx="32772" cy="30578"/>
              </a:xfrm>
              <a:custGeom>
                <a:avLst/>
                <a:gdLst/>
                <a:ahLst/>
                <a:cxnLst/>
                <a:rect l="l" t="t" r="r" b="b"/>
                <a:pathLst>
                  <a:path w="32772" h="30578" extrusionOk="0">
                    <a:moveTo>
                      <a:pt x="24715" y="2632"/>
                    </a:moveTo>
                    <a:cubicBezTo>
                      <a:pt x="19914" y="-626"/>
                      <a:pt x="13571" y="-797"/>
                      <a:pt x="8598" y="1774"/>
                    </a:cubicBezTo>
                    <a:cubicBezTo>
                      <a:pt x="3455" y="4346"/>
                      <a:pt x="369" y="9833"/>
                      <a:pt x="26" y="15319"/>
                    </a:cubicBezTo>
                    <a:cubicBezTo>
                      <a:pt x="-317" y="20634"/>
                      <a:pt x="2769" y="25777"/>
                      <a:pt x="7398" y="28349"/>
                    </a:cubicBezTo>
                    <a:cubicBezTo>
                      <a:pt x="10656" y="30235"/>
                      <a:pt x="14428" y="30921"/>
                      <a:pt x="18028" y="30235"/>
                    </a:cubicBezTo>
                    <a:cubicBezTo>
                      <a:pt x="19057" y="30407"/>
                      <a:pt x="19914" y="30578"/>
                      <a:pt x="20943" y="30578"/>
                    </a:cubicBezTo>
                    <a:cubicBezTo>
                      <a:pt x="24200" y="30407"/>
                      <a:pt x="27287" y="29035"/>
                      <a:pt x="29344" y="26463"/>
                    </a:cubicBezTo>
                    <a:cubicBezTo>
                      <a:pt x="31573" y="23720"/>
                      <a:pt x="32773" y="20463"/>
                      <a:pt x="32773" y="16862"/>
                    </a:cubicBezTo>
                    <a:cubicBezTo>
                      <a:pt x="32773" y="11204"/>
                      <a:pt x="29344" y="6061"/>
                      <a:pt x="24715" y="26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3361856" y="6059497"/>
                <a:ext cx="29698" cy="33071"/>
              </a:xfrm>
              <a:custGeom>
                <a:avLst/>
                <a:gdLst/>
                <a:ahLst/>
                <a:cxnLst/>
                <a:rect l="l" t="t" r="r" b="b"/>
                <a:pathLst>
                  <a:path w="29698" h="33071" extrusionOk="0">
                    <a:moveTo>
                      <a:pt x="29349" y="15490"/>
                    </a:moveTo>
                    <a:cubicBezTo>
                      <a:pt x="28834" y="12747"/>
                      <a:pt x="27120" y="10004"/>
                      <a:pt x="25062" y="8118"/>
                    </a:cubicBezTo>
                    <a:cubicBezTo>
                      <a:pt x="24205" y="7261"/>
                      <a:pt x="23176" y="6746"/>
                      <a:pt x="22148" y="6061"/>
                    </a:cubicBezTo>
                    <a:cubicBezTo>
                      <a:pt x="21976" y="5718"/>
                      <a:pt x="21805" y="5546"/>
                      <a:pt x="21462" y="5375"/>
                    </a:cubicBezTo>
                    <a:cubicBezTo>
                      <a:pt x="20262" y="4174"/>
                      <a:pt x="18719" y="3489"/>
                      <a:pt x="17176" y="3146"/>
                    </a:cubicBezTo>
                    <a:cubicBezTo>
                      <a:pt x="16147" y="2289"/>
                      <a:pt x="15290" y="1603"/>
                      <a:pt x="14261" y="917"/>
                    </a:cubicBezTo>
                    <a:cubicBezTo>
                      <a:pt x="12889" y="60"/>
                      <a:pt x="11175" y="-112"/>
                      <a:pt x="9803" y="60"/>
                    </a:cubicBezTo>
                    <a:cubicBezTo>
                      <a:pt x="8432" y="231"/>
                      <a:pt x="6717" y="917"/>
                      <a:pt x="5689" y="1946"/>
                    </a:cubicBezTo>
                    <a:cubicBezTo>
                      <a:pt x="2260" y="6061"/>
                      <a:pt x="-312" y="11204"/>
                      <a:pt x="31" y="16690"/>
                    </a:cubicBezTo>
                    <a:cubicBezTo>
                      <a:pt x="202" y="22348"/>
                      <a:pt x="2945" y="27320"/>
                      <a:pt x="7746" y="30578"/>
                    </a:cubicBezTo>
                    <a:cubicBezTo>
                      <a:pt x="12204" y="33664"/>
                      <a:pt x="18719" y="34007"/>
                      <a:pt x="23176" y="30921"/>
                    </a:cubicBezTo>
                    <a:cubicBezTo>
                      <a:pt x="25405" y="29378"/>
                      <a:pt x="27463" y="27492"/>
                      <a:pt x="28491" y="24920"/>
                    </a:cubicBezTo>
                    <a:cubicBezTo>
                      <a:pt x="29692" y="21834"/>
                      <a:pt x="30034" y="18748"/>
                      <a:pt x="29349" y="154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3493962" y="5833841"/>
                <a:ext cx="32415" cy="31509"/>
              </a:xfrm>
              <a:custGeom>
                <a:avLst/>
                <a:gdLst/>
                <a:ahLst/>
                <a:cxnLst/>
                <a:rect l="l" t="t" r="r" b="b"/>
                <a:pathLst>
                  <a:path w="32415" h="31509" extrusionOk="0">
                    <a:moveTo>
                      <a:pt x="30802" y="9003"/>
                    </a:moveTo>
                    <a:cubicBezTo>
                      <a:pt x="29431" y="6431"/>
                      <a:pt x="27202" y="4202"/>
                      <a:pt x="24801" y="2659"/>
                    </a:cubicBezTo>
                    <a:cubicBezTo>
                      <a:pt x="19829" y="-770"/>
                      <a:pt x="12629" y="-941"/>
                      <a:pt x="7656" y="2488"/>
                    </a:cubicBezTo>
                    <a:cubicBezTo>
                      <a:pt x="5256" y="4202"/>
                      <a:pt x="3027" y="6431"/>
                      <a:pt x="1656" y="9174"/>
                    </a:cubicBezTo>
                    <a:cubicBezTo>
                      <a:pt x="798" y="10889"/>
                      <a:pt x="456" y="12432"/>
                      <a:pt x="113" y="14318"/>
                    </a:cubicBezTo>
                    <a:cubicBezTo>
                      <a:pt x="-59" y="16204"/>
                      <a:pt x="-59" y="17747"/>
                      <a:pt x="284" y="19633"/>
                    </a:cubicBezTo>
                    <a:cubicBezTo>
                      <a:pt x="798" y="22376"/>
                      <a:pt x="2342" y="25290"/>
                      <a:pt x="4570" y="27176"/>
                    </a:cubicBezTo>
                    <a:cubicBezTo>
                      <a:pt x="6628" y="29063"/>
                      <a:pt x="9371" y="30605"/>
                      <a:pt x="12114" y="31120"/>
                    </a:cubicBezTo>
                    <a:cubicBezTo>
                      <a:pt x="13486" y="31291"/>
                      <a:pt x="15029" y="31634"/>
                      <a:pt x="16400" y="31463"/>
                    </a:cubicBezTo>
                    <a:cubicBezTo>
                      <a:pt x="18629" y="31291"/>
                      <a:pt x="20172" y="30777"/>
                      <a:pt x="22058" y="29920"/>
                    </a:cubicBezTo>
                    <a:cubicBezTo>
                      <a:pt x="22744" y="29577"/>
                      <a:pt x="23430" y="29234"/>
                      <a:pt x="24116" y="28719"/>
                    </a:cubicBezTo>
                    <a:cubicBezTo>
                      <a:pt x="25487" y="28034"/>
                      <a:pt x="26859" y="27176"/>
                      <a:pt x="27888" y="26148"/>
                    </a:cubicBezTo>
                    <a:cubicBezTo>
                      <a:pt x="29774" y="24433"/>
                      <a:pt x="31317" y="21861"/>
                      <a:pt x="32002" y="19290"/>
                    </a:cubicBezTo>
                    <a:cubicBezTo>
                      <a:pt x="32860" y="15689"/>
                      <a:pt x="32345" y="12260"/>
                      <a:pt x="30802" y="90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3467619" y="5501635"/>
                <a:ext cx="34169" cy="33911"/>
              </a:xfrm>
              <a:custGeom>
                <a:avLst/>
                <a:gdLst/>
                <a:ahLst/>
                <a:cxnLst/>
                <a:rect l="l" t="t" r="r" b="b"/>
                <a:pathLst>
                  <a:path w="34169" h="33911" extrusionOk="0">
                    <a:moveTo>
                      <a:pt x="28856" y="3624"/>
                    </a:moveTo>
                    <a:cubicBezTo>
                      <a:pt x="26970" y="2252"/>
                      <a:pt x="25084" y="881"/>
                      <a:pt x="22855" y="367"/>
                    </a:cubicBezTo>
                    <a:cubicBezTo>
                      <a:pt x="20626" y="-148"/>
                      <a:pt x="18226" y="-148"/>
                      <a:pt x="15997" y="538"/>
                    </a:cubicBezTo>
                    <a:cubicBezTo>
                      <a:pt x="15140" y="710"/>
                      <a:pt x="14283" y="1224"/>
                      <a:pt x="13597" y="1567"/>
                    </a:cubicBezTo>
                    <a:cubicBezTo>
                      <a:pt x="13426" y="1567"/>
                      <a:pt x="13254" y="1567"/>
                      <a:pt x="12911" y="1567"/>
                    </a:cubicBezTo>
                    <a:cubicBezTo>
                      <a:pt x="11368" y="1738"/>
                      <a:pt x="9997" y="2424"/>
                      <a:pt x="8453" y="3110"/>
                    </a:cubicBezTo>
                    <a:cubicBezTo>
                      <a:pt x="5710" y="4310"/>
                      <a:pt x="3139" y="6881"/>
                      <a:pt x="1767" y="9453"/>
                    </a:cubicBezTo>
                    <a:cubicBezTo>
                      <a:pt x="-1491" y="15968"/>
                      <a:pt x="-119" y="23684"/>
                      <a:pt x="4853" y="28999"/>
                    </a:cubicBezTo>
                    <a:cubicBezTo>
                      <a:pt x="6910" y="31228"/>
                      <a:pt x="9997" y="33113"/>
                      <a:pt x="13083" y="33628"/>
                    </a:cubicBezTo>
                    <a:cubicBezTo>
                      <a:pt x="14969" y="33971"/>
                      <a:pt x="16512" y="33971"/>
                      <a:pt x="18226" y="33799"/>
                    </a:cubicBezTo>
                    <a:cubicBezTo>
                      <a:pt x="20112" y="33628"/>
                      <a:pt x="21484" y="33113"/>
                      <a:pt x="23198" y="32256"/>
                    </a:cubicBezTo>
                    <a:cubicBezTo>
                      <a:pt x="25427" y="31228"/>
                      <a:pt x="27313" y="29684"/>
                      <a:pt x="28856" y="27970"/>
                    </a:cubicBezTo>
                    <a:cubicBezTo>
                      <a:pt x="30913" y="25741"/>
                      <a:pt x="32456" y="23169"/>
                      <a:pt x="33314" y="20255"/>
                    </a:cubicBezTo>
                    <a:cubicBezTo>
                      <a:pt x="35371" y="14426"/>
                      <a:pt x="33657" y="7568"/>
                      <a:pt x="28856" y="36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3711850" y="5690236"/>
                <a:ext cx="28459" cy="34543"/>
              </a:xfrm>
              <a:custGeom>
                <a:avLst/>
                <a:gdLst/>
                <a:ahLst/>
                <a:cxnLst/>
                <a:rect l="l" t="t" r="r" b="b"/>
                <a:pathLst>
                  <a:path w="28459" h="34543" extrusionOk="0">
                    <a:moveTo>
                      <a:pt x="28426" y="13733"/>
                    </a:moveTo>
                    <a:cubicBezTo>
                      <a:pt x="28084" y="9961"/>
                      <a:pt x="27055" y="6361"/>
                      <a:pt x="24312" y="3618"/>
                    </a:cubicBezTo>
                    <a:cubicBezTo>
                      <a:pt x="21054" y="532"/>
                      <a:pt x="16082" y="-840"/>
                      <a:pt x="11796" y="532"/>
                    </a:cubicBezTo>
                    <a:cubicBezTo>
                      <a:pt x="11624" y="532"/>
                      <a:pt x="11453" y="703"/>
                      <a:pt x="11110" y="703"/>
                    </a:cubicBezTo>
                    <a:cubicBezTo>
                      <a:pt x="7338" y="875"/>
                      <a:pt x="3738" y="3790"/>
                      <a:pt x="1852" y="7047"/>
                    </a:cubicBezTo>
                    <a:cubicBezTo>
                      <a:pt x="-206" y="10990"/>
                      <a:pt x="-549" y="15619"/>
                      <a:pt x="823" y="19906"/>
                    </a:cubicBezTo>
                    <a:cubicBezTo>
                      <a:pt x="823" y="20077"/>
                      <a:pt x="823" y="20077"/>
                      <a:pt x="994" y="20248"/>
                    </a:cubicBezTo>
                    <a:cubicBezTo>
                      <a:pt x="1166" y="22135"/>
                      <a:pt x="1680" y="24020"/>
                      <a:pt x="2023" y="25906"/>
                    </a:cubicBezTo>
                    <a:cubicBezTo>
                      <a:pt x="2538" y="28307"/>
                      <a:pt x="4766" y="30193"/>
                      <a:pt x="7167" y="30878"/>
                    </a:cubicBezTo>
                    <a:cubicBezTo>
                      <a:pt x="8881" y="32764"/>
                      <a:pt x="11281" y="34136"/>
                      <a:pt x="13853" y="34479"/>
                    </a:cubicBezTo>
                    <a:cubicBezTo>
                      <a:pt x="16939" y="34822"/>
                      <a:pt x="19854" y="33793"/>
                      <a:pt x="22254" y="31736"/>
                    </a:cubicBezTo>
                    <a:cubicBezTo>
                      <a:pt x="24826" y="29335"/>
                      <a:pt x="26369" y="25735"/>
                      <a:pt x="27226" y="22477"/>
                    </a:cubicBezTo>
                    <a:cubicBezTo>
                      <a:pt x="28084" y="19563"/>
                      <a:pt x="28598" y="16477"/>
                      <a:pt x="28426" y="137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3684213" y="6059608"/>
                <a:ext cx="28631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28631" h="32850" extrusionOk="0">
                    <a:moveTo>
                      <a:pt x="28631" y="14008"/>
                    </a:moveTo>
                    <a:cubicBezTo>
                      <a:pt x="28631" y="11436"/>
                      <a:pt x="27945" y="8522"/>
                      <a:pt x="26574" y="6464"/>
                    </a:cubicBezTo>
                    <a:cubicBezTo>
                      <a:pt x="24859" y="3549"/>
                      <a:pt x="22288" y="1664"/>
                      <a:pt x="19030" y="635"/>
                    </a:cubicBezTo>
                    <a:cubicBezTo>
                      <a:pt x="13887" y="-1080"/>
                      <a:pt x="7543" y="807"/>
                      <a:pt x="3942" y="4750"/>
                    </a:cubicBezTo>
                    <a:cubicBezTo>
                      <a:pt x="-172" y="9379"/>
                      <a:pt x="-1030" y="15723"/>
                      <a:pt x="1199" y="21381"/>
                    </a:cubicBezTo>
                    <a:cubicBezTo>
                      <a:pt x="2228" y="23781"/>
                      <a:pt x="3600" y="26010"/>
                      <a:pt x="5657" y="27896"/>
                    </a:cubicBezTo>
                    <a:cubicBezTo>
                      <a:pt x="7714" y="29781"/>
                      <a:pt x="10286" y="31668"/>
                      <a:pt x="12858" y="32525"/>
                    </a:cubicBezTo>
                    <a:cubicBezTo>
                      <a:pt x="16115" y="33553"/>
                      <a:pt x="18859" y="32010"/>
                      <a:pt x="21259" y="29781"/>
                    </a:cubicBezTo>
                    <a:cubicBezTo>
                      <a:pt x="22288" y="28753"/>
                      <a:pt x="23316" y="27552"/>
                      <a:pt x="24002" y="26352"/>
                    </a:cubicBezTo>
                    <a:cubicBezTo>
                      <a:pt x="24859" y="24981"/>
                      <a:pt x="25374" y="23781"/>
                      <a:pt x="25717" y="22409"/>
                    </a:cubicBezTo>
                    <a:cubicBezTo>
                      <a:pt x="27603" y="19837"/>
                      <a:pt x="28631" y="16923"/>
                      <a:pt x="28631" y="140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"/>
              <p:cNvSpPr/>
              <p:nvPr/>
            </p:nvSpPr>
            <p:spPr>
              <a:xfrm>
                <a:off x="3909197" y="5839885"/>
                <a:ext cx="27454" cy="35586"/>
              </a:xfrm>
              <a:custGeom>
                <a:avLst/>
                <a:gdLst/>
                <a:ahLst/>
                <a:cxnLst/>
                <a:rect l="l" t="t" r="r" b="b"/>
                <a:pathLst>
                  <a:path w="27454" h="35586" extrusionOk="0">
                    <a:moveTo>
                      <a:pt x="27390" y="15647"/>
                    </a:moveTo>
                    <a:cubicBezTo>
                      <a:pt x="27561" y="13932"/>
                      <a:pt x="27390" y="12046"/>
                      <a:pt x="26704" y="10331"/>
                    </a:cubicBezTo>
                    <a:cubicBezTo>
                      <a:pt x="26361" y="9303"/>
                      <a:pt x="25846" y="8274"/>
                      <a:pt x="25332" y="7417"/>
                    </a:cubicBezTo>
                    <a:cubicBezTo>
                      <a:pt x="24818" y="6217"/>
                      <a:pt x="24303" y="5017"/>
                      <a:pt x="23446" y="3988"/>
                    </a:cubicBezTo>
                    <a:cubicBezTo>
                      <a:pt x="22246" y="2102"/>
                      <a:pt x="20532" y="1073"/>
                      <a:pt x="18646" y="731"/>
                    </a:cubicBezTo>
                    <a:cubicBezTo>
                      <a:pt x="17617" y="216"/>
                      <a:pt x="16588" y="-127"/>
                      <a:pt x="15559" y="44"/>
                    </a:cubicBezTo>
                    <a:cubicBezTo>
                      <a:pt x="15045" y="44"/>
                      <a:pt x="14359" y="216"/>
                      <a:pt x="13845" y="216"/>
                    </a:cubicBezTo>
                    <a:cubicBezTo>
                      <a:pt x="12988" y="216"/>
                      <a:pt x="11959" y="216"/>
                      <a:pt x="10930" y="387"/>
                    </a:cubicBezTo>
                    <a:cubicBezTo>
                      <a:pt x="8701" y="731"/>
                      <a:pt x="6473" y="2102"/>
                      <a:pt x="5101" y="3645"/>
                    </a:cubicBezTo>
                    <a:cubicBezTo>
                      <a:pt x="2358" y="6560"/>
                      <a:pt x="1329" y="10331"/>
                      <a:pt x="643" y="14103"/>
                    </a:cubicBezTo>
                    <a:cubicBezTo>
                      <a:pt x="-214" y="18904"/>
                      <a:pt x="-557" y="23705"/>
                      <a:pt x="1843" y="28334"/>
                    </a:cubicBezTo>
                    <a:cubicBezTo>
                      <a:pt x="3558" y="31763"/>
                      <a:pt x="7330" y="34677"/>
                      <a:pt x="11273" y="35363"/>
                    </a:cubicBezTo>
                    <a:cubicBezTo>
                      <a:pt x="14188" y="35878"/>
                      <a:pt x="16931" y="35535"/>
                      <a:pt x="19503" y="33992"/>
                    </a:cubicBezTo>
                    <a:cubicBezTo>
                      <a:pt x="21560" y="32792"/>
                      <a:pt x="23275" y="30905"/>
                      <a:pt x="24475" y="28677"/>
                    </a:cubicBezTo>
                    <a:cubicBezTo>
                      <a:pt x="26704" y="24905"/>
                      <a:pt x="27732" y="20276"/>
                      <a:pt x="27390" y="156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"/>
              <p:cNvSpPr/>
              <p:nvPr/>
            </p:nvSpPr>
            <p:spPr>
              <a:xfrm>
                <a:off x="3974780" y="5454915"/>
                <a:ext cx="34086" cy="33744"/>
              </a:xfrm>
              <a:custGeom>
                <a:avLst/>
                <a:gdLst/>
                <a:ahLst/>
                <a:cxnLst/>
                <a:rect l="l" t="t" r="r" b="b"/>
                <a:pathLst>
                  <a:path w="34086" h="33744" extrusionOk="0">
                    <a:moveTo>
                      <a:pt x="33644" y="12968"/>
                    </a:moveTo>
                    <a:cubicBezTo>
                      <a:pt x="32958" y="9711"/>
                      <a:pt x="31244" y="6453"/>
                      <a:pt x="28672" y="4053"/>
                    </a:cubicBezTo>
                    <a:cubicBezTo>
                      <a:pt x="28329" y="3367"/>
                      <a:pt x="27986" y="2681"/>
                      <a:pt x="27472" y="1995"/>
                    </a:cubicBezTo>
                    <a:cubicBezTo>
                      <a:pt x="26272" y="795"/>
                      <a:pt x="24557" y="109"/>
                      <a:pt x="22843" y="281"/>
                    </a:cubicBezTo>
                    <a:cubicBezTo>
                      <a:pt x="21128" y="-234"/>
                      <a:pt x="19071" y="-62"/>
                      <a:pt x="17699" y="967"/>
                    </a:cubicBezTo>
                    <a:cubicBezTo>
                      <a:pt x="14099" y="795"/>
                      <a:pt x="10327" y="1481"/>
                      <a:pt x="7241" y="3538"/>
                    </a:cubicBezTo>
                    <a:cubicBezTo>
                      <a:pt x="5184" y="4910"/>
                      <a:pt x="3298" y="6624"/>
                      <a:pt x="2097" y="8853"/>
                    </a:cubicBezTo>
                    <a:cubicBezTo>
                      <a:pt x="897" y="11254"/>
                      <a:pt x="212" y="13482"/>
                      <a:pt x="40" y="16054"/>
                    </a:cubicBezTo>
                    <a:cubicBezTo>
                      <a:pt x="-303" y="20683"/>
                      <a:pt x="1583" y="25141"/>
                      <a:pt x="4669" y="28570"/>
                    </a:cubicBezTo>
                    <a:cubicBezTo>
                      <a:pt x="11013" y="35943"/>
                      <a:pt x="23186" y="35085"/>
                      <a:pt x="29529" y="28227"/>
                    </a:cubicBezTo>
                    <a:cubicBezTo>
                      <a:pt x="33644" y="24284"/>
                      <a:pt x="34844" y="18626"/>
                      <a:pt x="33644" y="129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3"/>
              <p:cNvSpPr/>
              <p:nvPr/>
            </p:nvSpPr>
            <p:spPr>
              <a:xfrm>
                <a:off x="3988908" y="6084107"/>
                <a:ext cx="27950" cy="33615"/>
              </a:xfrm>
              <a:custGeom>
                <a:avLst/>
                <a:gdLst/>
                <a:ahLst/>
                <a:cxnLst/>
                <a:rect l="l" t="t" r="r" b="b"/>
                <a:pathLst>
                  <a:path w="27950" h="33615" extrusionOk="0">
                    <a:moveTo>
                      <a:pt x="27917" y="13512"/>
                    </a:moveTo>
                    <a:cubicBezTo>
                      <a:pt x="28088" y="11626"/>
                      <a:pt x="27574" y="9740"/>
                      <a:pt x="26888" y="8026"/>
                    </a:cubicBezTo>
                    <a:cubicBezTo>
                      <a:pt x="26888" y="7683"/>
                      <a:pt x="26888" y="7169"/>
                      <a:pt x="26717" y="6826"/>
                    </a:cubicBezTo>
                    <a:cubicBezTo>
                      <a:pt x="25688" y="3054"/>
                      <a:pt x="22431" y="996"/>
                      <a:pt x="19002" y="482"/>
                    </a:cubicBezTo>
                    <a:cubicBezTo>
                      <a:pt x="16944" y="-32"/>
                      <a:pt x="14544" y="-204"/>
                      <a:pt x="12315" y="311"/>
                    </a:cubicBezTo>
                    <a:cubicBezTo>
                      <a:pt x="8200" y="1168"/>
                      <a:pt x="4943" y="3911"/>
                      <a:pt x="2542" y="7169"/>
                    </a:cubicBezTo>
                    <a:cubicBezTo>
                      <a:pt x="-201" y="11112"/>
                      <a:pt x="-544" y="16256"/>
                      <a:pt x="656" y="20713"/>
                    </a:cubicBezTo>
                    <a:cubicBezTo>
                      <a:pt x="1857" y="24999"/>
                      <a:pt x="4428" y="28771"/>
                      <a:pt x="7686" y="31686"/>
                    </a:cubicBezTo>
                    <a:cubicBezTo>
                      <a:pt x="8886" y="32714"/>
                      <a:pt x="10086" y="33401"/>
                      <a:pt x="11629" y="33572"/>
                    </a:cubicBezTo>
                    <a:cubicBezTo>
                      <a:pt x="13344" y="33743"/>
                      <a:pt x="14544" y="33401"/>
                      <a:pt x="16087" y="32714"/>
                    </a:cubicBezTo>
                    <a:cubicBezTo>
                      <a:pt x="20888" y="30486"/>
                      <a:pt x="24317" y="25685"/>
                      <a:pt x="25860" y="20713"/>
                    </a:cubicBezTo>
                    <a:cubicBezTo>
                      <a:pt x="26031" y="20027"/>
                      <a:pt x="26202" y="19341"/>
                      <a:pt x="26374" y="18656"/>
                    </a:cubicBezTo>
                    <a:cubicBezTo>
                      <a:pt x="27231" y="17284"/>
                      <a:pt x="27746" y="15398"/>
                      <a:pt x="27917" y="13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3"/>
              <p:cNvSpPr/>
              <p:nvPr/>
            </p:nvSpPr>
            <p:spPr>
              <a:xfrm>
                <a:off x="4169129" y="5915731"/>
                <a:ext cx="27542" cy="32906"/>
              </a:xfrm>
              <a:custGeom>
                <a:avLst/>
                <a:gdLst/>
                <a:ahLst/>
                <a:cxnLst/>
                <a:rect l="l" t="t" r="r" b="b"/>
                <a:pathLst>
                  <a:path w="27542" h="32906" extrusionOk="0">
                    <a:moveTo>
                      <a:pt x="27204" y="14209"/>
                    </a:moveTo>
                    <a:cubicBezTo>
                      <a:pt x="26861" y="12495"/>
                      <a:pt x="26004" y="10952"/>
                      <a:pt x="24975" y="9580"/>
                    </a:cubicBezTo>
                    <a:cubicBezTo>
                      <a:pt x="24118" y="6323"/>
                      <a:pt x="22061" y="3237"/>
                      <a:pt x="18975" y="1522"/>
                    </a:cubicBezTo>
                    <a:cubicBezTo>
                      <a:pt x="14688" y="-878"/>
                      <a:pt x="9031" y="-535"/>
                      <a:pt x="5602" y="3237"/>
                    </a:cubicBezTo>
                    <a:cubicBezTo>
                      <a:pt x="4058" y="5122"/>
                      <a:pt x="3201" y="6837"/>
                      <a:pt x="2344" y="9066"/>
                    </a:cubicBezTo>
                    <a:cubicBezTo>
                      <a:pt x="1830" y="10437"/>
                      <a:pt x="1315" y="11980"/>
                      <a:pt x="801" y="13352"/>
                    </a:cubicBezTo>
                    <a:cubicBezTo>
                      <a:pt x="-399" y="17638"/>
                      <a:pt x="-399" y="22267"/>
                      <a:pt x="1830" y="26211"/>
                    </a:cubicBezTo>
                    <a:cubicBezTo>
                      <a:pt x="4058" y="29983"/>
                      <a:pt x="8173" y="32726"/>
                      <a:pt x="12631" y="32898"/>
                    </a:cubicBezTo>
                    <a:cubicBezTo>
                      <a:pt x="16917" y="33069"/>
                      <a:pt x="20346" y="30669"/>
                      <a:pt x="22918" y="27411"/>
                    </a:cubicBezTo>
                    <a:cubicBezTo>
                      <a:pt x="24461" y="25353"/>
                      <a:pt x="25833" y="23468"/>
                      <a:pt x="26690" y="21067"/>
                    </a:cubicBezTo>
                    <a:cubicBezTo>
                      <a:pt x="27719" y="19010"/>
                      <a:pt x="27719" y="16610"/>
                      <a:pt x="27204" y="142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"/>
              <p:cNvSpPr/>
              <p:nvPr/>
            </p:nvSpPr>
            <p:spPr>
              <a:xfrm>
                <a:off x="4071307" y="5693018"/>
                <a:ext cx="30450" cy="34015"/>
              </a:xfrm>
              <a:custGeom>
                <a:avLst/>
                <a:gdLst/>
                <a:ahLst/>
                <a:cxnLst/>
                <a:rect l="l" t="t" r="r" b="b"/>
                <a:pathLst>
                  <a:path w="30450" h="34015" extrusionOk="0">
                    <a:moveTo>
                      <a:pt x="29872" y="15581"/>
                    </a:moveTo>
                    <a:cubicBezTo>
                      <a:pt x="30044" y="10780"/>
                      <a:pt x="28501" y="5465"/>
                      <a:pt x="24557" y="2551"/>
                    </a:cubicBezTo>
                    <a:cubicBezTo>
                      <a:pt x="20100" y="-878"/>
                      <a:pt x="13756" y="-707"/>
                      <a:pt x="8955" y="2208"/>
                    </a:cubicBezTo>
                    <a:cubicBezTo>
                      <a:pt x="5012" y="4608"/>
                      <a:pt x="2269" y="8209"/>
                      <a:pt x="897" y="12495"/>
                    </a:cubicBezTo>
                    <a:cubicBezTo>
                      <a:pt x="-646" y="16781"/>
                      <a:pt x="-132" y="21410"/>
                      <a:pt x="1926" y="25525"/>
                    </a:cubicBezTo>
                    <a:cubicBezTo>
                      <a:pt x="3812" y="29297"/>
                      <a:pt x="7412" y="31869"/>
                      <a:pt x="11356" y="33240"/>
                    </a:cubicBezTo>
                    <a:cubicBezTo>
                      <a:pt x="15299" y="34612"/>
                      <a:pt x="19928" y="34097"/>
                      <a:pt x="23529" y="32212"/>
                    </a:cubicBezTo>
                    <a:cubicBezTo>
                      <a:pt x="25586" y="31183"/>
                      <a:pt x="27300" y="29468"/>
                      <a:pt x="28501" y="27411"/>
                    </a:cubicBezTo>
                    <a:cubicBezTo>
                      <a:pt x="29701" y="25354"/>
                      <a:pt x="30215" y="23296"/>
                      <a:pt x="30387" y="21067"/>
                    </a:cubicBezTo>
                    <a:cubicBezTo>
                      <a:pt x="30558" y="19181"/>
                      <a:pt x="30387" y="17296"/>
                      <a:pt x="29872" y="155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"/>
              <p:cNvSpPr/>
              <p:nvPr/>
            </p:nvSpPr>
            <p:spPr>
              <a:xfrm>
                <a:off x="4273306" y="5579874"/>
                <a:ext cx="28820" cy="32034"/>
              </a:xfrm>
              <a:custGeom>
                <a:avLst/>
                <a:gdLst/>
                <a:ahLst/>
                <a:cxnLst/>
                <a:rect l="l" t="t" r="r" b="b"/>
                <a:pathLst>
                  <a:path w="28820" h="32034" extrusionOk="0">
                    <a:moveTo>
                      <a:pt x="28812" y="13853"/>
                    </a:moveTo>
                    <a:cubicBezTo>
                      <a:pt x="28984" y="9053"/>
                      <a:pt x="26412" y="3909"/>
                      <a:pt x="22126" y="1680"/>
                    </a:cubicBezTo>
                    <a:cubicBezTo>
                      <a:pt x="17496" y="-720"/>
                      <a:pt x="12010" y="-549"/>
                      <a:pt x="7552" y="2195"/>
                    </a:cubicBezTo>
                    <a:cubicBezTo>
                      <a:pt x="2923" y="4766"/>
                      <a:pt x="180" y="9738"/>
                      <a:pt x="9" y="15053"/>
                    </a:cubicBezTo>
                    <a:cubicBezTo>
                      <a:pt x="-163" y="19854"/>
                      <a:pt x="2237" y="24998"/>
                      <a:pt x="6009" y="28083"/>
                    </a:cubicBezTo>
                    <a:cubicBezTo>
                      <a:pt x="8581" y="30312"/>
                      <a:pt x="11496" y="31856"/>
                      <a:pt x="14925" y="32027"/>
                    </a:cubicBezTo>
                    <a:cubicBezTo>
                      <a:pt x="19040" y="32198"/>
                      <a:pt x="22469" y="29627"/>
                      <a:pt x="24526" y="26198"/>
                    </a:cubicBezTo>
                    <a:cubicBezTo>
                      <a:pt x="25555" y="24654"/>
                      <a:pt x="26240" y="22940"/>
                      <a:pt x="26755" y="21054"/>
                    </a:cubicBezTo>
                    <a:cubicBezTo>
                      <a:pt x="28126" y="18825"/>
                      <a:pt x="28812" y="16253"/>
                      <a:pt x="28812" y="138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"/>
              <p:cNvSpPr/>
              <p:nvPr/>
            </p:nvSpPr>
            <p:spPr>
              <a:xfrm>
                <a:off x="4344077" y="5365613"/>
                <a:ext cx="28985" cy="27713"/>
              </a:xfrm>
              <a:custGeom>
                <a:avLst/>
                <a:gdLst/>
                <a:ahLst/>
                <a:cxnLst/>
                <a:rect l="l" t="t" r="r" b="b"/>
                <a:pathLst>
                  <a:path w="28985" h="27713" extrusionOk="0">
                    <a:moveTo>
                      <a:pt x="28164" y="10201"/>
                    </a:moveTo>
                    <a:cubicBezTo>
                      <a:pt x="27307" y="7801"/>
                      <a:pt x="25936" y="5572"/>
                      <a:pt x="24050" y="4029"/>
                    </a:cubicBezTo>
                    <a:cubicBezTo>
                      <a:pt x="22164" y="2486"/>
                      <a:pt x="19935" y="1114"/>
                      <a:pt x="17363" y="429"/>
                    </a:cubicBezTo>
                    <a:cubicBezTo>
                      <a:pt x="14791" y="-86"/>
                      <a:pt x="12048" y="-257"/>
                      <a:pt x="9648" y="600"/>
                    </a:cubicBezTo>
                    <a:cubicBezTo>
                      <a:pt x="7419" y="1457"/>
                      <a:pt x="5190" y="2658"/>
                      <a:pt x="3647" y="4543"/>
                    </a:cubicBezTo>
                    <a:cubicBezTo>
                      <a:pt x="2104" y="6430"/>
                      <a:pt x="732" y="8487"/>
                      <a:pt x="390" y="10887"/>
                    </a:cubicBezTo>
                    <a:cubicBezTo>
                      <a:pt x="218" y="12087"/>
                      <a:pt x="-125" y="13288"/>
                      <a:pt x="47" y="14488"/>
                    </a:cubicBezTo>
                    <a:cubicBezTo>
                      <a:pt x="218" y="16374"/>
                      <a:pt x="561" y="17917"/>
                      <a:pt x="1418" y="19631"/>
                    </a:cubicBezTo>
                    <a:cubicBezTo>
                      <a:pt x="2447" y="21517"/>
                      <a:pt x="4161" y="23232"/>
                      <a:pt x="6219" y="24089"/>
                    </a:cubicBezTo>
                    <a:cubicBezTo>
                      <a:pt x="6733" y="24775"/>
                      <a:pt x="7419" y="25289"/>
                      <a:pt x="8276" y="25803"/>
                    </a:cubicBezTo>
                    <a:cubicBezTo>
                      <a:pt x="9305" y="26489"/>
                      <a:pt x="10505" y="27004"/>
                      <a:pt x="11705" y="27346"/>
                    </a:cubicBezTo>
                    <a:cubicBezTo>
                      <a:pt x="13934" y="27861"/>
                      <a:pt x="16506" y="27861"/>
                      <a:pt x="18735" y="27175"/>
                    </a:cubicBezTo>
                    <a:cubicBezTo>
                      <a:pt x="23193" y="25803"/>
                      <a:pt x="27307" y="22203"/>
                      <a:pt x="28507" y="17402"/>
                    </a:cubicBezTo>
                    <a:cubicBezTo>
                      <a:pt x="29193" y="15173"/>
                      <a:pt x="29193" y="12430"/>
                      <a:pt x="28164" y="102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"/>
              <p:cNvSpPr/>
              <p:nvPr/>
            </p:nvSpPr>
            <p:spPr>
              <a:xfrm>
                <a:off x="3696686" y="5444628"/>
                <a:ext cx="93633" cy="98171"/>
              </a:xfrm>
              <a:custGeom>
                <a:avLst/>
                <a:gdLst/>
                <a:ahLst/>
                <a:cxnLst/>
                <a:rect l="l" t="t" r="r" b="b"/>
                <a:pathLst>
                  <a:path w="93633" h="98171" extrusionOk="0">
                    <a:moveTo>
                      <a:pt x="79081" y="37657"/>
                    </a:moveTo>
                    <a:cubicBezTo>
                      <a:pt x="76338" y="36971"/>
                      <a:pt x="73423" y="36628"/>
                      <a:pt x="70680" y="36456"/>
                    </a:cubicBezTo>
                    <a:cubicBezTo>
                      <a:pt x="71880" y="35256"/>
                      <a:pt x="73080" y="34056"/>
                      <a:pt x="74281" y="32856"/>
                    </a:cubicBezTo>
                    <a:cubicBezTo>
                      <a:pt x="79595" y="27026"/>
                      <a:pt x="86111" y="17768"/>
                      <a:pt x="80110" y="10225"/>
                    </a:cubicBezTo>
                    <a:cubicBezTo>
                      <a:pt x="73252" y="1480"/>
                      <a:pt x="62450" y="7996"/>
                      <a:pt x="56450" y="13996"/>
                    </a:cubicBezTo>
                    <a:cubicBezTo>
                      <a:pt x="53878" y="16739"/>
                      <a:pt x="51649" y="19654"/>
                      <a:pt x="49592" y="22740"/>
                    </a:cubicBezTo>
                    <a:cubicBezTo>
                      <a:pt x="48220" y="19140"/>
                      <a:pt x="46849" y="15711"/>
                      <a:pt x="45305" y="12282"/>
                    </a:cubicBezTo>
                    <a:cubicBezTo>
                      <a:pt x="42219" y="5595"/>
                      <a:pt x="36047" y="-2291"/>
                      <a:pt x="27646" y="623"/>
                    </a:cubicBezTo>
                    <a:cubicBezTo>
                      <a:pt x="25246" y="1480"/>
                      <a:pt x="23188" y="3709"/>
                      <a:pt x="23188" y="6452"/>
                    </a:cubicBezTo>
                    <a:cubicBezTo>
                      <a:pt x="23531" y="14682"/>
                      <a:pt x="25246" y="22397"/>
                      <a:pt x="28675" y="29427"/>
                    </a:cubicBezTo>
                    <a:cubicBezTo>
                      <a:pt x="26617" y="29427"/>
                      <a:pt x="24731" y="29255"/>
                      <a:pt x="22674" y="29255"/>
                    </a:cubicBezTo>
                    <a:cubicBezTo>
                      <a:pt x="18045" y="29255"/>
                      <a:pt x="13416" y="28912"/>
                      <a:pt x="9130" y="30627"/>
                    </a:cubicBezTo>
                    <a:cubicBezTo>
                      <a:pt x="1586" y="33713"/>
                      <a:pt x="-1329" y="42114"/>
                      <a:pt x="557" y="49658"/>
                    </a:cubicBezTo>
                    <a:cubicBezTo>
                      <a:pt x="2614" y="57716"/>
                      <a:pt x="10158" y="62345"/>
                      <a:pt x="18045" y="63202"/>
                    </a:cubicBezTo>
                    <a:cubicBezTo>
                      <a:pt x="21474" y="63545"/>
                      <a:pt x="24903" y="63202"/>
                      <a:pt x="28160" y="62174"/>
                    </a:cubicBezTo>
                    <a:cubicBezTo>
                      <a:pt x="27132" y="67146"/>
                      <a:pt x="26446" y="72289"/>
                      <a:pt x="26617" y="77433"/>
                    </a:cubicBezTo>
                    <a:cubicBezTo>
                      <a:pt x="26789" y="82234"/>
                      <a:pt x="26960" y="88063"/>
                      <a:pt x="29361" y="92349"/>
                    </a:cubicBezTo>
                    <a:cubicBezTo>
                      <a:pt x="31932" y="96978"/>
                      <a:pt x="37247" y="99035"/>
                      <a:pt x="42391" y="97835"/>
                    </a:cubicBezTo>
                    <a:cubicBezTo>
                      <a:pt x="51821" y="95778"/>
                      <a:pt x="57650" y="84634"/>
                      <a:pt x="60050" y="76061"/>
                    </a:cubicBezTo>
                    <a:cubicBezTo>
                      <a:pt x="61079" y="72632"/>
                      <a:pt x="61422" y="69032"/>
                      <a:pt x="61593" y="65431"/>
                    </a:cubicBezTo>
                    <a:cubicBezTo>
                      <a:pt x="63822" y="66289"/>
                      <a:pt x="66222" y="66803"/>
                      <a:pt x="68794" y="66974"/>
                    </a:cubicBezTo>
                    <a:cubicBezTo>
                      <a:pt x="77367" y="67832"/>
                      <a:pt x="87654" y="64917"/>
                      <a:pt x="91940" y="57030"/>
                    </a:cubicBezTo>
                    <a:cubicBezTo>
                      <a:pt x="97598" y="46915"/>
                      <a:pt x="87997" y="39714"/>
                      <a:pt x="79081" y="37657"/>
                    </a:cubicBezTo>
                    <a:close/>
                    <a:moveTo>
                      <a:pt x="52335" y="48115"/>
                    </a:moveTo>
                    <a:cubicBezTo>
                      <a:pt x="52335" y="48115"/>
                      <a:pt x="52335" y="48115"/>
                      <a:pt x="52335" y="48115"/>
                    </a:cubicBezTo>
                    <a:cubicBezTo>
                      <a:pt x="52163" y="48629"/>
                      <a:pt x="51992" y="49144"/>
                      <a:pt x="51821" y="49486"/>
                    </a:cubicBezTo>
                    <a:cubicBezTo>
                      <a:pt x="51821" y="49486"/>
                      <a:pt x="51649" y="49658"/>
                      <a:pt x="51649" y="49658"/>
                    </a:cubicBezTo>
                    <a:cubicBezTo>
                      <a:pt x="51649" y="49829"/>
                      <a:pt x="51478" y="50001"/>
                      <a:pt x="51478" y="50172"/>
                    </a:cubicBezTo>
                    <a:cubicBezTo>
                      <a:pt x="51306" y="50515"/>
                      <a:pt x="50963" y="50858"/>
                      <a:pt x="50792" y="51029"/>
                    </a:cubicBezTo>
                    <a:cubicBezTo>
                      <a:pt x="50620" y="51201"/>
                      <a:pt x="50620" y="51201"/>
                      <a:pt x="50278" y="51544"/>
                    </a:cubicBezTo>
                    <a:cubicBezTo>
                      <a:pt x="50106" y="51715"/>
                      <a:pt x="49935" y="51887"/>
                      <a:pt x="49763" y="51887"/>
                    </a:cubicBezTo>
                    <a:cubicBezTo>
                      <a:pt x="49763" y="51887"/>
                      <a:pt x="49592" y="51887"/>
                      <a:pt x="49592" y="51887"/>
                    </a:cubicBezTo>
                    <a:cubicBezTo>
                      <a:pt x="49249" y="52230"/>
                      <a:pt x="48734" y="52401"/>
                      <a:pt x="48392" y="52573"/>
                    </a:cubicBezTo>
                    <a:cubicBezTo>
                      <a:pt x="48392" y="52573"/>
                      <a:pt x="48220" y="52573"/>
                      <a:pt x="48220" y="52573"/>
                    </a:cubicBezTo>
                    <a:cubicBezTo>
                      <a:pt x="48049" y="52573"/>
                      <a:pt x="48049" y="52573"/>
                      <a:pt x="47877" y="52744"/>
                    </a:cubicBezTo>
                    <a:cubicBezTo>
                      <a:pt x="47363" y="52915"/>
                      <a:pt x="47020" y="52915"/>
                      <a:pt x="46506" y="52915"/>
                    </a:cubicBezTo>
                    <a:cubicBezTo>
                      <a:pt x="45991" y="52915"/>
                      <a:pt x="45305" y="52744"/>
                      <a:pt x="44791" y="52573"/>
                    </a:cubicBezTo>
                    <a:cubicBezTo>
                      <a:pt x="44620" y="52573"/>
                      <a:pt x="44448" y="52401"/>
                      <a:pt x="44277" y="52401"/>
                    </a:cubicBezTo>
                    <a:cubicBezTo>
                      <a:pt x="43934" y="52230"/>
                      <a:pt x="43591" y="52058"/>
                      <a:pt x="43420" y="51887"/>
                    </a:cubicBezTo>
                    <a:cubicBezTo>
                      <a:pt x="43248" y="51715"/>
                      <a:pt x="43077" y="51544"/>
                      <a:pt x="42905" y="51373"/>
                    </a:cubicBezTo>
                    <a:cubicBezTo>
                      <a:pt x="42734" y="51201"/>
                      <a:pt x="42562" y="51029"/>
                      <a:pt x="42391" y="50858"/>
                    </a:cubicBezTo>
                    <a:cubicBezTo>
                      <a:pt x="42048" y="50515"/>
                      <a:pt x="41705" y="50001"/>
                      <a:pt x="41362" y="49486"/>
                    </a:cubicBezTo>
                    <a:cubicBezTo>
                      <a:pt x="41191" y="49315"/>
                      <a:pt x="41191" y="49144"/>
                      <a:pt x="41019" y="48972"/>
                    </a:cubicBezTo>
                    <a:cubicBezTo>
                      <a:pt x="40848" y="48458"/>
                      <a:pt x="40505" y="47944"/>
                      <a:pt x="40333" y="47429"/>
                    </a:cubicBezTo>
                    <a:cubicBezTo>
                      <a:pt x="40333" y="47258"/>
                      <a:pt x="40162" y="46915"/>
                      <a:pt x="40162" y="46743"/>
                    </a:cubicBezTo>
                    <a:cubicBezTo>
                      <a:pt x="40162" y="46229"/>
                      <a:pt x="39991" y="45715"/>
                      <a:pt x="39991" y="45372"/>
                    </a:cubicBezTo>
                    <a:cubicBezTo>
                      <a:pt x="39991" y="45200"/>
                      <a:pt x="39991" y="45029"/>
                      <a:pt x="39991" y="44686"/>
                    </a:cubicBezTo>
                    <a:cubicBezTo>
                      <a:pt x="39991" y="44343"/>
                      <a:pt x="40162" y="44000"/>
                      <a:pt x="40333" y="43657"/>
                    </a:cubicBezTo>
                    <a:cubicBezTo>
                      <a:pt x="40333" y="43486"/>
                      <a:pt x="40505" y="43314"/>
                      <a:pt x="40676" y="43143"/>
                    </a:cubicBezTo>
                    <a:cubicBezTo>
                      <a:pt x="40676" y="42971"/>
                      <a:pt x="40848" y="42971"/>
                      <a:pt x="40848" y="42800"/>
                    </a:cubicBezTo>
                    <a:cubicBezTo>
                      <a:pt x="40848" y="42800"/>
                      <a:pt x="40676" y="42971"/>
                      <a:pt x="40676" y="42971"/>
                    </a:cubicBezTo>
                    <a:cubicBezTo>
                      <a:pt x="40848" y="42800"/>
                      <a:pt x="40848" y="42628"/>
                      <a:pt x="41019" y="42457"/>
                    </a:cubicBezTo>
                    <a:cubicBezTo>
                      <a:pt x="41019" y="42628"/>
                      <a:pt x="41019" y="42628"/>
                      <a:pt x="40848" y="42800"/>
                    </a:cubicBezTo>
                    <a:cubicBezTo>
                      <a:pt x="40848" y="42800"/>
                      <a:pt x="40848" y="42800"/>
                      <a:pt x="40848" y="42800"/>
                    </a:cubicBezTo>
                    <a:cubicBezTo>
                      <a:pt x="41019" y="42457"/>
                      <a:pt x="41019" y="42286"/>
                      <a:pt x="41191" y="41943"/>
                    </a:cubicBezTo>
                    <a:cubicBezTo>
                      <a:pt x="41534" y="41428"/>
                      <a:pt x="41876" y="40914"/>
                      <a:pt x="42219" y="40571"/>
                    </a:cubicBezTo>
                    <a:cubicBezTo>
                      <a:pt x="42391" y="40400"/>
                      <a:pt x="42391" y="40400"/>
                      <a:pt x="42562" y="40228"/>
                    </a:cubicBezTo>
                    <a:cubicBezTo>
                      <a:pt x="42905" y="39714"/>
                      <a:pt x="43420" y="39542"/>
                      <a:pt x="44105" y="39371"/>
                    </a:cubicBezTo>
                    <a:cubicBezTo>
                      <a:pt x="44448" y="39199"/>
                      <a:pt x="44791" y="39028"/>
                      <a:pt x="45305" y="39028"/>
                    </a:cubicBezTo>
                    <a:cubicBezTo>
                      <a:pt x="45991" y="38857"/>
                      <a:pt x="46506" y="38857"/>
                      <a:pt x="47191" y="39028"/>
                    </a:cubicBezTo>
                    <a:lnTo>
                      <a:pt x="48220" y="39542"/>
                    </a:lnTo>
                    <a:cubicBezTo>
                      <a:pt x="48734" y="39714"/>
                      <a:pt x="49077" y="40057"/>
                      <a:pt x="49420" y="40400"/>
                    </a:cubicBezTo>
                    <a:cubicBezTo>
                      <a:pt x="50106" y="40742"/>
                      <a:pt x="50620" y="41086"/>
                      <a:pt x="51135" y="41600"/>
                    </a:cubicBezTo>
                    <a:cubicBezTo>
                      <a:pt x="51992" y="42457"/>
                      <a:pt x="52506" y="43657"/>
                      <a:pt x="52506" y="44857"/>
                    </a:cubicBezTo>
                    <a:cubicBezTo>
                      <a:pt x="52506" y="45029"/>
                      <a:pt x="52506" y="45029"/>
                      <a:pt x="52506" y="45200"/>
                    </a:cubicBezTo>
                    <a:cubicBezTo>
                      <a:pt x="52506" y="45200"/>
                      <a:pt x="52506" y="45200"/>
                      <a:pt x="52506" y="45372"/>
                    </a:cubicBezTo>
                    <a:cubicBezTo>
                      <a:pt x="52506" y="45715"/>
                      <a:pt x="52506" y="46057"/>
                      <a:pt x="52678" y="46400"/>
                    </a:cubicBezTo>
                    <a:cubicBezTo>
                      <a:pt x="52506" y="46915"/>
                      <a:pt x="52506" y="47429"/>
                      <a:pt x="52335" y="481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"/>
              <p:cNvSpPr/>
              <p:nvPr/>
            </p:nvSpPr>
            <p:spPr>
              <a:xfrm>
                <a:off x="3679198" y="5790957"/>
                <a:ext cx="93700" cy="98171"/>
              </a:xfrm>
              <a:custGeom>
                <a:avLst/>
                <a:gdLst/>
                <a:ahLst/>
                <a:cxnLst/>
                <a:rect l="l" t="t" r="r" b="b"/>
                <a:pathLst>
                  <a:path w="93700" h="98171" extrusionOk="0">
                    <a:moveTo>
                      <a:pt x="79081" y="37657"/>
                    </a:moveTo>
                    <a:cubicBezTo>
                      <a:pt x="76338" y="36971"/>
                      <a:pt x="73423" y="36628"/>
                      <a:pt x="70680" y="36456"/>
                    </a:cubicBezTo>
                    <a:cubicBezTo>
                      <a:pt x="71880" y="35256"/>
                      <a:pt x="73080" y="34056"/>
                      <a:pt x="74281" y="32856"/>
                    </a:cubicBezTo>
                    <a:cubicBezTo>
                      <a:pt x="79595" y="27026"/>
                      <a:pt x="86111" y="17768"/>
                      <a:pt x="80110" y="10225"/>
                    </a:cubicBezTo>
                    <a:cubicBezTo>
                      <a:pt x="73252" y="1480"/>
                      <a:pt x="62450" y="7996"/>
                      <a:pt x="56450" y="13996"/>
                    </a:cubicBezTo>
                    <a:cubicBezTo>
                      <a:pt x="53878" y="16739"/>
                      <a:pt x="51649" y="19654"/>
                      <a:pt x="49592" y="22740"/>
                    </a:cubicBezTo>
                    <a:cubicBezTo>
                      <a:pt x="48220" y="19140"/>
                      <a:pt x="46849" y="15711"/>
                      <a:pt x="45305" y="12282"/>
                    </a:cubicBezTo>
                    <a:cubicBezTo>
                      <a:pt x="42219" y="5595"/>
                      <a:pt x="36047" y="-2291"/>
                      <a:pt x="27646" y="623"/>
                    </a:cubicBezTo>
                    <a:cubicBezTo>
                      <a:pt x="25246" y="1480"/>
                      <a:pt x="23188" y="3709"/>
                      <a:pt x="23188" y="6452"/>
                    </a:cubicBezTo>
                    <a:cubicBezTo>
                      <a:pt x="23531" y="14682"/>
                      <a:pt x="25246" y="22397"/>
                      <a:pt x="28675" y="29427"/>
                    </a:cubicBezTo>
                    <a:cubicBezTo>
                      <a:pt x="26617" y="29427"/>
                      <a:pt x="24731" y="29255"/>
                      <a:pt x="22674" y="29255"/>
                    </a:cubicBezTo>
                    <a:cubicBezTo>
                      <a:pt x="18045" y="29255"/>
                      <a:pt x="13416" y="28912"/>
                      <a:pt x="9130" y="30627"/>
                    </a:cubicBezTo>
                    <a:cubicBezTo>
                      <a:pt x="1586" y="33713"/>
                      <a:pt x="-1329" y="42114"/>
                      <a:pt x="557" y="49658"/>
                    </a:cubicBezTo>
                    <a:cubicBezTo>
                      <a:pt x="2614" y="57716"/>
                      <a:pt x="10158" y="62345"/>
                      <a:pt x="18045" y="63202"/>
                    </a:cubicBezTo>
                    <a:cubicBezTo>
                      <a:pt x="21474" y="63545"/>
                      <a:pt x="24903" y="63202"/>
                      <a:pt x="28160" y="62174"/>
                    </a:cubicBezTo>
                    <a:cubicBezTo>
                      <a:pt x="27132" y="67146"/>
                      <a:pt x="26446" y="72289"/>
                      <a:pt x="26617" y="77433"/>
                    </a:cubicBezTo>
                    <a:cubicBezTo>
                      <a:pt x="26789" y="82234"/>
                      <a:pt x="26960" y="88063"/>
                      <a:pt x="29361" y="92349"/>
                    </a:cubicBezTo>
                    <a:cubicBezTo>
                      <a:pt x="31932" y="96978"/>
                      <a:pt x="37247" y="99035"/>
                      <a:pt x="42391" y="97835"/>
                    </a:cubicBezTo>
                    <a:cubicBezTo>
                      <a:pt x="51821" y="95778"/>
                      <a:pt x="57650" y="84634"/>
                      <a:pt x="60050" y="76061"/>
                    </a:cubicBezTo>
                    <a:cubicBezTo>
                      <a:pt x="61079" y="72632"/>
                      <a:pt x="61422" y="69032"/>
                      <a:pt x="61593" y="65431"/>
                    </a:cubicBezTo>
                    <a:cubicBezTo>
                      <a:pt x="63822" y="66289"/>
                      <a:pt x="66222" y="66803"/>
                      <a:pt x="68794" y="66974"/>
                    </a:cubicBezTo>
                    <a:cubicBezTo>
                      <a:pt x="77367" y="67832"/>
                      <a:pt x="87654" y="64917"/>
                      <a:pt x="91940" y="57030"/>
                    </a:cubicBezTo>
                    <a:cubicBezTo>
                      <a:pt x="97769" y="46915"/>
                      <a:pt x="87997" y="39542"/>
                      <a:pt x="79081" y="37657"/>
                    </a:cubicBezTo>
                    <a:close/>
                    <a:moveTo>
                      <a:pt x="52506" y="47944"/>
                    </a:moveTo>
                    <a:cubicBezTo>
                      <a:pt x="52335" y="47944"/>
                      <a:pt x="52335" y="48115"/>
                      <a:pt x="52506" y="47944"/>
                    </a:cubicBezTo>
                    <a:cubicBezTo>
                      <a:pt x="52335" y="48458"/>
                      <a:pt x="52163" y="48972"/>
                      <a:pt x="51992" y="49315"/>
                    </a:cubicBezTo>
                    <a:cubicBezTo>
                      <a:pt x="51992" y="49315"/>
                      <a:pt x="51821" y="49486"/>
                      <a:pt x="51821" y="49486"/>
                    </a:cubicBezTo>
                    <a:cubicBezTo>
                      <a:pt x="51821" y="49658"/>
                      <a:pt x="51649" y="49829"/>
                      <a:pt x="51649" y="50001"/>
                    </a:cubicBezTo>
                    <a:cubicBezTo>
                      <a:pt x="51478" y="50344"/>
                      <a:pt x="51135" y="50687"/>
                      <a:pt x="50963" y="50858"/>
                    </a:cubicBezTo>
                    <a:cubicBezTo>
                      <a:pt x="50792" y="51029"/>
                      <a:pt x="50792" y="51029"/>
                      <a:pt x="50449" y="51373"/>
                    </a:cubicBezTo>
                    <a:cubicBezTo>
                      <a:pt x="50278" y="51544"/>
                      <a:pt x="50106" y="51715"/>
                      <a:pt x="49935" y="51715"/>
                    </a:cubicBezTo>
                    <a:cubicBezTo>
                      <a:pt x="49935" y="51715"/>
                      <a:pt x="49763" y="51715"/>
                      <a:pt x="49763" y="51715"/>
                    </a:cubicBezTo>
                    <a:cubicBezTo>
                      <a:pt x="49420" y="52058"/>
                      <a:pt x="48906" y="52230"/>
                      <a:pt x="48563" y="52401"/>
                    </a:cubicBezTo>
                    <a:cubicBezTo>
                      <a:pt x="48563" y="52401"/>
                      <a:pt x="48392" y="52401"/>
                      <a:pt x="48392" y="52401"/>
                    </a:cubicBezTo>
                    <a:cubicBezTo>
                      <a:pt x="48220" y="52401"/>
                      <a:pt x="48220" y="52401"/>
                      <a:pt x="48049" y="52573"/>
                    </a:cubicBezTo>
                    <a:cubicBezTo>
                      <a:pt x="47534" y="52744"/>
                      <a:pt x="47191" y="52744"/>
                      <a:pt x="46677" y="52744"/>
                    </a:cubicBezTo>
                    <a:cubicBezTo>
                      <a:pt x="46163" y="52744"/>
                      <a:pt x="45477" y="52573"/>
                      <a:pt x="44963" y="52401"/>
                    </a:cubicBezTo>
                    <a:cubicBezTo>
                      <a:pt x="44791" y="52401"/>
                      <a:pt x="44620" y="52230"/>
                      <a:pt x="44448" y="52230"/>
                    </a:cubicBezTo>
                    <a:cubicBezTo>
                      <a:pt x="44105" y="52058"/>
                      <a:pt x="43762" y="51887"/>
                      <a:pt x="43591" y="51715"/>
                    </a:cubicBezTo>
                    <a:cubicBezTo>
                      <a:pt x="43420" y="51544"/>
                      <a:pt x="43248" y="51373"/>
                      <a:pt x="43077" y="51201"/>
                    </a:cubicBezTo>
                    <a:cubicBezTo>
                      <a:pt x="42905" y="51029"/>
                      <a:pt x="42734" y="50858"/>
                      <a:pt x="42734" y="50687"/>
                    </a:cubicBezTo>
                    <a:cubicBezTo>
                      <a:pt x="42391" y="50344"/>
                      <a:pt x="42048" y="49829"/>
                      <a:pt x="41705" y="49315"/>
                    </a:cubicBezTo>
                    <a:cubicBezTo>
                      <a:pt x="41534" y="49144"/>
                      <a:pt x="41534" y="48972"/>
                      <a:pt x="41362" y="48801"/>
                    </a:cubicBezTo>
                    <a:cubicBezTo>
                      <a:pt x="41191" y="48286"/>
                      <a:pt x="40848" y="47772"/>
                      <a:pt x="40676" y="47258"/>
                    </a:cubicBezTo>
                    <a:cubicBezTo>
                      <a:pt x="40676" y="47086"/>
                      <a:pt x="40505" y="46743"/>
                      <a:pt x="40505" y="46572"/>
                    </a:cubicBezTo>
                    <a:cubicBezTo>
                      <a:pt x="40505" y="46057"/>
                      <a:pt x="40333" y="45543"/>
                      <a:pt x="40333" y="45200"/>
                    </a:cubicBezTo>
                    <a:cubicBezTo>
                      <a:pt x="40333" y="45029"/>
                      <a:pt x="40333" y="44857"/>
                      <a:pt x="40333" y="44515"/>
                    </a:cubicBezTo>
                    <a:cubicBezTo>
                      <a:pt x="40333" y="44171"/>
                      <a:pt x="40505" y="43829"/>
                      <a:pt x="40676" y="43486"/>
                    </a:cubicBezTo>
                    <a:cubicBezTo>
                      <a:pt x="40676" y="43314"/>
                      <a:pt x="40848" y="43143"/>
                      <a:pt x="41019" y="42971"/>
                    </a:cubicBezTo>
                    <a:cubicBezTo>
                      <a:pt x="41019" y="42800"/>
                      <a:pt x="41191" y="42800"/>
                      <a:pt x="41191" y="42628"/>
                    </a:cubicBezTo>
                    <a:cubicBezTo>
                      <a:pt x="41191" y="42628"/>
                      <a:pt x="41019" y="42800"/>
                      <a:pt x="41019" y="42800"/>
                    </a:cubicBezTo>
                    <a:cubicBezTo>
                      <a:pt x="41191" y="42628"/>
                      <a:pt x="41191" y="42457"/>
                      <a:pt x="41362" y="42286"/>
                    </a:cubicBezTo>
                    <a:cubicBezTo>
                      <a:pt x="41362" y="42457"/>
                      <a:pt x="41362" y="42457"/>
                      <a:pt x="41191" y="42628"/>
                    </a:cubicBezTo>
                    <a:cubicBezTo>
                      <a:pt x="41191" y="42628"/>
                      <a:pt x="41191" y="42628"/>
                      <a:pt x="41191" y="42628"/>
                    </a:cubicBezTo>
                    <a:cubicBezTo>
                      <a:pt x="41362" y="42286"/>
                      <a:pt x="41362" y="42114"/>
                      <a:pt x="41534" y="41771"/>
                    </a:cubicBezTo>
                    <a:cubicBezTo>
                      <a:pt x="41876" y="41257"/>
                      <a:pt x="42219" y="40742"/>
                      <a:pt x="42562" y="40400"/>
                    </a:cubicBezTo>
                    <a:cubicBezTo>
                      <a:pt x="42734" y="40228"/>
                      <a:pt x="42734" y="40228"/>
                      <a:pt x="42905" y="40057"/>
                    </a:cubicBezTo>
                    <a:cubicBezTo>
                      <a:pt x="43248" y="39542"/>
                      <a:pt x="43762" y="39371"/>
                      <a:pt x="44448" y="39199"/>
                    </a:cubicBezTo>
                    <a:cubicBezTo>
                      <a:pt x="44791" y="39028"/>
                      <a:pt x="45134" y="38857"/>
                      <a:pt x="45648" y="38857"/>
                    </a:cubicBezTo>
                    <a:cubicBezTo>
                      <a:pt x="46334" y="38685"/>
                      <a:pt x="46849" y="38685"/>
                      <a:pt x="47534" y="38857"/>
                    </a:cubicBezTo>
                    <a:lnTo>
                      <a:pt x="48563" y="39371"/>
                    </a:lnTo>
                    <a:cubicBezTo>
                      <a:pt x="49077" y="39542"/>
                      <a:pt x="49420" y="39885"/>
                      <a:pt x="49763" y="40228"/>
                    </a:cubicBezTo>
                    <a:cubicBezTo>
                      <a:pt x="50449" y="40571"/>
                      <a:pt x="50963" y="40914"/>
                      <a:pt x="51478" y="41428"/>
                    </a:cubicBezTo>
                    <a:cubicBezTo>
                      <a:pt x="52335" y="42286"/>
                      <a:pt x="52849" y="43486"/>
                      <a:pt x="52849" y="44686"/>
                    </a:cubicBezTo>
                    <a:cubicBezTo>
                      <a:pt x="52849" y="44857"/>
                      <a:pt x="52849" y="44857"/>
                      <a:pt x="52849" y="45029"/>
                    </a:cubicBezTo>
                    <a:cubicBezTo>
                      <a:pt x="52849" y="45029"/>
                      <a:pt x="52849" y="45029"/>
                      <a:pt x="52849" y="45200"/>
                    </a:cubicBezTo>
                    <a:cubicBezTo>
                      <a:pt x="52849" y="45543"/>
                      <a:pt x="52849" y="45886"/>
                      <a:pt x="53021" y="46229"/>
                    </a:cubicBezTo>
                    <a:cubicBezTo>
                      <a:pt x="52678" y="46743"/>
                      <a:pt x="52506" y="47429"/>
                      <a:pt x="52506" y="479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"/>
              <p:cNvSpPr/>
              <p:nvPr/>
            </p:nvSpPr>
            <p:spPr>
              <a:xfrm>
                <a:off x="4172974" y="5394051"/>
                <a:ext cx="93720" cy="98171"/>
              </a:xfrm>
              <a:custGeom>
                <a:avLst/>
                <a:gdLst/>
                <a:ahLst/>
                <a:cxnLst/>
                <a:rect l="l" t="t" r="r" b="b"/>
                <a:pathLst>
                  <a:path w="93720" h="98171" extrusionOk="0">
                    <a:moveTo>
                      <a:pt x="79253" y="37657"/>
                    </a:moveTo>
                    <a:cubicBezTo>
                      <a:pt x="76509" y="36971"/>
                      <a:pt x="73595" y="36628"/>
                      <a:pt x="70852" y="36456"/>
                    </a:cubicBezTo>
                    <a:cubicBezTo>
                      <a:pt x="72052" y="35256"/>
                      <a:pt x="73252" y="34056"/>
                      <a:pt x="74281" y="32856"/>
                    </a:cubicBezTo>
                    <a:cubicBezTo>
                      <a:pt x="79595" y="27026"/>
                      <a:pt x="86111" y="17768"/>
                      <a:pt x="80110" y="10225"/>
                    </a:cubicBezTo>
                    <a:cubicBezTo>
                      <a:pt x="73252" y="1480"/>
                      <a:pt x="62450" y="7996"/>
                      <a:pt x="56450" y="13996"/>
                    </a:cubicBezTo>
                    <a:cubicBezTo>
                      <a:pt x="53878" y="16739"/>
                      <a:pt x="51649" y="19654"/>
                      <a:pt x="49592" y="22740"/>
                    </a:cubicBezTo>
                    <a:cubicBezTo>
                      <a:pt x="48220" y="19140"/>
                      <a:pt x="46849" y="15711"/>
                      <a:pt x="45305" y="12282"/>
                    </a:cubicBezTo>
                    <a:cubicBezTo>
                      <a:pt x="42219" y="5595"/>
                      <a:pt x="36047" y="-2291"/>
                      <a:pt x="27646" y="623"/>
                    </a:cubicBezTo>
                    <a:cubicBezTo>
                      <a:pt x="25246" y="1480"/>
                      <a:pt x="23188" y="3709"/>
                      <a:pt x="23188" y="6452"/>
                    </a:cubicBezTo>
                    <a:cubicBezTo>
                      <a:pt x="23531" y="14682"/>
                      <a:pt x="25246" y="22397"/>
                      <a:pt x="28675" y="29427"/>
                    </a:cubicBezTo>
                    <a:cubicBezTo>
                      <a:pt x="26617" y="29427"/>
                      <a:pt x="24731" y="29255"/>
                      <a:pt x="22674" y="29255"/>
                    </a:cubicBezTo>
                    <a:cubicBezTo>
                      <a:pt x="18045" y="29255"/>
                      <a:pt x="13416" y="28912"/>
                      <a:pt x="9130" y="30627"/>
                    </a:cubicBezTo>
                    <a:cubicBezTo>
                      <a:pt x="1586" y="33713"/>
                      <a:pt x="-1329" y="42114"/>
                      <a:pt x="557" y="49658"/>
                    </a:cubicBezTo>
                    <a:cubicBezTo>
                      <a:pt x="2614" y="57716"/>
                      <a:pt x="10158" y="62345"/>
                      <a:pt x="18045" y="63202"/>
                    </a:cubicBezTo>
                    <a:cubicBezTo>
                      <a:pt x="21474" y="63545"/>
                      <a:pt x="24903" y="63202"/>
                      <a:pt x="28160" y="62174"/>
                    </a:cubicBezTo>
                    <a:cubicBezTo>
                      <a:pt x="27132" y="67146"/>
                      <a:pt x="26446" y="72289"/>
                      <a:pt x="26617" y="77433"/>
                    </a:cubicBezTo>
                    <a:cubicBezTo>
                      <a:pt x="26789" y="82234"/>
                      <a:pt x="26960" y="88063"/>
                      <a:pt x="29361" y="92349"/>
                    </a:cubicBezTo>
                    <a:cubicBezTo>
                      <a:pt x="31932" y="96978"/>
                      <a:pt x="37247" y="99035"/>
                      <a:pt x="42391" y="97835"/>
                    </a:cubicBezTo>
                    <a:cubicBezTo>
                      <a:pt x="51821" y="95778"/>
                      <a:pt x="57650" y="84634"/>
                      <a:pt x="60050" y="76061"/>
                    </a:cubicBezTo>
                    <a:cubicBezTo>
                      <a:pt x="61079" y="72632"/>
                      <a:pt x="61422" y="69032"/>
                      <a:pt x="61593" y="65431"/>
                    </a:cubicBezTo>
                    <a:cubicBezTo>
                      <a:pt x="63822" y="66289"/>
                      <a:pt x="66222" y="66803"/>
                      <a:pt x="68794" y="66974"/>
                    </a:cubicBezTo>
                    <a:cubicBezTo>
                      <a:pt x="77367" y="67832"/>
                      <a:pt x="87654" y="64917"/>
                      <a:pt x="91940" y="57030"/>
                    </a:cubicBezTo>
                    <a:cubicBezTo>
                      <a:pt x="97769" y="46915"/>
                      <a:pt x="88168" y="39714"/>
                      <a:pt x="79253" y="37657"/>
                    </a:cubicBezTo>
                    <a:close/>
                    <a:moveTo>
                      <a:pt x="52506" y="47944"/>
                    </a:moveTo>
                    <a:cubicBezTo>
                      <a:pt x="52506" y="47944"/>
                      <a:pt x="52506" y="48115"/>
                      <a:pt x="52506" y="47944"/>
                    </a:cubicBezTo>
                    <a:cubicBezTo>
                      <a:pt x="52335" y="48458"/>
                      <a:pt x="52163" y="48972"/>
                      <a:pt x="51992" y="49315"/>
                    </a:cubicBezTo>
                    <a:cubicBezTo>
                      <a:pt x="51992" y="49315"/>
                      <a:pt x="51821" y="49486"/>
                      <a:pt x="51821" y="49486"/>
                    </a:cubicBezTo>
                    <a:cubicBezTo>
                      <a:pt x="51821" y="49658"/>
                      <a:pt x="51649" y="49829"/>
                      <a:pt x="51649" y="50001"/>
                    </a:cubicBezTo>
                    <a:cubicBezTo>
                      <a:pt x="51478" y="50344"/>
                      <a:pt x="51135" y="50687"/>
                      <a:pt x="50963" y="50858"/>
                    </a:cubicBezTo>
                    <a:cubicBezTo>
                      <a:pt x="50792" y="51029"/>
                      <a:pt x="50792" y="51029"/>
                      <a:pt x="50449" y="51373"/>
                    </a:cubicBezTo>
                    <a:cubicBezTo>
                      <a:pt x="50278" y="51544"/>
                      <a:pt x="50106" y="51715"/>
                      <a:pt x="49935" y="51715"/>
                    </a:cubicBezTo>
                    <a:cubicBezTo>
                      <a:pt x="49935" y="51715"/>
                      <a:pt x="49763" y="51715"/>
                      <a:pt x="49763" y="51715"/>
                    </a:cubicBezTo>
                    <a:cubicBezTo>
                      <a:pt x="49420" y="52058"/>
                      <a:pt x="48906" y="52230"/>
                      <a:pt x="48563" y="52401"/>
                    </a:cubicBezTo>
                    <a:cubicBezTo>
                      <a:pt x="48563" y="52401"/>
                      <a:pt x="48392" y="52401"/>
                      <a:pt x="48392" y="52401"/>
                    </a:cubicBezTo>
                    <a:cubicBezTo>
                      <a:pt x="48220" y="52401"/>
                      <a:pt x="48220" y="52401"/>
                      <a:pt x="48049" y="52573"/>
                    </a:cubicBezTo>
                    <a:cubicBezTo>
                      <a:pt x="47534" y="52744"/>
                      <a:pt x="47191" y="52744"/>
                      <a:pt x="46677" y="52744"/>
                    </a:cubicBezTo>
                    <a:cubicBezTo>
                      <a:pt x="46163" y="52744"/>
                      <a:pt x="45477" y="52573"/>
                      <a:pt x="44963" y="52401"/>
                    </a:cubicBezTo>
                    <a:cubicBezTo>
                      <a:pt x="44791" y="52401"/>
                      <a:pt x="44620" y="52230"/>
                      <a:pt x="44448" y="52230"/>
                    </a:cubicBezTo>
                    <a:cubicBezTo>
                      <a:pt x="44105" y="52058"/>
                      <a:pt x="43762" y="51887"/>
                      <a:pt x="43591" y="51715"/>
                    </a:cubicBezTo>
                    <a:cubicBezTo>
                      <a:pt x="43420" y="51544"/>
                      <a:pt x="43248" y="51373"/>
                      <a:pt x="43077" y="51201"/>
                    </a:cubicBezTo>
                    <a:cubicBezTo>
                      <a:pt x="42905" y="51029"/>
                      <a:pt x="42734" y="50858"/>
                      <a:pt x="42562" y="50687"/>
                    </a:cubicBezTo>
                    <a:cubicBezTo>
                      <a:pt x="42219" y="50344"/>
                      <a:pt x="41876" y="49829"/>
                      <a:pt x="41534" y="49315"/>
                    </a:cubicBezTo>
                    <a:cubicBezTo>
                      <a:pt x="41362" y="49144"/>
                      <a:pt x="41362" y="48972"/>
                      <a:pt x="41191" y="48801"/>
                    </a:cubicBezTo>
                    <a:cubicBezTo>
                      <a:pt x="41019" y="48286"/>
                      <a:pt x="40676" y="47772"/>
                      <a:pt x="40505" y="47258"/>
                    </a:cubicBezTo>
                    <a:cubicBezTo>
                      <a:pt x="40505" y="47086"/>
                      <a:pt x="40333" y="46743"/>
                      <a:pt x="40333" y="46572"/>
                    </a:cubicBezTo>
                    <a:cubicBezTo>
                      <a:pt x="40333" y="46057"/>
                      <a:pt x="40162" y="45543"/>
                      <a:pt x="40162" y="45200"/>
                    </a:cubicBezTo>
                    <a:cubicBezTo>
                      <a:pt x="40162" y="45029"/>
                      <a:pt x="40162" y="44857"/>
                      <a:pt x="40162" y="44515"/>
                    </a:cubicBezTo>
                    <a:cubicBezTo>
                      <a:pt x="40162" y="44171"/>
                      <a:pt x="40333" y="43829"/>
                      <a:pt x="40505" y="43486"/>
                    </a:cubicBezTo>
                    <a:cubicBezTo>
                      <a:pt x="40505" y="43314"/>
                      <a:pt x="40676" y="43143"/>
                      <a:pt x="40848" y="42971"/>
                    </a:cubicBezTo>
                    <a:cubicBezTo>
                      <a:pt x="40848" y="42800"/>
                      <a:pt x="41019" y="42800"/>
                      <a:pt x="41019" y="42628"/>
                    </a:cubicBezTo>
                    <a:cubicBezTo>
                      <a:pt x="41019" y="42628"/>
                      <a:pt x="40848" y="42800"/>
                      <a:pt x="40848" y="42800"/>
                    </a:cubicBezTo>
                    <a:cubicBezTo>
                      <a:pt x="41019" y="42628"/>
                      <a:pt x="41019" y="42457"/>
                      <a:pt x="41191" y="42286"/>
                    </a:cubicBezTo>
                    <a:cubicBezTo>
                      <a:pt x="41191" y="42457"/>
                      <a:pt x="41191" y="42457"/>
                      <a:pt x="41019" y="42628"/>
                    </a:cubicBezTo>
                    <a:cubicBezTo>
                      <a:pt x="41019" y="42628"/>
                      <a:pt x="41019" y="42628"/>
                      <a:pt x="41019" y="42628"/>
                    </a:cubicBezTo>
                    <a:cubicBezTo>
                      <a:pt x="41191" y="42286"/>
                      <a:pt x="41191" y="42114"/>
                      <a:pt x="41362" y="41771"/>
                    </a:cubicBezTo>
                    <a:cubicBezTo>
                      <a:pt x="41705" y="41257"/>
                      <a:pt x="42048" y="40742"/>
                      <a:pt x="42391" y="40400"/>
                    </a:cubicBezTo>
                    <a:cubicBezTo>
                      <a:pt x="42562" y="40228"/>
                      <a:pt x="42562" y="40228"/>
                      <a:pt x="42734" y="40057"/>
                    </a:cubicBezTo>
                    <a:cubicBezTo>
                      <a:pt x="43077" y="39542"/>
                      <a:pt x="43591" y="39371"/>
                      <a:pt x="44277" y="39199"/>
                    </a:cubicBezTo>
                    <a:cubicBezTo>
                      <a:pt x="44620" y="39028"/>
                      <a:pt x="44963" y="38857"/>
                      <a:pt x="45477" y="38857"/>
                    </a:cubicBezTo>
                    <a:cubicBezTo>
                      <a:pt x="46163" y="38685"/>
                      <a:pt x="46677" y="38685"/>
                      <a:pt x="47363" y="38857"/>
                    </a:cubicBezTo>
                    <a:lnTo>
                      <a:pt x="48392" y="39371"/>
                    </a:lnTo>
                    <a:cubicBezTo>
                      <a:pt x="48906" y="39542"/>
                      <a:pt x="49249" y="39885"/>
                      <a:pt x="49592" y="40228"/>
                    </a:cubicBezTo>
                    <a:cubicBezTo>
                      <a:pt x="50278" y="40571"/>
                      <a:pt x="50792" y="40914"/>
                      <a:pt x="51306" y="41428"/>
                    </a:cubicBezTo>
                    <a:cubicBezTo>
                      <a:pt x="52163" y="42286"/>
                      <a:pt x="52678" y="43486"/>
                      <a:pt x="52678" y="44686"/>
                    </a:cubicBezTo>
                    <a:cubicBezTo>
                      <a:pt x="52678" y="44857"/>
                      <a:pt x="52678" y="44857"/>
                      <a:pt x="52678" y="45029"/>
                    </a:cubicBezTo>
                    <a:cubicBezTo>
                      <a:pt x="52678" y="45029"/>
                      <a:pt x="52678" y="45029"/>
                      <a:pt x="52678" y="45200"/>
                    </a:cubicBezTo>
                    <a:cubicBezTo>
                      <a:pt x="52678" y="45543"/>
                      <a:pt x="52678" y="45886"/>
                      <a:pt x="52849" y="46229"/>
                    </a:cubicBezTo>
                    <a:cubicBezTo>
                      <a:pt x="52678" y="46743"/>
                      <a:pt x="52678" y="47429"/>
                      <a:pt x="52506" y="479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"/>
              <p:cNvSpPr/>
              <p:nvPr/>
            </p:nvSpPr>
            <p:spPr>
              <a:xfrm>
                <a:off x="3911017" y="5563803"/>
                <a:ext cx="80832" cy="82780"/>
              </a:xfrm>
              <a:custGeom>
                <a:avLst/>
                <a:gdLst/>
                <a:ahLst/>
                <a:cxnLst/>
                <a:rect l="l" t="t" r="r" b="b"/>
                <a:pathLst>
                  <a:path w="80832" h="82780" extrusionOk="0">
                    <a:moveTo>
                      <a:pt x="66889" y="45183"/>
                    </a:moveTo>
                    <a:cubicBezTo>
                      <a:pt x="69118" y="43983"/>
                      <a:pt x="71176" y="42611"/>
                      <a:pt x="73062" y="40897"/>
                    </a:cubicBezTo>
                    <a:cubicBezTo>
                      <a:pt x="78891" y="35411"/>
                      <a:pt x="82663" y="26495"/>
                      <a:pt x="79920" y="18780"/>
                    </a:cubicBezTo>
                    <a:cubicBezTo>
                      <a:pt x="78205" y="13465"/>
                      <a:pt x="73062" y="10722"/>
                      <a:pt x="67747" y="12436"/>
                    </a:cubicBezTo>
                    <a:cubicBezTo>
                      <a:pt x="63803" y="13808"/>
                      <a:pt x="60031" y="17237"/>
                      <a:pt x="56945" y="19980"/>
                    </a:cubicBezTo>
                    <a:cubicBezTo>
                      <a:pt x="55231" y="21523"/>
                      <a:pt x="53688" y="23066"/>
                      <a:pt x="52145" y="24781"/>
                    </a:cubicBezTo>
                    <a:cubicBezTo>
                      <a:pt x="51287" y="21352"/>
                      <a:pt x="50259" y="17923"/>
                      <a:pt x="48887" y="14665"/>
                    </a:cubicBezTo>
                    <a:cubicBezTo>
                      <a:pt x="47001" y="10208"/>
                      <a:pt x="45287" y="5235"/>
                      <a:pt x="41172" y="2321"/>
                    </a:cubicBezTo>
                    <a:cubicBezTo>
                      <a:pt x="37743" y="-79"/>
                      <a:pt x="32771" y="-937"/>
                      <a:pt x="28999" y="1292"/>
                    </a:cubicBezTo>
                    <a:cubicBezTo>
                      <a:pt x="20598" y="5921"/>
                      <a:pt x="24027" y="18094"/>
                      <a:pt x="26942" y="25124"/>
                    </a:cubicBezTo>
                    <a:cubicBezTo>
                      <a:pt x="27113" y="25466"/>
                      <a:pt x="27284" y="25638"/>
                      <a:pt x="27284" y="25981"/>
                    </a:cubicBezTo>
                    <a:cubicBezTo>
                      <a:pt x="23855" y="24609"/>
                      <a:pt x="20426" y="23752"/>
                      <a:pt x="16826" y="23580"/>
                    </a:cubicBezTo>
                    <a:cubicBezTo>
                      <a:pt x="8596" y="23409"/>
                      <a:pt x="710" y="28553"/>
                      <a:pt x="24" y="37296"/>
                    </a:cubicBezTo>
                    <a:cubicBezTo>
                      <a:pt x="-490" y="46555"/>
                      <a:pt x="7396" y="53413"/>
                      <a:pt x="15969" y="54785"/>
                    </a:cubicBezTo>
                    <a:cubicBezTo>
                      <a:pt x="17512" y="54956"/>
                      <a:pt x="18883" y="55127"/>
                      <a:pt x="20426" y="55299"/>
                    </a:cubicBezTo>
                    <a:cubicBezTo>
                      <a:pt x="20426" y="55470"/>
                      <a:pt x="20255" y="55470"/>
                      <a:pt x="20255" y="55642"/>
                    </a:cubicBezTo>
                    <a:cubicBezTo>
                      <a:pt x="16997" y="62843"/>
                      <a:pt x="13226" y="74330"/>
                      <a:pt x="20598" y="80330"/>
                    </a:cubicBezTo>
                    <a:cubicBezTo>
                      <a:pt x="28485" y="86674"/>
                      <a:pt x="37914" y="79473"/>
                      <a:pt x="42372" y="72615"/>
                    </a:cubicBezTo>
                    <a:cubicBezTo>
                      <a:pt x="43229" y="71243"/>
                      <a:pt x="43915" y="70043"/>
                      <a:pt x="44601" y="68501"/>
                    </a:cubicBezTo>
                    <a:cubicBezTo>
                      <a:pt x="45630" y="70386"/>
                      <a:pt x="46830" y="72272"/>
                      <a:pt x="48373" y="73987"/>
                    </a:cubicBezTo>
                    <a:cubicBezTo>
                      <a:pt x="54545" y="80673"/>
                      <a:pt x="64832" y="81188"/>
                      <a:pt x="71176" y="74330"/>
                    </a:cubicBezTo>
                    <a:cubicBezTo>
                      <a:pt x="77519" y="67643"/>
                      <a:pt x="77348" y="57699"/>
                      <a:pt x="72204" y="50498"/>
                    </a:cubicBezTo>
                    <a:cubicBezTo>
                      <a:pt x="70661" y="48441"/>
                      <a:pt x="68947" y="46726"/>
                      <a:pt x="66889" y="45183"/>
                    </a:cubicBezTo>
                    <a:close/>
                    <a:moveTo>
                      <a:pt x="47858" y="44498"/>
                    </a:moveTo>
                    <a:cubicBezTo>
                      <a:pt x="47858" y="45012"/>
                      <a:pt x="47687" y="45526"/>
                      <a:pt x="47687" y="46040"/>
                    </a:cubicBezTo>
                    <a:cubicBezTo>
                      <a:pt x="47687" y="46040"/>
                      <a:pt x="47687" y="46212"/>
                      <a:pt x="47687" y="46212"/>
                    </a:cubicBezTo>
                    <a:cubicBezTo>
                      <a:pt x="47687" y="46383"/>
                      <a:pt x="47516" y="46555"/>
                      <a:pt x="47516" y="46726"/>
                    </a:cubicBezTo>
                    <a:cubicBezTo>
                      <a:pt x="47516" y="46726"/>
                      <a:pt x="47516" y="46726"/>
                      <a:pt x="47516" y="46898"/>
                    </a:cubicBezTo>
                    <a:cubicBezTo>
                      <a:pt x="47344" y="47240"/>
                      <a:pt x="47173" y="47583"/>
                      <a:pt x="47001" y="48098"/>
                    </a:cubicBezTo>
                    <a:cubicBezTo>
                      <a:pt x="47001" y="48098"/>
                      <a:pt x="47001" y="48098"/>
                      <a:pt x="47001" y="48098"/>
                    </a:cubicBezTo>
                    <a:cubicBezTo>
                      <a:pt x="47001" y="48098"/>
                      <a:pt x="47001" y="48098"/>
                      <a:pt x="47001" y="48098"/>
                    </a:cubicBezTo>
                    <a:cubicBezTo>
                      <a:pt x="47001" y="48098"/>
                      <a:pt x="47001" y="48098"/>
                      <a:pt x="47001" y="48098"/>
                    </a:cubicBezTo>
                    <a:cubicBezTo>
                      <a:pt x="46830" y="48441"/>
                      <a:pt x="46487" y="48784"/>
                      <a:pt x="46144" y="49127"/>
                    </a:cubicBezTo>
                    <a:cubicBezTo>
                      <a:pt x="46144" y="49127"/>
                      <a:pt x="46144" y="49298"/>
                      <a:pt x="45973" y="49298"/>
                    </a:cubicBezTo>
                    <a:cubicBezTo>
                      <a:pt x="45630" y="49641"/>
                      <a:pt x="45287" y="49812"/>
                      <a:pt x="44944" y="50155"/>
                    </a:cubicBezTo>
                    <a:cubicBezTo>
                      <a:pt x="44601" y="50327"/>
                      <a:pt x="44429" y="50498"/>
                      <a:pt x="44087" y="50498"/>
                    </a:cubicBezTo>
                    <a:cubicBezTo>
                      <a:pt x="43744" y="50669"/>
                      <a:pt x="43572" y="50841"/>
                      <a:pt x="43229" y="50841"/>
                    </a:cubicBezTo>
                    <a:cubicBezTo>
                      <a:pt x="43058" y="50841"/>
                      <a:pt x="42715" y="50841"/>
                      <a:pt x="42544" y="51012"/>
                    </a:cubicBezTo>
                    <a:cubicBezTo>
                      <a:pt x="42372" y="51012"/>
                      <a:pt x="42029" y="51012"/>
                      <a:pt x="41858" y="51184"/>
                    </a:cubicBezTo>
                    <a:cubicBezTo>
                      <a:pt x="41858" y="51184"/>
                      <a:pt x="41686" y="51184"/>
                      <a:pt x="41686" y="51184"/>
                    </a:cubicBezTo>
                    <a:cubicBezTo>
                      <a:pt x="41172" y="51184"/>
                      <a:pt x="40658" y="51184"/>
                      <a:pt x="40143" y="51012"/>
                    </a:cubicBezTo>
                    <a:cubicBezTo>
                      <a:pt x="39972" y="51012"/>
                      <a:pt x="39629" y="50841"/>
                      <a:pt x="39457" y="50669"/>
                    </a:cubicBezTo>
                    <a:cubicBezTo>
                      <a:pt x="39286" y="50669"/>
                      <a:pt x="39286" y="50498"/>
                      <a:pt x="39115" y="50498"/>
                    </a:cubicBezTo>
                    <a:cubicBezTo>
                      <a:pt x="38772" y="50327"/>
                      <a:pt x="38429" y="50327"/>
                      <a:pt x="38257" y="50155"/>
                    </a:cubicBezTo>
                    <a:cubicBezTo>
                      <a:pt x="37743" y="49812"/>
                      <a:pt x="37057" y="49298"/>
                      <a:pt x="36543" y="48784"/>
                    </a:cubicBezTo>
                    <a:cubicBezTo>
                      <a:pt x="36543" y="48784"/>
                      <a:pt x="36543" y="48784"/>
                      <a:pt x="36543" y="48784"/>
                    </a:cubicBezTo>
                    <a:lnTo>
                      <a:pt x="35857" y="47755"/>
                    </a:lnTo>
                    <a:cubicBezTo>
                      <a:pt x="35686" y="47412"/>
                      <a:pt x="35514" y="47069"/>
                      <a:pt x="35343" y="46555"/>
                    </a:cubicBezTo>
                    <a:cubicBezTo>
                      <a:pt x="35343" y="46383"/>
                      <a:pt x="35343" y="46212"/>
                      <a:pt x="35343" y="45869"/>
                    </a:cubicBezTo>
                    <a:cubicBezTo>
                      <a:pt x="35343" y="45526"/>
                      <a:pt x="35343" y="45355"/>
                      <a:pt x="35343" y="45012"/>
                    </a:cubicBezTo>
                    <a:lnTo>
                      <a:pt x="35343" y="44498"/>
                    </a:lnTo>
                    <a:cubicBezTo>
                      <a:pt x="35343" y="44154"/>
                      <a:pt x="35343" y="43983"/>
                      <a:pt x="35343" y="43640"/>
                    </a:cubicBezTo>
                    <a:cubicBezTo>
                      <a:pt x="35343" y="43469"/>
                      <a:pt x="35343" y="43469"/>
                      <a:pt x="35343" y="43297"/>
                    </a:cubicBezTo>
                    <a:cubicBezTo>
                      <a:pt x="35343" y="42783"/>
                      <a:pt x="35514" y="42440"/>
                      <a:pt x="35514" y="41926"/>
                    </a:cubicBezTo>
                    <a:cubicBezTo>
                      <a:pt x="35514" y="41926"/>
                      <a:pt x="35514" y="41754"/>
                      <a:pt x="35514" y="41754"/>
                    </a:cubicBezTo>
                    <a:cubicBezTo>
                      <a:pt x="35514" y="41754"/>
                      <a:pt x="35514" y="41583"/>
                      <a:pt x="35514" y="41583"/>
                    </a:cubicBezTo>
                    <a:cubicBezTo>
                      <a:pt x="35686" y="41240"/>
                      <a:pt x="35857" y="40725"/>
                      <a:pt x="36028" y="40382"/>
                    </a:cubicBezTo>
                    <a:cubicBezTo>
                      <a:pt x="36028" y="40382"/>
                      <a:pt x="36028" y="40211"/>
                      <a:pt x="36200" y="40211"/>
                    </a:cubicBezTo>
                    <a:cubicBezTo>
                      <a:pt x="36371" y="39868"/>
                      <a:pt x="36714" y="39525"/>
                      <a:pt x="37057" y="39182"/>
                    </a:cubicBezTo>
                    <a:cubicBezTo>
                      <a:pt x="37057" y="39182"/>
                      <a:pt x="37229" y="39011"/>
                      <a:pt x="37229" y="39011"/>
                    </a:cubicBezTo>
                    <a:cubicBezTo>
                      <a:pt x="37229" y="39011"/>
                      <a:pt x="37229" y="39011"/>
                      <a:pt x="37229" y="39011"/>
                    </a:cubicBezTo>
                    <a:cubicBezTo>
                      <a:pt x="37400" y="38840"/>
                      <a:pt x="37914" y="38497"/>
                      <a:pt x="38257" y="38325"/>
                    </a:cubicBezTo>
                    <a:cubicBezTo>
                      <a:pt x="38257" y="38325"/>
                      <a:pt x="38429" y="38154"/>
                      <a:pt x="38429" y="38154"/>
                    </a:cubicBezTo>
                    <a:cubicBezTo>
                      <a:pt x="38772" y="37982"/>
                      <a:pt x="39286" y="37811"/>
                      <a:pt x="39629" y="37640"/>
                    </a:cubicBezTo>
                    <a:cubicBezTo>
                      <a:pt x="39629" y="37640"/>
                      <a:pt x="39629" y="37640"/>
                      <a:pt x="39629" y="37640"/>
                    </a:cubicBezTo>
                    <a:cubicBezTo>
                      <a:pt x="39629" y="37640"/>
                      <a:pt x="39800" y="37640"/>
                      <a:pt x="39800" y="37640"/>
                    </a:cubicBezTo>
                    <a:cubicBezTo>
                      <a:pt x="39972" y="37640"/>
                      <a:pt x="40315" y="37640"/>
                      <a:pt x="40486" y="37468"/>
                    </a:cubicBezTo>
                    <a:cubicBezTo>
                      <a:pt x="40658" y="37468"/>
                      <a:pt x="41000" y="37468"/>
                      <a:pt x="41172" y="37296"/>
                    </a:cubicBezTo>
                    <a:cubicBezTo>
                      <a:pt x="41172" y="37296"/>
                      <a:pt x="41343" y="37296"/>
                      <a:pt x="41343" y="37296"/>
                    </a:cubicBezTo>
                    <a:cubicBezTo>
                      <a:pt x="41858" y="37296"/>
                      <a:pt x="42201" y="37468"/>
                      <a:pt x="42715" y="37468"/>
                    </a:cubicBezTo>
                    <a:cubicBezTo>
                      <a:pt x="42886" y="37468"/>
                      <a:pt x="42886" y="37468"/>
                      <a:pt x="43058" y="37468"/>
                    </a:cubicBezTo>
                    <a:cubicBezTo>
                      <a:pt x="43229" y="37468"/>
                      <a:pt x="43401" y="37640"/>
                      <a:pt x="43572" y="37640"/>
                    </a:cubicBezTo>
                    <a:cubicBezTo>
                      <a:pt x="43744" y="37640"/>
                      <a:pt x="43915" y="37640"/>
                      <a:pt x="43915" y="37640"/>
                    </a:cubicBezTo>
                    <a:cubicBezTo>
                      <a:pt x="44258" y="37811"/>
                      <a:pt x="44601" y="37982"/>
                      <a:pt x="45115" y="38154"/>
                    </a:cubicBezTo>
                    <a:lnTo>
                      <a:pt x="46144" y="38840"/>
                    </a:lnTo>
                    <a:cubicBezTo>
                      <a:pt x="46144" y="38840"/>
                      <a:pt x="46315" y="39011"/>
                      <a:pt x="46315" y="39011"/>
                    </a:cubicBezTo>
                    <a:cubicBezTo>
                      <a:pt x="46315" y="39011"/>
                      <a:pt x="46315" y="39182"/>
                      <a:pt x="46487" y="39182"/>
                    </a:cubicBezTo>
                    <a:cubicBezTo>
                      <a:pt x="46487" y="39182"/>
                      <a:pt x="46658" y="39354"/>
                      <a:pt x="46658" y="39354"/>
                    </a:cubicBezTo>
                    <a:cubicBezTo>
                      <a:pt x="46830" y="39525"/>
                      <a:pt x="47001" y="39697"/>
                      <a:pt x="47173" y="39868"/>
                    </a:cubicBezTo>
                    <a:cubicBezTo>
                      <a:pt x="47344" y="40040"/>
                      <a:pt x="47516" y="40211"/>
                      <a:pt x="47687" y="40554"/>
                    </a:cubicBezTo>
                    <a:cubicBezTo>
                      <a:pt x="47858" y="40897"/>
                      <a:pt x="48030" y="41411"/>
                      <a:pt x="48201" y="41754"/>
                    </a:cubicBezTo>
                    <a:cubicBezTo>
                      <a:pt x="48201" y="41754"/>
                      <a:pt x="48201" y="41754"/>
                      <a:pt x="48201" y="41926"/>
                    </a:cubicBezTo>
                    <a:cubicBezTo>
                      <a:pt x="48201" y="42097"/>
                      <a:pt x="48201" y="42097"/>
                      <a:pt x="48201" y="42269"/>
                    </a:cubicBezTo>
                    <a:cubicBezTo>
                      <a:pt x="48201" y="42783"/>
                      <a:pt x="48373" y="43297"/>
                      <a:pt x="48373" y="43811"/>
                    </a:cubicBezTo>
                    <a:cubicBezTo>
                      <a:pt x="47858" y="44154"/>
                      <a:pt x="47858" y="44326"/>
                      <a:pt x="47858" y="444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"/>
              <p:cNvSpPr/>
              <p:nvPr/>
            </p:nvSpPr>
            <p:spPr>
              <a:xfrm>
                <a:off x="3321229" y="5891615"/>
                <a:ext cx="80832" cy="82779"/>
              </a:xfrm>
              <a:custGeom>
                <a:avLst/>
                <a:gdLst/>
                <a:ahLst/>
                <a:cxnLst/>
                <a:rect l="l" t="t" r="r" b="b"/>
                <a:pathLst>
                  <a:path w="80832" h="82779" extrusionOk="0">
                    <a:moveTo>
                      <a:pt x="66889" y="45183"/>
                    </a:moveTo>
                    <a:cubicBezTo>
                      <a:pt x="69118" y="43983"/>
                      <a:pt x="71176" y="42611"/>
                      <a:pt x="73062" y="40897"/>
                    </a:cubicBezTo>
                    <a:cubicBezTo>
                      <a:pt x="78891" y="35411"/>
                      <a:pt x="82663" y="26495"/>
                      <a:pt x="79920" y="18780"/>
                    </a:cubicBezTo>
                    <a:cubicBezTo>
                      <a:pt x="78205" y="13465"/>
                      <a:pt x="73062" y="10722"/>
                      <a:pt x="67747" y="12436"/>
                    </a:cubicBezTo>
                    <a:cubicBezTo>
                      <a:pt x="63803" y="13808"/>
                      <a:pt x="60031" y="17237"/>
                      <a:pt x="56945" y="19980"/>
                    </a:cubicBezTo>
                    <a:cubicBezTo>
                      <a:pt x="55231" y="21523"/>
                      <a:pt x="53688" y="23066"/>
                      <a:pt x="52145" y="24781"/>
                    </a:cubicBezTo>
                    <a:cubicBezTo>
                      <a:pt x="51287" y="21352"/>
                      <a:pt x="50259" y="17923"/>
                      <a:pt x="48887" y="14665"/>
                    </a:cubicBezTo>
                    <a:cubicBezTo>
                      <a:pt x="47001" y="10207"/>
                      <a:pt x="45287" y="5235"/>
                      <a:pt x="41172" y="2321"/>
                    </a:cubicBezTo>
                    <a:cubicBezTo>
                      <a:pt x="37743" y="-80"/>
                      <a:pt x="32771" y="-937"/>
                      <a:pt x="28999" y="1292"/>
                    </a:cubicBezTo>
                    <a:cubicBezTo>
                      <a:pt x="20598" y="5921"/>
                      <a:pt x="24027" y="18094"/>
                      <a:pt x="26941" y="25124"/>
                    </a:cubicBezTo>
                    <a:cubicBezTo>
                      <a:pt x="27113" y="25466"/>
                      <a:pt x="27284" y="25638"/>
                      <a:pt x="27284" y="25981"/>
                    </a:cubicBezTo>
                    <a:cubicBezTo>
                      <a:pt x="23855" y="24609"/>
                      <a:pt x="20426" y="23752"/>
                      <a:pt x="16826" y="23581"/>
                    </a:cubicBezTo>
                    <a:cubicBezTo>
                      <a:pt x="8596" y="23409"/>
                      <a:pt x="710" y="28553"/>
                      <a:pt x="24" y="37297"/>
                    </a:cubicBezTo>
                    <a:cubicBezTo>
                      <a:pt x="-491" y="46555"/>
                      <a:pt x="7396" y="53413"/>
                      <a:pt x="15969" y="54784"/>
                    </a:cubicBezTo>
                    <a:cubicBezTo>
                      <a:pt x="17512" y="54956"/>
                      <a:pt x="18883" y="55127"/>
                      <a:pt x="20426" y="55299"/>
                    </a:cubicBezTo>
                    <a:cubicBezTo>
                      <a:pt x="20426" y="55470"/>
                      <a:pt x="20255" y="55470"/>
                      <a:pt x="20255" y="55642"/>
                    </a:cubicBezTo>
                    <a:cubicBezTo>
                      <a:pt x="16997" y="62843"/>
                      <a:pt x="13225" y="74330"/>
                      <a:pt x="20598" y="80330"/>
                    </a:cubicBezTo>
                    <a:cubicBezTo>
                      <a:pt x="28485" y="86674"/>
                      <a:pt x="37914" y="79473"/>
                      <a:pt x="42372" y="72615"/>
                    </a:cubicBezTo>
                    <a:cubicBezTo>
                      <a:pt x="43229" y="71243"/>
                      <a:pt x="43915" y="70043"/>
                      <a:pt x="44601" y="68500"/>
                    </a:cubicBezTo>
                    <a:cubicBezTo>
                      <a:pt x="45630" y="70386"/>
                      <a:pt x="46830" y="72272"/>
                      <a:pt x="48373" y="73987"/>
                    </a:cubicBezTo>
                    <a:cubicBezTo>
                      <a:pt x="54545" y="80673"/>
                      <a:pt x="64832" y="81188"/>
                      <a:pt x="71176" y="74330"/>
                    </a:cubicBezTo>
                    <a:cubicBezTo>
                      <a:pt x="77519" y="67643"/>
                      <a:pt x="77348" y="57699"/>
                      <a:pt x="72204" y="50498"/>
                    </a:cubicBezTo>
                    <a:cubicBezTo>
                      <a:pt x="70661" y="48612"/>
                      <a:pt x="68775" y="46726"/>
                      <a:pt x="66889" y="45183"/>
                    </a:cubicBezTo>
                    <a:close/>
                    <a:moveTo>
                      <a:pt x="47687" y="44497"/>
                    </a:moveTo>
                    <a:cubicBezTo>
                      <a:pt x="47687" y="45012"/>
                      <a:pt x="47515" y="45526"/>
                      <a:pt x="47515" y="46040"/>
                    </a:cubicBezTo>
                    <a:cubicBezTo>
                      <a:pt x="47515" y="46040"/>
                      <a:pt x="47515" y="46212"/>
                      <a:pt x="47515" y="46212"/>
                    </a:cubicBezTo>
                    <a:cubicBezTo>
                      <a:pt x="47515" y="46383"/>
                      <a:pt x="47344" y="46555"/>
                      <a:pt x="47344" y="46726"/>
                    </a:cubicBezTo>
                    <a:cubicBezTo>
                      <a:pt x="47344" y="46726"/>
                      <a:pt x="47344" y="46726"/>
                      <a:pt x="47344" y="46898"/>
                    </a:cubicBezTo>
                    <a:cubicBezTo>
                      <a:pt x="47173" y="47240"/>
                      <a:pt x="47001" y="47584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658" y="48441"/>
                      <a:pt x="46315" y="48784"/>
                      <a:pt x="45972" y="49127"/>
                    </a:cubicBezTo>
                    <a:cubicBezTo>
                      <a:pt x="45972" y="49127"/>
                      <a:pt x="45972" y="49298"/>
                      <a:pt x="45801" y="49298"/>
                    </a:cubicBezTo>
                    <a:cubicBezTo>
                      <a:pt x="45458" y="49641"/>
                      <a:pt x="45115" y="49812"/>
                      <a:pt x="44772" y="50155"/>
                    </a:cubicBezTo>
                    <a:cubicBezTo>
                      <a:pt x="44429" y="50327"/>
                      <a:pt x="44258" y="50498"/>
                      <a:pt x="43915" y="50498"/>
                    </a:cubicBezTo>
                    <a:cubicBezTo>
                      <a:pt x="43572" y="50669"/>
                      <a:pt x="43401" y="50841"/>
                      <a:pt x="43058" y="50841"/>
                    </a:cubicBezTo>
                    <a:cubicBezTo>
                      <a:pt x="42886" y="50841"/>
                      <a:pt x="42543" y="50841"/>
                      <a:pt x="42372" y="51013"/>
                    </a:cubicBezTo>
                    <a:cubicBezTo>
                      <a:pt x="42201" y="51013"/>
                      <a:pt x="41858" y="51013"/>
                      <a:pt x="41686" y="51184"/>
                    </a:cubicBezTo>
                    <a:cubicBezTo>
                      <a:pt x="41686" y="51184"/>
                      <a:pt x="41515" y="51184"/>
                      <a:pt x="41515" y="51184"/>
                    </a:cubicBezTo>
                    <a:cubicBezTo>
                      <a:pt x="41000" y="51184"/>
                      <a:pt x="40486" y="51184"/>
                      <a:pt x="39972" y="51013"/>
                    </a:cubicBezTo>
                    <a:cubicBezTo>
                      <a:pt x="39800" y="51013"/>
                      <a:pt x="39457" y="50841"/>
                      <a:pt x="39286" y="50669"/>
                    </a:cubicBezTo>
                    <a:cubicBezTo>
                      <a:pt x="39114" y="50669"/>
                      <a:pt x="39114" y="50498"/>
                      <a:pt x="38943" y="50498"/>
                    </a:cubicBezTo>
                    <a:cubicBezTo>
                      <a:pt x="38600" y="50327"/>
                      <a:pt x="38257" y="50327"/>
                      <a:pt x="38086" y="50155"/>
                    </a:cubicBezTo>
                    <a:cubicBezTo>
                      <a:pt x="37571" y="49812"/>
                      <a:pt x="36886" y="49298"/>
                      <a:pt x="36371" y="48784"/>
                    </a:cubicBezTo>
                    <a:cubicBezTo>
                      <a:pt x="36371" y="48784"/>
                      <a:pt x="36371" y="48784"/>
                      <a:pt x="36371" y="48784"/>
                    </a:cubicBezTo>
                    <a:lnTo>
                      <a:pt x="35685" y="47755"/>
                    </a:lnTo>
                    <a:cubicBezTo>
                      <a:pt x="35514" y="47412"/>
                      <a:pt x="35343" y="47069"/>
                      <a:pt x="35171" y="46555"/>
                    </a:cubicBezTo>
                    <a:cubicBezTo>
                      <a:pt x="35171" y="46383"/>
                      <a:pt x="35171" y="46212"/>
                      <a:pt x="35171" y="45869"/>
                    </a:cubicBezTo>
                    <a:cubicBezTo>
                      <a:pt x="35171" y="45526"/>
                      <a:pt x="35171" y="45355"/>
                      <a:pt x="35171" y="45012"/>
                    </a:cubicBezTo>
                    <a:lnTo>
                      <a:pt x="35171" y="44497"/>
                    </a:lnTo>
                    <a:cubicBezTo>
                      <a:pt x="35171" y="44155"/>
                      <a:pt x="35171" y="43983"/>
                      <a:pt x="35171" y="43640"/>
                    </a:cubicBezTo>
                    <a:cubicBezTo>
                      <a:pt x="35171" y="43469"/>
                      <a:pt x="35171" y="43469"/>
                      <a:pt x="35171" y="43297"/>
                    </a:cubicBezTo>
                    <a:cubicBezTo>
                      <a:pt x="35171" y="42783"/>
                      <a:pt x="35343" y="42440"/>
                      <a:pt x="35343" y="41926"/>
                    </a:cubicBezTo>
                    <a:cubicBezTo>
                      <a:pt x="35343" y="41926"/>
                      <a:pt x="35343" y="41754"/>
                      <a:pt x="35343" y="41754"/>
                    </a:cubicBezTo>
                    <a:cubicBezTo>
                      <a:pt x="35343" y="41754"/>
                      <a:pt x="35343" y="41583"/>
                      <a:pt x="35343" y="41583"/>
                    </a:cubicBezTo>
                    <a:cubicBezTo>
                      <a:pt x="35514" y="41240"/>
                      <a:pt x="35685" y="40726"/>
                      <a:pt x="35857" y="40382"/>
                    </a:cubicBezTo>
                    <a:cubicBezTo>
                      <a:pt x="35857" y="40382"/>
                      <a:pt x="35857" y="40211"/>
                      <a:pt x="36028" y="40211"/>
                    </a:cubicBezTo>
                    <a:cubicBezTo>
                      <a:pt x="36200" y="39868"/>
                      <a:pt x="36543" y="39525"/>
                      <a:pt x="36886" y="39182"/>
                    </a:cubicBezTo>
                    <a:cubicBezTo>
                      <a:pt x="36886" y="39182"/>
                      <a:pt x="37057" y="39011"/>
                      <a:pt x="37057" y="39011"/>
                    </a:cubicBezTo>
                    <a:cubicBezTo>
                      <a:pt x="37057" y="39011"/>
                      <a:pt x="37057" y="39011"/>
                      <a:pt x="37057" y="39011"/>
                    </a:cubicBezTo>
                    <a:cubicBezTo>
                      <a:pt x="37228" y="38840"/>
                      <a:pt x="37743" y="38497"/>
                      <a:pt x="38086" y="38325"/>
                    </a:cubicBezTo>
                    <a:cubicBezTo>
                      <a:pt x="38086" y="38325"/>
                      <a:pt x="38257" y="38154"/>
                      <a:pt x="38257" y="38154"/>
                    </a:cubicBezTo>
                    <a:cubicBezTo>
                      <a:pt x="38600" y="37982"/>
                      <a:pt x="39114" y="37811"/>
                      <a:pt x="39457" y="37639"/>
                    </a:cubicBezTo>
                    <a:cubicBezTo>
                      <a:pt x="39457" y="37639"/>
                      <a:pt x="39457" y="37639"/>
                      <a:pt x="39457" y="37639"/>
                    </a:cubicBezTo>
                    <a:cubicBezTo>
                      <a:pt x="39457" y="37639"/>
                      <a:pt x="39629" y="37639"/>
                      <a:pt x="39629" y="37639"/>
                    </a:cubicBezTo>
                    <a:cubicBezTo>
                      <a:pt x="39800" y="37639"/>
                      <a:pt x="40143" y="37639"/>
                      <a:pt x="40315" y="37468"/>
                    </a:cubicBezTo>
                    <a:cubicBezTo>
                      <a:pt x="40486" y="37468"/>
                      <a:pt x="40829" y="37468"/>
                      <a:pt x="41000" y="37297"/>
                    </a:cubicBezTo>
                    <a:cubicBezTo>
                      <a:pt x="41000" y="37297"/>
                      <a:pt x="41172" y="37297"/>
                      <a:pt x="41172" y="37297"/>
                    </a:cubicBezTo>
                    <a:cubicBezTo>
                      <a:pt x="41686" y="37297"/>
                      <a:pt x="42029" y="37468"/>
                      <a:pt x="42543" y="37468"/>
                    </a:cubicBezTo>
                    <a:cubicBezTo>
                      <a:pt x="42715" y="37468"/>
                      <a:pt x="42715" y="37468"/>
                      <a:pt x="42886" y="37468"/>
                    </a:cubicBezTo>
                    <a:cubicBezTo>
                      <a:pt x="43058" y="37468"/>
                      <a:pt x="43229" y="37639"/>
                      <a:pt x="43401" y="37639"/>
                    </a:cubicBezTo>
                    <a:cubicBezTo>
                      <a:pt x="43572" y="37639"/>
                      <a:pt x="43744" y="37639"/>
                      <a:pt x="43744" y="37639"/>
                    </a:cubicBezTo>
                    <a:cubicBezTo>
                      <a:pt x="44086" y="37811"/>
                      <a:pt x="44429" y="37982"/>
                      <a:pt x="44944" y="38154"/>
                    </a:cubicBezTo>
                    <a:lnTo>
                      <a:pt x="45972" y="38840"/>
                    </a:lnTo>
                    <a:cubicBezTo>
                      <a:pt x="45972" y="38840"/>
                      <a:pt x="46144" y="39011"/>
                      <a:pt x="46144" y="39011"/>
                    </a:cubicBezTo>
                    <a:cubicBezTo>
                      <a:pt x="46144" y="39011"/>
                      <a:pt x="46144" y="39182"/>
                      <a:pt x="46315" y="39182"/>
                    </a:cubicBezTo>
                    <a:cubicBezTo>
                      <a:pt x="46315" y="39182"/>
                      <a:pt x="46487" y="39354"/>
                      <a:pt x="46487" y="39354"/>
                    </a:cubicBezTo>
                    <a:cubicBezTo>
                      <a:pt x="46658" y="39525"/>
                      <a:pt x="46830" y="39697"/>
                      <a:pt x="47001" y="39868"/>
                    </a:cubicBezTo>
                    <a:cubicBezTo>
                      <a:pt x="47173" y="40040"/>
                      <a:pt x="47344" y="40211"/>
                      <a:pt x="47515" y="40554"/>
                    </a:cubicBezTo>
                    <a:cubicBezTo>
                      <a:pt x="47687" y="40897"/>
                      <a:pt x="47858" y="41411"/>
                      <a:pt x="48030" y="41754"/>
                    </a:cubicBezTo>
                    <a:cubicBezTo>
                      <a:pt x="48030" y="41754"/>
                      <a:pt x="48030" y="41754"/>
                      <a:pt x="48030" y="41926"/>
                    </a:cubicBezTo>
                    <a:cubicBezTo>
                      <a:pt x="48030" y="42097"/>
                      <a:pt x="48030" y="42097"/>
                      <a:pt x="48030" y="42269"/>
                    </a:cubicBezTo>
                    <a:cubicBezTo>
                      <a:pt x="48030" y="42783"/>
                      <a:pt x="48201" y="43297"/>
                      <a:pt x="48201" y="43811"/>
                    </a:cubicBezTo>
                    <a:cubicBezTo>
                      <a:pt x="47687" y="44155"/>
                      <a:pt x="47687" y="44326"/>
                      <a:pt x="47687" y="444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"/>
              <p:cNvSpPr/>
              <p:nvPr/>
            </p:nvSpPr>
            <p:spPr>
              <a:xfrm>
                <a:off x="3855810" y="5954880"/>
                <a:ext cx="80832" cy="82780"/>
              </a:xfrm>
              <a:custGeom>
                <a:avLst/>
                <a:gdLst/>
                <a:ahLst/>
                <a:cxnLst/>
                <a:rect l="l" t="t" r="r" b="b"/>
                <a:pathLst>
                  <a:path w="80832" h="82780" extrusionOk="0">
                    <a:moveTo>
                      <a:pt x="66889" y="45183"/>
                    </a:moveTo>
                    <a:cubicBezTo>
                      <a:pt x="69118" y="43983"/>
                      <a:pt x="71176" y="42612"/>
                      <a:pt x="73062" y="40897"/>
                    </a:cubicBezTo>
                    <a:cubicBezTo>
                      <a:pt x="78891" y="35410"/>
                      <a:pt x="82663" y="26495"/>
                      <a:pt x="79920" y="18780"/>
                    </a:cubicBezTo>
                    <a:cubicBezTo>
                      <a:pt x="78205" y="13465"/>
                      <a:pt x="73062" y="10722"/>
                      <a:pt x="67747" y="12436"/>
                    </a:cubicBezTo>
                    <a:cubicBezTo>
                      <a:pt x="63803" y="13808"/>
                      <a:pt x="60031" y="17237"/>
                      <a:pt x="56945" y="19980"/>
                    </a:cubicBezTo>
                    <a:cubicBezTo>
                      <a:pt x="55231" y="21523"/>
                      <a:pt x="53688" y="23066"/>
                      <a:pt x="52145" y="24781"/>
                    </a:cubicBezTo>
                    <a:cubicBezTo>
                      <a:pt x="51287" y="21352"/>
                      <a:pt x="50259" y="17923"/>
                      <a:pt x="48887" y="14665"/>
                    </a:cubicBezTo>
                    <a:cubicBezTo>
                      <a:pt x="47001" y="10207"/>
                      <a:pt x="45287" y="5236"/>
                      <a:pt x="41172" y="2321"/>
                    </a:cubicBezTo>
                    <a:cubicBezTo>
                      <a:pt x="37743" y="-80"/>
                      <a:pt x="32771" y="-937"/>
                      <a:pt x="28999" y="1292"/>
                    </a:cubicBezTo>
                    <a:cubicBezTo>
                      <a:pt x="20598" y="5921"/>
                      <a:pt x="24027" y="18094"/>
                      <a:pt x="26941" y="25123"/>
                    </a:cubicBezTo>
                    <a:cubicBezTo>
                      <a:pt x="27113" y="25467"/>
                      <a:pt x="27284" y="25638"/>
                      <a:pt x="27284" y="25981"/>
                    </a:cubicBezTo>
                    <a:cubicBezTo>
                      <a:pt x="23855" y="24609"/>
                      <a:pt x="20426" y="23752"/>
                      <a:pt x="16826" y="23581"/>
                    </a:cubicBezTo>
                    <a:cubicBezTo>
                      <a:pt x="8596" y="23409"/>
                      <a:pt x="710" y="28552"/>
                      <a:pt x="24" y="37297"/>
                    </a:cubicBezTo>
                    <a:cubicBezTo>
                      <a:pt x="-491" y="46555"/>
                      <a:pt x="7396" y="53413"/>
                      <a:pt x="15969" y="54784"/>
                    </a:cubicBezTo>
                    <a:cubicBezTo>
                      <a:pt x="17512" y="54956"/>
                      <a:pt x="18883" y="55127"/>
                      <a:pt x="20426" y="55299"/>
                    </a:cubicBezTo>
                    <a:cubicBezTo>
                      <a:pt x="20426" y="55470"/>
                      <a:pt x="20255" y="55470"/>
                      <a:pt x="20255" y="55642"/>
                    </a:cubicBezTo>
                    <a:cubicBezTo>
                      <a:pt x="16997" y="62842"/>
                      <a:pt x="13225" y="74330"/>
                      <a:pt x="20598" y="80331"/>
                    </a:cubicBezTo>
                    <a:cubicBezTo>
                      <a:pt x="28485" y="86674"/>
                      <a:pt x="37914" y="79473"/>
                      <a:pt x="42372" y="72615"/>
                    </a:cubicBezTo>
                    <a:cubicBezTo>
                      <a:pt x="43229" y="71244"/>
                      <a:pt x="43915" y="70044"/>
                      <a:pt x="44601" y="68500"/>
                    </a:cubicBezTo>
                    <a:cubicBezTo>
                      <a:pt x="45630" y="70387"/>
                      <a:pt x="46830" y="72272"/>
                      <a:pt x="48373" y="73987"/>
                    </a:cubicBezTo>
                    <a:cubicBezTo>
                      <a:pt x="54545" y="80674"/>
                      <a:pt x="64832" y="81188"/>
                      <a:pt x="71176" y="74330"/>
                    </a:cubicBezTo>
                    <a:cubicBezTo>
                      <a:pt x="77519" y="67643"/>
                      <a:pt x="77348" y="57699"/>
                      <a:pt x="72204" y="50498"/>
                    </a:cubicBezTo>
                    <a:cubicBezTo>
                      <a:pt x="70661" y="48612"/>
                      <a:pt x="68775" y="46726"/>
                      <a:pt x="66889" y="45183"/>
                    </a:cubicBezTo>
                    <a:close/>
                    <a:moveTo>
                      <a:pt x="47687" y="44497"/>
                    </a:moveTo>
                    <a:cubicBezTo>
                      <a:pt x="47687" y="45012"/>
                      <a:pt x="47515" y="45526"/>
                      <a:pt x="47515" y="46041"/>
                    </a:cubicBezTo>
                    <a:cubicBezTo>
                      <a:pt x="47515" y="46041"/>
                      <a:pt x="47515" y="46212"/>
                      <a:pt x="47515" y="46212"/>
                    </a:cubicBezTo>
                    <a:cubicBezTo>
                      <a:pt x="47515" y="46384"/>
                      <a:pt x="47344" y="46555"/>
                      <a:pt x="47344" y="46726"/>
                    </a:cubicBezTo>
                    <a:cubicBezTo>
                      <a:pt x="47344" y="46726"/>
                      <a:pt x="47344" y="46726"/>
                      <a:pt x="47344" y="46898"/>
                    </a:cubicBezTo>
                    <a:cubicBezTo>
                      <a:pt x="47173" y="47241"/>
                      <a:pt x="47001" y="47584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658" y="48441"/>
                      <a:pt x="46315" y="48784"/>
                      <a:pt x="45972" y="49126"/>
                    </a:cubicBezTo>
                    <a:cubicBezTo>
                      <a:pt x="45972" y="49126"/>
                      <a:pt x="45972" y="49298"/>
                      <a:pt x="45801" y="49298"/>
                    </a:cubicBezTo>
                    <a:cubicBezTo>
                      <a:pt x="45458" y="49641"/>
                      <a:pt x="45115" y="49813"/>
                      <a:pt x="44772" y="50155"/>
                    </a:cubicBezTo>
                    <a:cubicBezTo>
                      <a:pt x="44429" y="50327"/>
                      <a:pt x="44258" y="50498"/>
                      <a:pt x="43915" y="50498"/>
                    </a:cubicBezTo>
                    <a:cubicBezTo>
                      <a:pt x="43572" y="50670"/>
                      <a:pt x="43401" y="50841"/>
                      <a:pt x="43058" y="50841"/>
                    </a:cubicBezTo>
                    <a:cubicBezTo>
                      <a:pt x="42886" y="50841"/>
                      <a:pt x="42543" y="50841"/>
                      <a:pt x="42372" y="51013"/>
                    </a:cubicBezTo>
                    <a:cubicBezTo>
                      <a:pt x="42201" y="51013"/>
                      <a:pt x="41858" y="51013"/>
                      <a:pt x="41686" y="51184"/>
                    </a:cubicBezTo>
                    <a:cubicBezTo>
                      <a:pt x="41686" y="51184"/>
                      <a:pt x="41515" y="51184"/>
                      <a:pt x="41515" y="51184"/>
                    </a:cubicBezTo>
                    <a:cubicBezTo>
                      <a:pt x="41000" y="51184"/>
                      <a:pt x="40486" y="51184"/>
                      <a:pt x="39972" y="51013"/>
                    </a:cubicBezTo>
                    <a:cubicBezTo>
                      <a:pt x="39800" y="51013"/>
                      <a:pt x="39457" y="50841"/>
                      <a:pt x="39286" y="50670"/>
                    </a:cubicBezTo>
                    <a:cubicBezTo>
                      <a:pt x="39114" y="50670"/>
                      <a:pt x="39114" y="50498"/>
                      <a:pt x="38943" y="50498"/>
                    </a:cubicBezTo>
                    <a:cubicBezTo>
                      <a:pt x="38600" y="50327"/>
                      <a:pt x="38257" y="50327"/>
                      <a:pt x="38086" y="50155"/>
                    </a:cubicBezTo>
                    <a:cubicBezTo>
                      <a:pt x="37571" y="49813"/>
                      <a:pt x="36886" y="49298"/>
                      <a:pt x="36371" y="48784"/>
                    </a:cubicBezTo>
                    <a:cubicBezTo>
                      <a:pt x="36371" y="48784"/>
                      <a:pt x="36371" y="48784"/>
                      <a:pt x="36371" y="48784"/>
                    </a:cubicBezTo>
                    <a:lnTo>
                      <a:pt x="35685" y="47755"/>
                    </a:lnTo>
                    <a:cubicBezTo>
                      <a:pt x="35514" y="47412"/>
                      <a:pt x="35343" y="47069"/>
                      <a:pt x="35171" y="46555"/>
                    </a:cubicBezTo>
                    <a:cubicBezTo>
                      <a:pt x="35171" y="46384"/>
                      <a:pt x="35171" y="46212"/>
                      <a:pt x="35171" y="45869"/>
                    </a:cubicBezTo>
                    <a:cubicBezTo>
                      <a:pt x="35171" y="45526"/>
                      <a:pt x="35171" y="45355"/>
                      <a:pt x="35171" y="45012"/>
                    </a:cubicBezTo>
                    <a:lnTo>
                      <a:pt x="35171" y="44497"/>
                    </a:lnTo>
                    <a:cubicBezTo>
                      <a:pt x="35171" y="44155"/>
                      <a:pt x="35171" y="43983"/>
                      <a:pt x="35171" y="43640"/>
                    </a:cubicBezTo>
                    <a:cubicBezTo>
                      <a:pt x="35171" y="43469"/>
                      <a:pt x="35171" y="43469"/>
                      <a:pt x="35171" y="43297"/>
                    </a:cubicBezTo>
                    <a:cubicBezTo>
                      <a:pt x="35171" y="42783"/>
                      <a:pt x="35343" y="42440"/>
                      <a:pt x="35343" y="41926"/>
                    </a:cubicBezTo>
                    <a:cubicBezTo>
                      <a:pt x="35343" y="41926"/>
                      <a:pt x="35343" y="41754"/>
                      <a:pt x="35343" y="41754"/>
                    </a:cubicBezTo>
                    <a:cubicBezTo>
                      <a:pt x="35343" y="41754"/>
                      <a:pt x="35343" y="41583"/>
                      <a:pt x="35343" y="41583"/>
                    </a:cubicBezTo>
                    <a:cubicBezTo>
                      <a:pt x="35514" y="41240"/>
                      <a:pt x="35685" y="40726"/>
                      <a:pt x="35857" y="40383"/>
                    </a:cubicBezTo>
                    <a:cubicBezTo>
                      <a:pt x="35857" y="40383"/>
                      <a:pt x="35857" y="40211"/>
                      <a:pt x="36028" y="40211"/>
                    </a:cubicBezTo>
                    <a:cubicBezTo>
                      <a:pt x="36200" y="39868"/>
                      <a:pt x="36543" y="39526"/>
                      <a:pt x="36886" y="39183"/>
                    </a:cubicBezTo>
                    <a:cubicBezTo>
                      <a:pt x="36886" y="39183"/>
                      <a:pt x="37057" y="39011"/>
                      <a:pt x="37057" y="39011"/>
                    </a:cubicBezTo>
                    <a:cubicBezTo>
                      <a:pt x="37057" y="39011"/>
                      <a:pt x="37057" y="39011"/>
                      <a:pt x="37057" y="39011"/>
                    </a:cubicBezTo>
                    <a:cubicBezTo>
                      <a:pt x="37228" y="38839"/>
                      <a:pt x="37743" y="38497"/>
                      <a:pt x="38086" y="38325"/>
                    </a:cubicBezTo>
                    <a:cubicBezTo>
                      <a:pt x="38086" y="38325"/>
                      <a:pt x="38257" y="38154"/>
                      <a:pt x="38257" y="38154"/>
                    </a:cubicBezTo>
                    <a:cubicBezTo>
                      <a:pt x="38600" y="37982"/>
                      <a:pt x="39114" y="37811"/>
                      <a:pt x="39457" y="37639"/>
                    </a:cubicBezTo>
                    <a:cubicBezTo>
                      <a:pt x="39457" y="37639"/>
                      <a:pt x="39457" y="37639"/>
                      <a:pt x="39457" y="37639"/>
                    </a:cubicBezTo>
                    <a:cubicBezTo>
                      <a:pt x="39457" y="37639"/>
                      <a:pt x="39629" y="37639"/>
                      <a:pt x="39629" y="37639"/>
                    </a:cubicBezTo>
                    <a:cubicBezTo>
                      <a:pt x="39800" y="37639"/>
                      <a:pt x="40143" y="37639"/>
                      <a:pt x="40315" y="37468"/>
                    </a:cubicBezTo>
                    <a:cubicBezTo>
                      <a:pt x="40486" y="37468"/>
                      <a:pt x="40829" y="37468"/>
                      <a:pt x="41000" y="37297"/>
                    </a:cubicBezTo>
                    <a:cubicBezTo>
                      <a:pt x="41000" y="37297"/>
                      <a:pt x="41172" y="37297"/>
                      <a:pt x="41172" y="37297"/>
                    </a:cubicBezTo>
                    <a:cubicBezTo>
                      <a:pt x="41686" y="37297"/>
                      <a:pt x="42029" y="37468"/>
                      <a:pt x="42543" y="37468"/>
                    </a:cubicBezTo>
                    <a:cubicBezTo>
                      <a:pt x="42715" y="37468"/>
                      <a:pt x="42715" y="37468"/>
                      <a:pt x="42886" y="37468"/>
                    </a:cubicBezTo>
                    <a:cubicBezTo>
                      <a:pt x="43058" y="37468"/>
                      <a:pt x="43229" y="37639"/>
                      <a:pt x="43401" y="37639"/>
                    </a:cubicBezTo>
                    <a:cubicBezTo>
                      <a:pt x="43572" y="37639"/>
                      <a:pt x="43744" y="37639"/>
                      <a:pt x="43744" y="37639"/>
                    </a:cubicBezTo>
                    <a:cubicBezTo>
                      <a:pt x="44086" y="37811"/>
                      <a:pt x="44429" y="37982"/>
                      <a:pt x="44944" y="38154"/>
                    </a:cubicBezTo>
                    <a:lnTo>
                      <a:pt x="45972" y="38839"/>
                    </a:lnTo>
                    <a:cubicBezTo>
                      <a:pt x="45972" y="38839"/>
                      <a:pt x="46144" y="39011"/>
                      <a:pt x="46144" y="39011"/>
                    </a:cubicBezTo>
                    <a:cubicBezTo>
                      <a:pt x="46144" y="39011"/>
                      <a:pt x="46144" y="39183"/>
                      <a:pt x="46315" y="39183"/>
                    </a:cubicBezTo>
                    <a:cubicBezTo>
                      <a:pt x="46315" y="39183"/>
                      <a:pt x="46487" y="39354"/>
                      <a:pt x="46487" y="39354"/>
                    </a:cubicBezTo>
                    <a:cubicBezTo>
                      <a:pt x="46658" y="39526"/>
                      <a:pt x="46830" y="39697"/>
                      <a:pt x="47001" y="39868"/>
                    </a:cubicBezTo>
                    <a:cubicBezTo>
                      <a:pt x="47173" y="40040"/>
                      <a:pt x="47344" y="40211"/>
                      <a:pt x="47515" y="40554"/>
                    </a:cubicBezTo>
                    <a:cubicBezTo>
                      <a:pt x="47687" y="40897"/>
                      <a:pt x="47858" y="41411"/>
                      <a:pt x="48030" y="41754"/>
                    </a:cubicBezTo>
                    <a:cubicBezTo>
                      <a:pt x="48030" y="41754"/>
                      <a:pt x="48030" y="41754"/>
                      <a:pt x="48030" y="41926"/>
                    </a:cubicBezTo>
                    <a:cubicBezTo>
                      <a:pt x="48030" y="42097"/>
                      <a:pt x="48030" y="42097"/>
                      <a:pt x="48030" y="42268"/>
                    </a:cubicBezTo>
                    <a:cubicBezTo>
                      <a:pt x="48030" y="42783"/>
                      <a:pt x="48201" y="43297"/>
                      <a:pt x="48201" y="43812"/>
                    </a:cubicBezTo>
                    <a:cubicBezTo>
                      <a:pt x="47687" y="44155"/>
                      <a:pt x="47687" y="44326"/>
                      <a:pt x="47687" y="444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"/>
              <p:cNvSpPr/>
              <p:nvPr/>
            </p:nvSpPr>
            <p:spPr>
              <a:xfrm>
                <a:off x="3454516" y="5614040"/>
                <a:ext cx="78726" cy="75674"/>
              </a:xfrm>
              <a:custGeom>
                <a:avLst/>
                <a:gdLst/>
                <a:ahLst/>
                <a:cxnLst/>
                <a:rect l="l" t="t" r="r" b="b"/>
                <a:pathLst>
                  <a:path w="78726" h="75674" extrusionOk="0">
                    <a:moveTo>
                      <a:pt x="78306" y="27007"/>
                    </a:moveTo>
                    <a:cubicBezTo>
                      <a:pt x="75734" y="17577"/>
                      <a:pt x="65619" y="19292"/>
                      <a:pt x="58418" y="21349"/>
                    </a:cubicBezTo>
                    <a:cubicBezTo>
                      <a:pt x="56532" y="21863"/>
                      <a:pt x="54646" y="22550"/>
                      <a:pt x="52760" y="23064"/>
                    </a:cubicBezTo>
                    <a:cubicBezTo>
                      <a:pt x="53446" y="21692"/>
                      <a:pt x="54303" y="20149"/>
                      <a:pt x="54989" y="18777"/>
                    </a:cubicBezTo>
                    <a:cubicBezTo>
                      <a:pt x="56703" y="15348"/>
                      <a:pt x="57560" y="11576"/>
                      <a:pt x="56360" y="7633"/>
                    </a:cubicBezTo>
                    <a:cubicBezTo>
                      <a:pt x="55160" y="3690"/>
                      <a:pt x="51903" y="604"/>
                      <a:pt x="47788" y="89"/>
                    </a:cubicBezTo>
                    <a:cubicBezTo>
                      <a:pt x="39730" y="-939"/>
                      <a:pt x="34243" y="7119"/>
                      <a:pt x="31500" y="13634"/>
                    </a:cubicBezTo>
                    <a:cubicBezTo>
                      <a:pt x="30471" y="15863"/>
                      <a:pt x="29785" y="18263"/>
                      <a:pt x="29100" y="20663"/>
                    </a:cubicBezTo>
                    <a:cubicBezTo>
                      <a:pt x="27900" y="19463"/>
                      <a:pt x="26528" y="18263"/>
                      <a:pt x="25156" y="17234"/>
                    </a:cubicBezTo>
                    <a:cubicBezTo>
                      <a:pt x="19156" y="12434"/>
                      <a:pt x="10926" y="7633"/>
                      <a:pt x="3725" y="13291"/>
                    </a:cubicBezTo>
                    <a:cubicBezTo>
                      <a:pt x="125" y="16206"/>
                      <a:pt x="-1247" y="21178"/>
                      <a:pt x="1325" y="25292"/>
                    </a:cubicBezTo>
                    <a:cubicBezTo>
                      <a:pt x="3039" y="28036"/>
                      <a:pt x="5268" y="30779"/>
                      <a:pt x="7840" y="32837"/>
                    </a:cubicBezTo>
                    <a:cubicBezTo>
                      <a:pt x="10926" y="35408"/>
                      <a:pt x="14184" y="37637"/>
                      <a:pt x="17955" y="39180"/>
                    </a:cubicBezTo>
                    <a:cubicBezTo>
                      <a:pt x="14355" y="44666"/>
                      <a:pt x="11612" y="50324"/>
                      <a:pt x="9897" y="56668"/>
                    </a:cubicBezTo>
                    <a:cubicBezTo>
                      <a:pt x="8869" y="60611"/>
                      <a:pt x="8011" y="64898"/>
                      <a:pt x="9554" y="68841"/>
                    </a:cubicBezTo>
                    <a:cubicBezTo>
                      <a:pt x="11440" y="73470"/>
                      <a:pt x="16412" y="75699"/>
                      <a:pt x="21213" y="74499"/>
                    </a:cubicBezTo>
                    <a:cubicBezTo>
                      <a:pt x="24813" y="73470"/>
                      <a:pt x="28414" y="70556"/>
                      <a:pt x="31157" y="67984"/>
                    </a:cubicBezTo>
                    <a:cubicBezTo>
                      <a:pt x="32357" y="66955"/>
                      <a:pt x="33386" y="65755"/>
                      <a:pt x="34243" y="64555"/>
                    </a:cubicBezTo>
                    <a:cubicBezTo>
                      <a:pt x="34415" y="65240"/>
                      <a:pt x="34758" y="65755"/>
                      <a:pt x="35100" y="66440"/>
                    </a:cubicBezTo>
                    <a:cubicBezTo>
                      <a:pt x="39387" y="74499"/>
                      <a:pt x="50702" y="79299"/>
                      <a:pt x="58075" y="72270"/>
                    </a:cubicBezTo>
                    <a:cubicBezTo>
                      <a:pt x="64761" y="65755"/>
                      <a:pt x="62704" y="55125"/>
                      <a:pt x="59103" y="47581"/>
                    </a:cubicBezTo>
                    <a:cubicBezTo>
                      <a:pt x="58761" y="46724"/>
                      <a:pt x="58246" y="45866"/>
                      <a:pt x="57732" y="45009"/>
                    </a:cubicBezTo>
                    <a:cubicBezTo>
                      <a:pt x="59446" y="44838"/>
                      <a:pt x="60989" y="44495"/>
                      <a:pt x="62704" y="44152"/>
                    </a:cubicBezTo>
                    <a:cubicBezTo>
                      <a:pt x="69733" y="41923"/>
                      <a:pt x="81049" y="36437"/>
                      <a:pt x="78306" y="27007"/>
                    </a:cubicBezTo>
                    <a:close/>
                    <a:moveTo>
                      <a:pt x="42987" y="39695"/>
                    </a:moveTo>
                    <a:cubicBezTo>
                      <a:pt x="42987" y="40037"/>
                      <a:pt x="42816" y="40552"/>
                      <a:pt x="42816" y="40895"/>
                    </a:cubicBezTo>
                    <a:cubicBezTo>
                      <a:pt x="42816" y="40895"/>
                      <a:pt x="42816" y="40895"/>
                      <a:pt x="42816" y="41066"/>
                    </a:cubicBezTo>
                    <a:cubicBezTo>
                      <a:pt x="42816" y="41409"/>
                      <a:pt x="42473" y="41923"/>
                      <a:pt x="42301" y="42266"/>
                    </a:cubicBezTo>
                    <a:cubicBezTo>
                      <a:pt x="42301" y="42266"/>
                      <a:pt x="42301" y="42266"/>
                      <a:pt x="42301" y="42437"/>
                    </a:cubicBezTo>
                    <a:cubicBezTo>
                      <a:pt x="42301" y="42437"/>
                      <a:pt x="42301" y="42609"/>
                      <a:pt x="42301" y="42609"/>
                    </a:cubicBezTo>
                    <a:cubicBezTo>
                      <a:pt x="42130" y="43124"/>
                      <a:pt x="41958" y="43466"/>
                      <a:pt x="41787" y="43981"/>
                    </a:cubicBezTo>
                    <a:cubicBezTo>
                      <a:pt x="41787" y="44152"/>
                      <a:pt x="41616" y="44152"/>
                      <a:pt x="41616" y="44324"/>
                    </a:cubicBezTo>
                    <a:cubicBezTo>
                      <a:pt x="41273" y="44838"/>
                      <a:pt x="40930" y="45352"/>
                      <a:pt x="40415" y="45866"/>
                    </a:cubicBezTo>
                    <a:cubicBezTo>
                      <a:pt x="40244" y="46038"/>
                      <a:pt x="40072" y="46209"/>
                      <a:pt x="39901" y="46381"/>
                    </a:cubicBezTo>
                    <a:cubicBezTo>
                      <a:pt x="39558" y="46724"/>
                      <a:pt x="39215" y="47067"/>
                      <a:pt x="38701" y="47238"/>
                    </a:cubicBezTo>
                    <a:cubicBezTo>
                      <a:pt x="38529" y="47410"/>
                      <a:pt x="38187" y="47410"/>
                      <a:pt x="38015" y="47581"/>
                    </a:cubicBezTo>
                    <a:cubicBezTo>
                      <a:pt x="38015" y="47581"/>
                      <a:pt x="37501" y="47753"/>
                      <a:pt x="37329" y="47924"/>
                    </a:cubicBezTo>
                    <a:cubicBezTo>
                      <a:pt x="37158" y="47924"/>
                      <a:pt x="36129" y="48095"/>
                      <a:pt x="35958" y="48095"/>
                    </a:cubicBezTo>
                    <a:cubicBezTo>
                      <a:pt x="35786" y="48095"/>
                      <a:pt x="35443" y="48095"/>
                      <a:pt x="35272" y="47924"/>
                    </a:cubicBezTo>
                    <a:cubicBezTo>
                      <a:pt x="34586" y="47753"/>
                      <a:pt x="34243" y="47753"/>
                      <a:pt x="33557" y="47410"/>
                    </a:cubicBezTo>
                    <a:cubicBezTo>
                      <a:pt x="33386" y="47238"/>
                      <a:pt x="33043" y="47067"/>
                      <a:pt x="32872" y="46895"/>
                    </a:cubicBezTo>
                    <a:cubicBezTo>
                      <a:pt x="32700" y="46724"/>
                      <a:pt x="32357" y="46553"/>
                      <a:pt x="32186" y="46381"/>
                    </a:cubicBezTo>
                    <a:cubicBezTo>
                      <a:pt x="32186" y="46381"/>
                      <a:pt x="32014" y="46209"/>
                      <a:pt x="32014" y="46209"/>
                    </a:cubicBezTo>
                    <a:cubicBezTo>
                      <a:pt x="31500" y="45695"/>
                      <a:pt x="31329" y="45352"/>
                      <a:pt x="30986" y="44838"/>
                    </a:cubicBezTo>
                    <a:cubicBezTo>
                      <a:pt x="30471" y="44324"/>
                      <a:pt x="30300" y="43809"/>
                      <a:pt x="29957" y="43124"/>
                    </a:cubicBezTo>
                    <a:cubicBezTo>
                      <a:pt x="29957" y="42780"/>
                      <a:pt x="29785" y="42266"/>
                      <a:pt x="29785" y="41923"/>
                    </a:cubicBezTo>
                    <a:cubicBezTo>
                      <a:pt x="29785" y="41752"/>
                      <a:pt x="29785" y="41580"/>
                      <a:pt x="29785" y="41409"/>
                    </a:cubicBezTo>
                    <a:cubicBezTo>
                      <a:pt x="29785" y="41066"/>
                      <a:pt x="29785" y="40723"/>
                      <a:pt x="29785" y="40380"/>
                    </a:cubicBezTo>
                    <a:cubicBezTo>
                      <a:pt x="29785" y="39695"/>
                      <a:pt x="29785" y="38837"/>
                      <a:pt x="30128" y="38151"/>
                    </a:cubicBezTo>
                    <a:cubicBezTo>
                      <a:pt x="30300" y="37466"/>
                      <a:pt x="30643" y="36780"/>
                      <a:pt x="31157" y="36266"/>
                    </a:cubicBezTo>
                    <a:cubicBezTo>
                      <a:pt x="31329" y="35751"/>
                      <a:pt x="31500" y="35408"/>
                      <a:pt x="32014" y="34894"/>
                    </a:cubicBezTo>
                    <a:cubicBezTo>
                      <a:pt x="32014" y="34894"/>
                      <a:pt x="32014" y="34894"/>
                      <a:pt x="32014" y="34894"/>
                    </a:cubicBezTo>
                    <a:cubicBezTo>
                      <a:pt x="32186" y="34722"/>
                      <a:pt x="32700" y="34208"/>
                      <a:pt x="33043" y="34037"/>
                    </a:cubicBezTo>
                    <a:cubicBezTo>
                      <a:pt x="33214" y="33865"/>
                      <a:pt x="33557" y="33865"/>
                      <a:pt x="33729" y="33694"/>
                    </a:cubicBezTo>
                    <a:cubicBezTo>
                      <a:pt x="34072" y="33522"/>
                      <a:pt x="34415" y="33351"/>
                      <a:pt x="34758" y="33351"/>
                    </a:cubicBezTo>
                    <a:cubicBezTo>
                      <a:pt x="35272" y="33179"/>
                      <a:pt x="35786" y="33179"/>
                      <a:pt x="36301" y="33179"/>
                    </a:cubicBezTo>
                    <a:cubicBezTo>
                      <a:pt x="36815" y="33179"/>
                      <a:pt x="37501" y="33351"/>
                      <a:pt x="37844" y="33351"/>
                    </a:cubicBezTo>
                    <a:cubicBezTo>
                      <a:pt x="37844" y="33351"/>
                      <a:pt x="37844" y="33351"/>
                      <a:pt x="38015" y="33351"/>
                    </a:cubicBezTo>
                    <a:cubicBezTo>
                      <a:pt x="38358" y="33522"/>
                      <a:pt x="38872" y="33694"/>
                      <a:pt x="39215" y="33865"/>
                    </a:cubicBezTo>
                    <a:cubicBezTo>
                      <a:pt x="39558" y="34037"/>
                      <a:pt x="40072" y="34379"/>
                      <a:pt x="40244" y="34722"/>
                    </a:cubicBezTo>
                    <a:cubicBezTo>
                      <a:pt x="40415" y="34894"/>
                      <a:pt x="40930" y="35408"/>
                      <a:pt x="40930" y="35751"/>
                    </a:cubicBezTo>
                    <a:cubicBezTo>
                      <a:pt x="40930" y="35751"/>
                      <a:pt x="40930" y="35751"/>
                      <a:pt x="40930" y="35922"/>
                    </a:cubicBezTo>
                    <a:cubicBezTo>
                      <a:pt x="40930" y="35922"/>
                      <a:pt x="40930" y="35922"/>
                      <a:pt x="40930" y="36094"/>
                    </a:cubicBezTo>
                    <a:cubicBezTo>
                      <a:pt x="40930" y="36094"/>
                      <a:pt x="40930" y="36094"/>
                      <a:pt x="40930" y="36094"/>
                    </a:cubicBezTo>
                    <a:cubicBezTo>
                      <a:pt x="41616" y="36951"/>
                      <a:pt x="42130" y="37637"/>
                      <a:pt x="42473" y="38666"/>
                    </a:cubicBezTo>
                    <a:cubicBezTo>
                      <a:pt x="42644" y="39008"/>
                      <a:pt x="42644" y="39180"/>
                      <a:pt x="42644" y="39523"/>
                    </a:cubicBezTo>
                    <a:cubicBezTo>
                      <a:pt x="42987" y="39008"/>
                      <a:pt x="42987" y="39351"/>
                      <a:pt x="42987" y="39695"/>
                    </a:cubicBezTo>
                    <a:cubicBezTo>
                      <a:pt x="42987" y="39523"/>
                      <a:pt x="42987" y="39523"/>
                      <a:pt x="42987" y="396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3"/>
              <p:cNvSpPr/>
              <p:nvPr/>
            </p:nvSpPr>
            <p:spPr>
              <a:xfrm>
                <a:off x="4180607" y="5714681"/>
                <a:ext cx="78726" cy="75674"/>
              </a:xfrm>
              <a:custGeom>
                <a:avLst/>
                <a:gdLst/>
                <a:ahLst/>
                <a:cxnLst/>
                <a:rect l="l" t="t" r="r" b="b"/>
                <a:pathLst>
                  <a:path w="78726" h="75674" extrusionOk="0">
                    <a:moveTo>
                      <a:pt x="78306" y="27007"/>
                    </a:moveTo>
                    <a:cubicBezTo>
                      <a:pt x="75734" y="17577"/>
                      <a:pt x="65619" y="19292"/>
                      <a:pt x="58418" y="21349"/>
                    </a:cubicBezTo>
                    <a:cubicBezTo>
                      <a:pt x="56532" y="21863"/>
                      <a:pt x="54646" y="22549"/>
                      <a:pt x="52760" y="23064"/>
                    </a:cubicBezTo>
                    <a:cubicBezTo>
                      <a:pt x="53446" y="21692"/>
                      <a:pt x="54303" y="20149"/>
                      <a:pt x="54989" y="18778"/>
                    </a:cubicBezTo>
                    <a:cubicBezTo>
                      <a:pt x="56703" y="15349"/>
                      <a:pt x="57560" y="11576"/>
                      <a:pt x="56360" y="7633"/>
                    </a:cubicBezTo>
                    <a:cubicBezTo>
                      <a:pt x="55160" y="3690"/>
                      <a:pt x="51902" y="604"/>
                      <a:pt x="47788" y="89"/>
                    </a:cubicBezTo>
                    <a:cubicBezTo>
                      <a:pt x="39730" y="-939"/>
                      <a:pt x="34243" y="7119"/>
                      <a:pt x="31500" y="13634"/>
                    </a:cubicBezTo>
                    <a:cubicBezTo>
                      <a:pt x="30471" y="15863"/>
                      <a:pt x="29786" y="18263"/>
                      <a:pt x="29100" y="20663"/>
                    </a:cubicBezTo>
                    <a:cubicBezTo>
                      <a:pt x="27899" y="19463"/>
                      <a:pt x="26528" y="18263"/>
                      <a:pt x="25156" y="17234"/>
                    </a:cubicBezTo>
                    <a:cubicBezTo>
                      <a:pt x="19156" y="12434"/>
                      <a:pt x="10926" y="7633"/>
                      <a:pt x="3725" y="13291"/>
                    </a:cubicBezTo>
                    <a:cubicBezTo>
                      <a:pt x="125" y="16206"/>
                      <a:pt x="-1247" y="21178"/>
                      <a:pt x="1325" y="25292"/>
                    </a:cubicBezTo>
                    <a:cubicBezTo>
                      <a:pt x="3039" y="28036"/>
                      <a:pt x="5268" y="30779"/>
                      <a:pt x="7840" y="32836"/>
                    </a:cubicBezTo>
                    <a:cubicBezTo>
                      <a:pt x="10926" y="35408"/>
                      <a:pt x="14183" y="37637"/>
                      <a:pt x="17955" y="39180"/>
                    </a:cubicBezTo>
                    <a:cubicBezTo>
                      <a:pt x="14355" y="44666"/>
                      <a:pt x="11612" y="50324"/>
                      <a:pt x="9897" y="56668"/>
                    </a:cubicBezTo>
                    <a:cubicBezTo>
                      <a:pt x="8869" y="60611"/>
                      <a:pt x="8011" y="64898"/>
                      <a:pt x="9554" y="68841"/>
                    </a:cubicBezTo>
                    <a:cubicBezTo>
                      <a:pt x="11440" y="73470"/>
                      <a:pt x="16412" y="75699"/>
                      <a:pt x="21213" y="74499"/>
                    </a:cubicBezTo>
                    <a:cubicBezTo>
                      <a:pt x="24813" y="73470"/>
                      <a:pt x="28414" y="70555"/>
                      <a:pt x="31157" y="67984"/>
                    </a:cubicBezTo>
                    <a:cubicBezTo>
                      <a:pt x="32357" y="66955"/>
                      <a:pt x="33386" y="65755"/>
                      <a:pt x="34243" y="64555"/>
                    </a:cubicBezTo>
                    <a:cubicBezTo>
                      <a:pt x="34415" y="65240"/>
                      <a:pt x="34757" y="65755"/>
                      <a:pt x="35100" y="66440"/>
                    </a:cubicBezTo>
                    <a:cubicBezTo>
                      <a:pt x="39387" y="74499"/>
                      <a:pt x="50702" y="79299"/>
                      <a:pt x="58075" y="72270"/>
                    </a:cubicBezTo>
                    <a:cubicBezTo>
                      <a:pt x="64761" y="65755"/>
                      <a:pt x="62704" y="55125"/>
                      <a:pt x="59103" y="47581"/>
                    </a:cubicBezTo>
                    <a:cubicBezTo>
                      <a:pt x="58760" y="46724"/>
                      <a:pt x="58246" y="45866"/>
                      <a:pt x="57732" y="45009"/>
                    </a:cubicBezTo>
                    <a:cubicBezTo>
                      <a:pt x="59446" y="44838"/>
                      <a:pt x="60989" y="44495"/>
                      <a:pt x="62704" y="44152"/>
                    </a:cubicBezTo>
                    <a:cubicBezTo>
                      <a:pt x="69733" y="42095"/>
                      <a:pt x="81049" y="36608"/>
                      <a:pt x="78306" y="27007"/>
                    </a:cubicBezTo>
                    <a:close/>
                    <a:moveTo>
                      <a:pt x="42987" y="39694"/>
                    </a:moveTo>
                    <a:cubicBezTo>
                      <a:pt x="42987" y="40037"/>
                      <a:pt x="42816" y="40552"/>
                      <a:pt x="42816" y="40895"/>
                    </a:cubicBezTo>
                    <a:cubicBezTo>
                      <a:pt x="42816" y="40895"/>
                      <a:pt x="42816" y="40895"/>
                      <a:pt x="42816" y="41066"/>
                    </a:cubicBezTo>
                    <a:cubicBezTo>
                      <a:pt x="42816" y="41409"/>
                      <a:pt x="42473" y="41923"/>
                      <a:pt x="42301" y="42266"/>
                    </a:cubicBezTo>
                    <a:cubicBezTo>
                      <a:pt x="42301" y="42266"/>
                      <a:pt x="42301" y="42266"/>
                      <a:pt x="42301" y="42437"/>
                    </a:cubicBezTo>
                    <a:cubicBezTo>
                      <a:pt x="42301" y="42437"/>
                      <a:pt x="42301" y="42609"/>
                      <a:pt x="42301" y="42609"/>
                    </a:cubicBezTo>
                    <a:cubicBezTo>
                      <a:pt x="42130" y="43123"/>
                      <a:pt x="41958" y="43466"/>
                      <a:pt x="41787" y="43981"/>
                    </a:cubicBezTo>
                    <a:cubicBezTo>
                      <a:pt x="41787" y="44152"/>
                      <a:pt x="41615" y="44152"/>
                      <a:pt x="41615" y="44324"/>
                    </a:cubicBezTo>
                    <a:cubicBezTo>
                      <a:pt x="41273" y="44838"/>
                      <a:pt x="40930" y="45352"/>
                      <a:pt x="40415" y="45866"/>
                    </a:cubicBezTo>
                    <a:cubicBezTo>
                      <a:pt x="40244" y="46038"/>
                      <a:pt x="40073" y="46210"/>
                      <a:pt x="39901" y="46381"/>
                    </a:cubicBezTo>
                    <a:cubicBezTo>
                      <a:pt x="39558" y="46724"/>
                      <a:pt x="39215" y="47067"/>
                      <a:pt x="38701" y="47238"/>
                    </a:cubicBezTo>
                    <a:cubicBezTo>
                      <a:pt x="38529" y="47410"/>
                      <a:pt x="38186" y="47410"/>
                      <a:pt x="38015" y="47581"/>
                    </a:cubicBezTo>
                    <a:cubicBezTo>
                      <a:pt x="38015" y="47581"/>
                      <a:pt x="37501" y="47753"/>
                      <a:pt x="37329" y="47924"/>
                    </a:cubicBezTo>
                    <a:cubicBezTo>
                      <a:pt x="37158" y="47924"/>
                      <a:pt x="36129" y="48095"/>
                      <a:pt x="35958" y="48095"/>
                    </a:cubicBezTo>
                    <a:cubicBezTo>
                      <a:pt x="35786" y="48095"/>
                      <a:pt x="35443" y="48095"/>
                      <a:pt x="35272" y="47924"/>
                    </a:cubicBezTo>
                    <a:cubicBezTo>
                      <a:pt x="34586" y="47753"/>
                      <a:pt x="34243" y="47753"/>
                      <a:pt x="33557" y="47410"/>
                    </a:cubicBezTo>
                    <a:cubicBezTo>
                      <a:pt x="33386" y="47238"/>
                      <a:pt x="33043" y="47067"/>
                      <a:pt x="32872" y="46895"/>
                    </a:cubicBezTo>
                    <a:cubicBezTo>
                      <a:pt x="32700" y="46724"/>
                      <a:pt x="32357" y="46552"/>
                      <a:pt x="32186" y="46381"/>
                    </a:cubicBezTo>
                    <a:cubicBezTo>
                      <a:pt x="32186" y="46381"/>
                      <a:pt x="32014" y="46210"/>
                      <a:pt x="32014" y="46210"/>
                    </a:cubicBezTo>
                    <a:cubicBezTo>
                      <a:pt x="31500" y="45695"/>
                      <a:pt x="31328" y="45352"/>
                      <a:pt x="30986" y="44838"/>
                    </a:cubicBezTo>
                    <a:cubicBezTo>
                      <a:pt x="30471" y="44324"/>
                      <a:pt x="30300" y="43809"/>
                      <a:pt x="29957" y="43123"/>
                    </a:cubicBezTo>
                    <a:cubicBezTo>
                      <a:pt x="29957" y="42781"/>
                      <a:pt x="29786" y="42266"/>
                      <a:pt x="29786" y="41923"/>
                    </a:cubicBezTo>
                    <a:cubicBezTo>
                      <a:pt x="29786" y="41752"/>
                      <a:pt x="29786" y="41580"/>
                      <a:pt x="29786" y="41409"/>
                    </a:cubicBezTo>
                    <a:cubicBezTo>
                      <a:pt x="29786" y="41066"/>
                      <a:pt x="29786" y="40723"/>
                      <a:pt x="29786" y="40380"/>
                    </a:cubicBezTo>
                    <a:cubicBezTo>
                      <a:pt x="29786" y="39694"/>
                      <a:pt x="29786" y="38837"/>
                      <a:pt x="30128" y="38151"/>
                    </a:cubicBezTo>
                    <a:cubicBezTo>
                      <a:pt x="30300" y="37466"/>
                      <a:pt x="30643" y="36780"/>
                      <a:pt x="31157" y="36265"/>
                    </a:cubicBezTo>
                    <a:cubicBezTo>
                      <a:pt x="31328" y="35751"/>
                      <a:pt x="31500" y="35408"/>
                      <a:pt x="32014" y="34894"/>
                    </a:cubicBezTo>
                    <a:cubicBezTo>
                      <a:pt x="32014" y="34894"/>
                      <a:pt x="32014" y="34894"/>
                      <a:pt x="32014" y="34894"/>
                    </a:cubicBezTo>
                    <a:cubicBezTo>
                      <a:pt x="32186" y="34722"/>
                      <a:pt x="32700" y="34208"/>
                      <a:pt x="33043" y="34037"/>
                    </a:cubicBezTo>
                    <a:cubicBezTo>
                      <a:pt x="33215" y="33865"/>
                      <a:pt x="33557" y="33865"/>
                      <a:pt x="33729" y="33694"/>
                    </a:cubicBezTo>
                    <a:cubicBezTo>
                      <a:pt x="34072" y="33522"/>
                      <a:pt x="34415" y="33351"/>
                      <a:pt x="34757" y="33351"/>
                    </a:cubicBezTo>
                    <a:cubicBezTo>
                      <a:pt x="35272" y="33179"/>
                      <a:pt x="35786" y="33179"/>
                      <a:pt x="36301" y="33179"/>
                    </a:cubicBezTo>
                    <a:cubicBezTo>
                      <a:pt x="36815" y="33179"/>
                      <a:pt x="37501" y="33351"/>
                      <a:pt x="37844" y="33351"/>
                    </a:cubicBezTo>
                    <a:cubicBezTo>
                      <a:pt x="37844" y="33351"/>
                      <a:pt x="37844" y="33351"/>
                      <a:pt x="38015" y="33351"/>
                    </a:cubicBezTo>
                    <a:cubicBezTo>
                      <a:pt x="38358" y="33522"/>
                      <a:pt x="38872" y="33694"/>
                      <a:pt x="39215" y="33865"/>
                    </a:cubicBezTo>
                    <a:cubicBezTo>
                      <a:pt x="39558" y="34037"/>
                      <a:pt x="40073" y="34379"/>
                      <a:pt x="40244" y="34722"/>
                    </a:cubicBezTo>
                    <a:cubicBezTo>
                      <a:pt x="40415" y="34894"/>
                      <a:pt x="40930" y="35408"/>
                      <a:pt x="40930" y="35751"/>
                    </a:cubicBezTo>
                    <a:cubicBezTo>
                      <a:pt x="40930" y="35751"/>
                      <a:pt x="40930" y="35751"/>
                      <a:pt x="40930" y="35923"/>
                    </a:cubicBezTo>
                    <a:cubicBezTo>
                      <a:pt x="40930" y="35923"/>
                      <a:pt x="40930" y="35923"/>
                      <a:pt x="40930" y="36094"/>
                    </a:cubicBezTo>
                    <a:cubicBezTo>
                      <a:pt x="40930" y="36094"/>
                      <a:pt x="40930" y="36094"/>
                      <a:pt x="40930" y="36094"/>
                    </a:cubicBezTo>
                    <a:cubicBezTo>
                      <a:pt x="41615" y="36951"/>
                      <a:pt x="42130" y="37637"/>
                      <a:pt x="42473" y="38666"/>
                    </a:cubicBezTo>
                    <a:cubicBezTo>
                      <a:pt x="42644" y="39008"/>
                      <a:pt x="42644" y="39180"/>
                      <a:pt x="42644" y="39523"/>
                    </a:cubicBezTo>
                    <a:cubicBezTo>
                      <a:pt x="42987" y="39008"/>
                      <a:pt x="42987" y="39523"/>
                      <a:pt x="42987" y="39694"/>
                    </a:cubicBezTo>
                    <a:cubicBezTo>
                      <a:pt x="42987" y="39694"/>
                      <a:pt x="42987" y="39694"/>
                      <a:pt x="42987" y="396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"/>
              <p:cNvSpPr/>
              <p:nvPr/>
            </p:nvSpPr>
            <p:spPr>
              <a:xfrm>
                <a:off x="3089328" y="5717082"/>
                <a:ext cx="78731" cy="75674"/>
              </a:xfrm>
              <a:custGeom>
                <a:avLst/>
                <a:gdLst/>
                <a:ahLst/>
                <a:cxnLst/>
                <a:rect l="l" t="t" r="r" b="b"/>
                <a:pathLst>
                  <a:path w="78731" h="75674" extrusionOk="0">
                    <a:moveTo>
                      <a:pt x="78306" y="27007"/>
                    </a:moveTo>
                    <a:cubicBezTo>
                      <a:pt x="75734" y="17577"/>
                      <a:pt x="65619" y="19292"/>
                      <a:pt x="58418" y="21349"/>
                    </a:cubicBezTo>
                    <a:cubicBezTo>
                      <a:pt x="56532" y="21863"/>
                      <a:pt x="54646" y="22549"/>
                      <a:pt x="52760" y="23064"/>
                    </a:cubicBezTo>
                    <a:cubicBezTo>
                      <a:pt x="53446" y="21692"/>
                      <a:pt x="54303" y="20149"/>
                      <a:pt x="54989" y="18777"/>
                    </a:cubicBezTo>
                    <a:cubicBezTo>
                      <a:pt x="56703" y="15348"/>
                      <a:pt x="57560" y="11576"/>
                      <a:pt x="56360" y="7633"/>
                    </a:cubicBezTo>
                    <a:cubicBezTo>
                      <a:pt x="55160" y="3690"/>
                      <a:pt x="51903" y="603"/>
                      <a:pt x="47788" y="89"/>
                    </a:cubicBezTo>
                    <a:cubicBezTo>
                      <a:pt x="39730" y="-939"/>
                      <a:pt x="34243" y="7119"/>
                      <a:pt x="31500" y="13634"/>
                    </a:cubicBezTo>
                    <a:cubicBezTo>
                      <a:pt x="30471" y="15863"/>
                      <a:pt x="29785" y="18263"/>
                      <a:pt x="29100" y="20663"/>
                    </a:cubicBezTo>
                    <a:cubicBezTo>
                      <a:pt x="27900" y="19463"/>
                      <a:pt x="26528" y="18263"/>
                      <a:pt x="25156" y="17234"/>
                    </a:cubicBezTo>
                    <a:cubicBezTo>
                      <a:pt x="19156" y="12434"/>
                      <a:pt x="10926" y="7633"/>
                      <a:pt x="3725" y="13291"/>
                    </a:cubicBezTo>
                    <a:cubicBezTo>
                      <a:pt x="125" y="16206"/>
                      <a:pt x="-1247" y="21177"/>
                      <a:pt x="1325" y="25292"/>
                    </a:cubicBezTo>
                    <a:cubicBezTo>
                      <a:pt x="3039" y="28035"/>
                      <a:pt x="5268" y="30779"/>
                      <a:pt x="7840" y="32836"/>
                    </a:cubicBezTo>
                    <a:cubicBezTo>
                      <a:pt x="10926" y="35408"/>
                      <a:pt x="14184" y="37637"/>
                      <a:pt x="17955" y="39180"/>
                    </a:cubicBezTo>
                    <a:cubicBezTo>
                      <a:pt x="14355" y="44666"/>
                      <a:pt x="11612" y="50324"/>
                      <a:pt x="9897" y="56668"/>
                    </a:cubicBezTo>
                    <a:cubicBezTo>
                      <a:pt x="8869" y="60611"/>
                      <a:pt x="8011" y="64897"/>
                      <a:pt x="9554" y="68841"/>
                    </a:cubicBezTo>
                    <a:cubicBezTo>
                      <a:pt x="11440" y="73470"/>
                      <a:pt x="16412" y="75699"/>
                      <a:pt x="21213" y="74499"/>
                    </a:cubicBezTo>
                    <a:cubicBezTo>
                      <a:pt x="24813" y="73470"/>
                      <a:pt x="28414" y="70555"/>
                      <a:pt x="31157" y="67983"/>
                    </a:cubicBezTo>
                    <a:cubicBezTo>
                      <a:pt x="32357" y="66955"/>
                      <a:pt x="33386" y="65754"/>
                      <a:pt x="34243" y="64554"/>
                    </a:cubicBezTo>
                    <a:cubicBezTo>
                      <a:pt x="34415" y="65240"/>
                      <a:pt x="34758" y="65754"/>
                      <a:pt x="35100" y="66440"/>
                    </a:cubicBezTo>
                    <a:cubicBezTo>
                      <a:pt x="39387" y="74499"/>
                      <a:pt x="50702" y="79299"/>
                      <a:pt x="58075" y="72270"/>
                    </a:cubicBezTo>
                    <a:cubicBezTo>
                      <a:pt x="64761" y="65754"/>
                      <a:pt x="62704" y="55125"/>
                      <a:pt x="59103" y="47581"/>
                    </a:cubicBezTo>
                    <a:cubicBezTo>
                      <a:pt x="58761" y="46724"/>
                      <a:pt x="58246" y="45866"/>
                      <a:pt x="57732" y="45009"/>
                    </a:cubicBezTo>
                    <a:cubicBezTo>
                      <a:pt x="59446" y="44838"/>
                      <a:pt x="60989" y="44495"/>
                      <a:pt x="62704" y="44152"/>
                    </a:cubicBezTo>
                    <a:cubicBezTo>
                      <a:pt x="69905" y="41923"/>
                      <a:pt x="81049" y="36437"/>
                      <a:pt x="78306" y="27007"/>
                    </a:cubicBezTo>
                    <a:close/>
                    <a:moveTo>
                      <a:pt x="43159" y="39694"/>
                    </a:moveTo>
                    <a:cubicBezTo>
                      <a:pt x="43159" y="40037"/>
                      <a:pt x="42987" y="40551"/>
                      <a:pt x="42987" y="40894"/>
                    </a:cubicBezTo>
                    <a:cubicBezTo>
                      <a:pt x="42987" y="40894"/>
                      <a:pt x="42987" y="40894"/>
                      <a:pt x="42987" y="41066"/>
                    </a:cubicBezTo>
                    <a:cubicBezTo>
                      <a:pt x="42987" y="41409"/>
                      <a:pt x="42644" y="41923"/>
                      <a:pt x="42473" y="42266"/>
                    </a:cubicBezTo>
                    <a:cubicBezTo>
                      <a:pt x="42473" y="42266"/>
                      <a:pt x="42473" y="42266"/>
                      <a:pt x="42473" y="42437"/>
                    </a:cubicBezTo>
                    <a:cubicBezTo>
                      <a:pt x="42473" y="42437"/>
                      <a:pt x="42473" y="42609"/>
                      <a:pt x="42473" y="42609"/>
                    </a:cubicBezTo>
                    <a:cubicBezTo>
                      <a:pt x="42301" y="43123"/>
                      <a:pt x="42130" y="43466"/>
                      <a:pt x="41958" y="43980"/>
                    </a:cubicBezTo>
                    <a:cubicBezTo>
                      <a:pt x="41958" y="44152"/>
                      <a:pt x="41787" y="44152"/>
                      <a:pt x="41787" y="44323"/>
                    </a:cubicBezTo>
                    <a:cubicBezTo>
                      <a:pt x="41444" y="44838"/>
                      <a:pt x="41101" y="45352"/>
                      <a:pt x="40587" y="45866"/>
                    </a:cubicBezTo>
                    <a:cubicBezTo>
                      <a:pt x="40415" y="46038"/>
                      <a:pt x="40244" y="46209"/>
                      <a:pt x="40072" y="46381"/>
                    </a:cubicBezTo>
                    <a:cubicBezTo>
                      <a:pt x="39730" y="46724"/>
                      <a:pt x="39387" y="47067"/>
                      <a:pt x="38872" y="47238"/>
                    </a:cubicBezTo>
                    <a:cubicBezTo>
                      <a:pt x="38701" y="47409"/>
                      <a:pt x="38358" y="47409"/>
                      <a:pt x="38187" y="47581"/>
                    </a:cubicBezTo>
                    <a:cubicBezTo>
                      <a:pt x="38187" y="47581"/>
                      <a:pt x="37672" y="47752"/>
                      <a:pt x="37501" y="47924"/>
                    </a:cubicBezTo>
                    <a:cubicBezTo>
                      <a:pt x="37329" y="47924"/>
                      <a:pt x="36301" y="48095"/>
                      <a:pt x="36129" y="48095"/>
                    </a:cubicBezTo>
                    <a:cubicBezTo>
                      <a:pt x="35958" y="48095"/>
                      <a:pt x="35615" y="48095"/>
                      <a:pt x="35443" y="47924"/>
                    </a:cubicBezTo>
                    <a:cubicBezTo>
                      <a:pt x="34758" y="47752"/>
                      <a:pt x="34415" y="47752"/>
                      <a:pt x="33729" y="47409"/>
                    </a:cubicBezTo>
                    <a:cubicBezTo>
                      <a:pt x="33557" y="47238"/>
                      <a:pt x="33214" y="47067"/>
                      <a:pt x="33043" y="46895"/>
                    </a:cubicBezTo>
                    <a:cubicBezTo>
                      <a:pt x="32872" y="46724"/>
                      <a:pt x="32529" y="46552"/>
                      <a:pt x="32357" y="46381"/>
                    </a:cubicBezTo>
                    <a:cubicBezTo>
                      <a:pt x="32357" y="46381"/>
                      <a:pt x="32186" y="46209"/>
                      <a:pt x="32186" y="46209"/>
                    </a:cubicBezTo>
                    <a:cubicBezTo>
                      <a:pt x="31671" y="45695"/>
                      <a:pt x="31500" y="45352"/>
                      <a:pt x="31157" y="44838"/>
                    </a:cubicBezTo>
                    <a:cubicBezTo>
                      <a:pt x="30643" y="44323"/>
                      <a:pt x="30471" y="43809"/>
                      <a:pt x="30128" y="43123"/>
                    </a:cubicBezTo>
                    <a:cubicBezTo>
                      <a:pt x="30128" y="42780"/>
                      <a:pt x="29957" y="42266"/>
                      <a:pt x="29957" y="41923"/>
                    </a:cubicBezTo>
                    <a:cubicBezTo>
                      <a:pt x="29957" y="41751"/>
                      <a:pt x="29957" y="41580"/>
                      <a:pt x="29957" y="41409"/>
                    </a:cubicBezTo>
                    <a:cubicBezTo>
                      <a:pt x="29957" y="41066"/>
                      <a:pt x="29957" y="40723"/>
                      <a:pt x="29957" y="40380"/>
                    </a:cubicBezTo>
                    <a:cubicBezTo>
                      <a:pt x="29957" y="39694"/>
                      <a:pt x="29957" y="38837"/>
                      <a:pt x="30300" y="38151"/>
                    </a:cubicBezTo>
                    <a:cubicBezTo>
                      <a:pt x="30471" y="37465"/>
                      <a:pt x="30814" y="36780"/>
                      <a:pt x="31329" y="36265"/>
                    </a:cubicBezTo>
                    <a:cubicBezTo>
                      <a:pt x="31500" y="35751"/>
                      <a:pt x="31671" y="35408"/>
                      <a:pt x="32186" y="34893"/>
                    </a:cubicBezTo>
                    <a:cubicBezTo>
                      <a:pt x="32186" y="34893"/>
                      <a:pt x="32186" y="34893"/>
                      <a:pt x="32186" y="34893"/>
                    </a:cubicBezTo>
                    <a:cubicBezTo>
                      <a:pt x="32357" y="34722"/>
                      <a:pt x="32872" y="34208"/>
                      <a:pt x="33214" y="34036"/>
                    </a:cubicBezTo>
                    <a:cubicBezTo>
                      <a:pt x="33386" y="33865"/>
                      <a:pt x="33729" y="33865"/>
                      <a:pt x="33900" y="33693"/>
                    </a:cubicBezTo>
                    <a:cubicBezTo>
                      <a:pt x="34243" y="33522"/>
                      <a:pt x="34586" y="33351"/>
                      <a:pt x="34929" y="33351"/>
                    </a:cubicBezTo>
                    <a:cubicBezTo>
                      <a:pt x="35443" y="33179"/>
                      <a:pt x="35958" y="33179"/>
                      <a:pt x="36472" y="33179"/>
                    </a:cubicBezTo>
                    <a:cubicBezTo>
                      <a:pt x="36986" y="33179"/>
                      <a:pt x="37672" y="33351"/>
                      <a:pt x="38015" y="33351"/>
                    </a:cubicBezTo>
                    <a:cubicBezTo>
                      <a:pt x="38015" y="33351"/>
                      <a:pt x="38015" y="33351"/>
                      <a:pt x="38187" y="33351"/>
                    </a:cubicBezTo>
                    <a:cubicBezTo>
                      <a:pt x="38529" y="33522"/>
                      <a:pt x="39044" y="33693"/>
                      <a:pt x="39387" y="33865"/>
                    </a:cubicBezTo>
                    <a:cubicBezTo>
                      <a:pt x="39730" y="34036"/>
                      <a:pt x="40244" y="34379"/>
                      <a:pt x="40415" y="34722"/>
                    </a:cubicBezTo>
                    <a:cubicBezTo>
                      <a:pt x="40587" y="34893"/>
                      <a:pt x="41101" y="35408"/>
                      <a:pt x="41101" y="35751"/>
                    </a:cubicBezTo>
                    <a:cubicBezTo>
                      <a:pt x="41101" y="35751"/>
                      <a:pt x="41101" y="35751"/>
                      <a:pt x="41101" y="35922"/>
                    </a:cubicBezTo>
                    <a:cubicBezTo>
                      <a:pt x="41101" y="35922"/>
                      <a:pt x="41101" y="35922"/>
                      <a:pt x="41101" y="36094"/>
                    </a:cubicBezTo>
                    <a:cubicBezTo>
                      <a:pt x="41101" y="36094"/>
                      <a:pt x="41101" y="36094"/>
                      <a:pt x="41101" y="36094"/>
                    </a:cubicBezTo>
                    <a:cubicBezTo>
                      <a:pt x="41787" y="36951"/>
                      <a:pt x="42301" y="37637"/>
                      <a:pt x="42644" y="38666"/>
                    </a:cubicBezTo>
                    <a:cubicBezTo>
                      <a:pt x="42816" y="39008"/>
                      <a:pt x="42816" y="39180"/>
                      <a:pt x="42816" y="39523"/>
                    </a:cubicBezTo>
                    <a:cubicBezTo>
                      <a:pt x="42987" y="39008"/>
                      <a:pt x="43159" y="39351"/>
                      <a:pt x="43159" y="39694"/>
                    </a:cubicBezTo>
                    <a:cubicBezTo>
                      <a:pt x="43159" y="39523"/>
                      <a:pt x="43159" y="39694"/>
                      <a:pt x="43159" y="396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"/>
              <p:cNvSpPr/>
              <p:nvPr/>
            </p:nvSpPr>
            <p:spPr>
              <a:xfrm>
                <a:off x="3210371" y="5454249"/>
                <a:ext cx="78726" cy="75674"/>
              </a:xfrm>
              <a:custGeom>
                <a:avLst/>
                <a:gdLst/>
                <a:ahLst/>
                <a:cxnLst/>
                <a:rect l="l" t="t" r="r" b="b"/>
                <a:pathLst>
                  <a:path w="78726" h="75674" extrusionOk="0">
                    <a:moveTo>
                      <a:pt x="78306" y="27007"/>
                    </a:moveTo>
                    <a:cubicBezTo>
                      <a:pt x="75734" y="17577"/>
                      <a:pt x="65619" y="19292"/>
                      <a:pt x="58418" y="21349"/>
                    </a:cubicBezTo>
                    <a:cubicBezTo>
                      <a:pt x="56532" y="21863"/>
                      <a:pt x="54646" y="22549"/>
                      <a:pt x="52760" y="23064"/>
                    </a:cubicBezTo>
                    <a:cubicBezTo>
                      <a:pt x="53446" y="21692"/>
                      <a:pt x="54303" y="20149"/>
                      <a:pt x="54989" y="18777"/>
                    </a:cubicBezTo>
                    <a:cubicBezTo>
                      <a:pt x="56703" y="15348"/>
                      <a:pt x="57560" y="11576"/>
                      <a:pt x="56360" y="7633"/>
                    </a:cubicBezTo>
                    <a:cubicBezTo>
                      <a:pt x="55160" y="3690"/>
                      <a:pt x="51903" y="604"/>
                      <a:pt x="47788" y="89"/>
                    </a:cubicBezTo>
                    <a:cubicBezTo>
                      <a:pt x="39730" y="-939"/>
                      <a:pt x="34243" y="7119"/>
                      <a:pt x="31500" y="13634"/>
                    </a:cubicBezTo>
                    <a:cubicBezTo>
                      <a:pt x="30471" y="15863"/>
                      <a:pt x="29785" y="18263"/>
                      <a:pt x="29100" y="20663"/>
                    </a:cubicBezTo>
                    <a:cubicBezTo>
                      <a:pt x="27900" y="19463"/>
                      <a:pt x="26528" y="18263"/>
                      <a:pt x="25156" y="17234"/>
                    </a:cubicBezTo>
                    <a:cubicBezTo>
                      <a:pt x="19156" y="12434"/>
                      <a:pt x="10926" y="7633"/>
                      <a:pt x="3725" y="13291"/>
                    </a:cubicBezTo>
                    <a:cubicBezTo>
                      <a:pt x="125" y="16206"/>
                      <a:pt x="-1247" y="21178"/>
                      <a:pt x="1325" y="25292"/>
                    </a:cubicBezTo>
                    <a:cubicBezTo>
                      <a:pt x="3039" y="28036"/>
                      <a:pt x="5268" y="30779"/>
                      <a:pt x="7840" y="32836"/>
                    </a:cubicBezTo>
                    <a:cubicBezTo>
                      <a:pt x="10926" y="35408"/>
                      <a:pt x="14184" y="37637"/>
                      <a:pt x="17955" y="39180"/>
                    </a:cubicBezTo>
                    <a:cubicBezTo>
                      <a:pt x="14355" y="44666"/>
                      <a:pt x="11612" y="50324"/>
                      <a:pt x="9897" y="56668"/>
                    </a:cubicBezTo>
                    <a:cubicBezTo>
                      <a:pt x="8869" y="60611"/>
                      <a:pt x="8011" y="64898"/>
                      <a:pt x="9554" y="68841"/>
                    </a:cubicBezTo>
                    <a:cubicBezTo>
                      <a:pt x="11440" y="73470"/>
                      <a:pt x="16412" y="75699"/>
                      <a:pt x="21213" y="74499"/>
                    </a:cubicBezTo>
                    <a:cubicBezTo>
                      <a:pt x="24813" y="73470"/>
                      <a:pt x="28414" y="70555"/>
                      <a:pt x="31157" y="67983"/>
                    </a:cubicBezTo>
                    <a:cubicBezTo>
                      <a:pt x="32357" y="66955"/>
                      <a:pt x="33386" y="65755"/>
                      <a:pt x="34243" y="64554"/>
                    </a:cubicBezTo>
                    <a:cubicBezTo>
                      <a:pt x="34415" y="65240"/>
                      <a:pt x="34758" y="65755"/>
                      <a:pt x="35100" y="66440"/>
                    </a:cubicBezTo>
                    <a:cubicBezTo>
                      <a:pt x="39387" y="74499"/>
                      <a:pt x="50702" y="79299"/>
                      <a:pt x="58075" y="72270"/>
                    </a:cubicBezTo>
                    <a:cubicBezTo>
                      <a:pt x="64761" y="65755"/>
                      <a:pt x="62704" y="55125"/>
                      <a:pt x="59103" y="47581"/>
                    </a:cubicBezTo>
                    <a:cubicBezTo>
                      <a:pt x="58761" y="46724"/>
                      <a:pt x="58246" y="45866"/>
                      <a:pt x="57732" y="45009"/>
                    </a:cubicBezTo>
                    <a:cubicBezTo>
                      <a:pt x="59446" y="44838"/>
                      <a:pt x="60989" y="44495"/>
                      <a:pt x="62704" y="44152"/>
                    </a:cubicBezTo>
                    <a:cubicBezTo>
                      <a:pt x="69733" y="42095"/>
                      <a:pt x="81049" y="36608"/>
                      <a:pt x="78306" y="27007"/>
                    </a:cubicBezTo>
                    <a:close/>
                    <a:moveTo>
                      <a:pt x="43159" y="39694"/>
                    </a:moveTo>
                    <a:cubicBezTo>
                      <a:pt x="43159" y="40037"/>
                      <a:pt x="42987" y="40551"/>
                      <a:pt x="42987" y="40895"/>
                    </a:cubicBezTo>
                    <a:cubicBezTo>
                      <a:pt x="42987" y="40895"/>
                      <a:pt x="42987" y="40895"/>
                      <a:pt x="42987" y="41066"/>
                    </a:cubicBezTo>
                    <a:cubicBezTo>
                      <a:pt x="42987" y="41409"/>
                      <a:pt x="42644" y="41923"/>
                      <a:pt x="42473" y="42266"/>
                    </a:cubicBezTo>
                    <a:cubicBezTo>
                      <a:pt x="42473" y="42266"/>
                      <a:pt x="42473" y="42266"/>
                      <a:pt x="42473" y="42437"/>
                    </a:cubicBezTo>
                    <a:cubicBezTo>
                      <a:pt x="42473" y="42437"/>
                      <a:pt x="42473" y="42609"/>
                      <a:pt x="42473" y="42609"/>
                    </a:cubicBezTo>
                    <a:cubicBezTo>
                      <a:pt x="42301" y="43123"/>
                      <a:pt x="42130" y="43466"/>
                      <a:pt x="41958" y="43980"/>
                    </a:cubicBezTo>
                    <a:cubicBezTo>
                      <a:pt x="41958" y="44152"/>
                      <a:pt x="41787" y="44152"/>
                      <a:pt x="41787" y="44324"/>
                    </a:cubicBezTo>
                    <a:cubicBezTo>
                      <a:pt x="41444" y="44838"/>
                      <a:pt x="41101" y="45352"/>
                      <a:pt x="40587" y="45866"/>
                    </a:cubicBezTo>
                    <a:cubicBezTo>
                      <a:pt x="40415" y="46038"/>
                      <a:pt x="40244" y="46209"/>
                      <a:pt x="40072" y="46381"/>
                    </a:cubicBezTo>
                    <a:cubicBezTo>
                      <a:pt x="39730" y="46724"/>
                      <a:pt x="39387" y="47067"/>
                      <a:pt x="38872" y="47238"/>
                    </a:cubicBezTo>
                    <a:cubicBezTo>
                      <a:pt x="38701" y="47409"/>
                      <a:pt x="38358" y="47409"/>
                      <a:pt x="38187" y="47581"/>
                    </a:cubicBezTo>
                    <a:cubicBezTo>
                      <a:pt x="38187" y="47581"/>
                      <a:pt x="37672" y="47753"/>
                      <a:pt x="37501" y="47924"/>
                    </a:cubicBezTo>
                    <a:cubicBezTo>
                      <a:pt x="37329" y="47924"/>
                      <a:pt x="36301" y="48095"/>
                      <a:pt x="36129" y="48095"/>
                    </a:cubicBezTo>
                    <a:cubicBezTo>
                      <a:pt x="35958" y="48095"/>
                      <a:pt x="35615" y="48095"/>
                      <a:pt x="35443" y="47924"/>
                    </a:cubicBezTo>
                    <a:cubicBezTo>
                      <a:pt x="34758" y="47753"/>
                      <a:pt x="34415" y="47753"/>
                      <a:pt x="33729" y="47409"/>
                    </a:cubicBezTo>
                    <a:cubicBezTo>
                      <a:pt x="33557" y="47238"/>
                      <a:pt x="33214" y="47067"/>
                      <a:pt x="33043" y="46895"/>
                    </a:cubicBezTo>
                    <a:cubicBezTo>
                      <a:pt x="32872" y="46724"/>
                      <a:pt x="32529" y="46552"/>
                      <a:pt x="32357" y="46381"/>
                    </a:cubicBezTo>
                    <a:cubicBezTo>
                      <a:pt x="32357" y="46381"/>
                      <a:pt x="32186" y="46209"/>
                      <a:pt x="32186" y="46209"/>
                    </a:cubicBezTo>
                    <a:cubicBezTo>
                      <a:pt x="31671" y="45695"/>
                      <a:pt x="31500" y="45352"/>
                      <a:pt x="31157" y="44838"/>
                    </a:cubicBezTo>
                    <a:cubicBezTo>
                      <a:pt x="30643" y="44324"/>
                      <a:pt x="30471" y="43809"/>
                      <a:pt x="30128" y="43123"/>
                    </a:cubicBezTo>
                    <a:cubicBezTo>
                      <a:pt x="30128" y="42780"/>
                      <a:pt x="29957" y="42266"/>
                      <a:pt x="29957" y="41923"/>
                    </a:cubicBezTo>
                    <a:cubicBezTo>
                      <a:pt x="29957" y="41752"/>
                      <a:pt x="29957" y="41580"/>
                      <a:pt x="29957" y="41409"/>
                    </a:cubicBezTo>
                    <a:cubicBezTo>
                      <a:pt x="29957" y="41066"/>
                      <a:pt x="29957" y="40723"/>
                      <a:pt x="29957" y="40380"/>
                    </a:cubicBezTo>
                    <a:cubicBezTo>
                      <a:pt x="29957" y="39694"/>
                      <a:pt x="29957" y="38837"/>
                      <a:pt x="30300" y="38151"/>
                    </a:cubicBezTo>
                    <a:cubicBezTo>
                      <a:pt x="30471" y="37466"/>
                      <a:pt x="30814" y="36780"/>
                      <a:pt x="31329" y="36265"/>
                    </a:cubicBezTo>
                    <a:cubicBezTo>
                      <a:pt x="31500" y="35751"/>
                      <a:pt x="31671" y="35408"/>
                      <a:pt x="32186" y="34894"/>
                    </a:cubicBezTo>
                    <a:cubicBezTo>
                      <a:pt x="32186" y="34894"/>
                      <a:pt x="32186" y="34894"/>
                      <a:pt x="32186" y="34894"/>
                    </a:cubicBezTo>
                    <a:cubicBezTo>
                      <a:pt x="32357" y="34722"/>
                      <a:pt x="32872" y="34208"/>
                      <a:pt x="33214" y="34037"/>
                    </a:cubicBezTo>
                    <a:cubicBezTo>
                      <a:pt x="33386" y="33865"/>
                      <a:pt x="33729" y="33865"/>
                      <a:pt x="33900" y="33693"/>
                    </a:cubicBezTo>
                    <a:cubicBezTo>
                      <a:pt x="34243" y="33522"/>
                      <a:pt x="34586" y="33351"/>
                      <a:pt x="34929" y="33351"/>
                    </a:cubicBezTo>
                    <a:cubicBezTo>
                      <a:pt x="35443" y="33179"/>
                      <a:pt x="35958" y="33179"/>
                      <a:pt x="36472" y="33179"/>
                    </a:cubicBezTo>
                    <a:cubicBezTo>
                      <a:pt x="36986" y="33179"/>
                      <a:pt x="37672" y="33351"/>
                      <a:pt x="38015" y="33351"/>
                    </a:cubicBezTo>
                    <a:cubicBezTo>
                      <a:pt x="38015" y="33351"/>
                      <a:pt x="38015" y="33351"/>
                      <a:pt x="38187" y="33351"/>
                    </a:cubicBezTo>
                    <a:cubicBezTo>
                      <a:pt x="38529" y="33522"/>
                      <a:pt x="39044" y="33693"/>
                      <a:pt x="39387" y="33865"/>
                    </a:cubicBezTo>
                    <a:cubicBezTo>
                      <a:pt x="39730" y="34037"/>
                      <a:pt x="40244" y="34379"/>
                      <a:pt x="40415" y="34722"/>
                    </a:cubicBezTo>
                    <a:cubicBezTo>
                      <a:pt x="40587" y="34894"/>
                      <a:pt x="41101" y="35408"/>
                      <a:pt x="41101" y="35751"/>
                    </a:cubicBezTo>
                    <a:cubicBezTo>
                      <a:pt x="41101" y="35751"/>
                      <a:pt x="41101" y="35751"/>
                      <a:pt x="41101" y="35922"/>
                    </a:cubicBezTo>
                    <a:cubicBezTo>
                      <a:pt x="41101" y="35922"/>
                      <a:pt x="41101" y="35922"/>
                      <a:pt x="41101" y="36094"/>
                    </a:cubicBezTo>
                    <a:cubicBezTo>
                      <a:pt x="41101" y="36094"/>
                      <a:pt x="41101" y="36094"/>
                      <a:pt x="41101" y="36094"/>
                    </a:cubicBezTo>
                    <a:cubicBezTo>
                      <a:pt x="41787" y="36951"/>
                      <a:pt x="42301" y="37637"/>
                      <a:pt x="42644" y="38666"/>
                    </a:cubicBezTo>
                    <a:cubicBezTo>
                      <a:pt x="42816" y="39008"/>
                      <a:pt x="42816" y="39180"/>
                      <a:pt x="42816" y="39523"/>
                    </a:cubicBezTo>
                    <a:cubicBezTo>
                      <a:pt x="42987" y="39008"/>
                      <a:pt x="43159" y="39523"/>
                      <a:pt x="43159" y="39694"/>
                    </a:cubicBezTo>
                    <a:cubicBezTo>
                      <a:pt x="43159" y="39694"/>
                      <a:pt x="43159" y="39694"/>
                      <a:pt x="43159" y="396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"/>
              <p:cNvSpPr/>
              <p:nvPr/>
            </p:nvSpPr>
            <p:spPr>
              <a:xfrm>
                <a:off x="3801291" y="4547970"/>
                <a:ext cx="66205" cy="54817"/>
              </a:xfrm>
              <a:custGeom>
                <a:avLst/>
                <a:gdLst/>
                <a:ahLst/>
                <a:cxnLst/>
                <a:rect l="l" t="t" r="r" b="b"/>
                <a:pathLst>
                  <a:path w="66205" h="54817" extrusionOk="0">
                    <a:moveTo>
                      <a:pt x="61058" y="941"/>
                    </a:moveTo>
                    <a:cubicBezTo>
                      <a:pt x="51285" y="-3003"/>
                      <a:pt x="42884" y="6256"/>
                      <a:pt x="38769" y="13799"/>
                    </a:cubicBezTo>
                    <a:cubicBezTo>
                      <a:pt x="35512" y="19629"/>
                      <a:pt x="32426" y="25458"/>
                      <a:pt x="29168" y="31459"/>
                    </a:cubicBezTo>
                    <a:cubicBezTo>
                      <a:pt x="24710" y="23401"/>
                      <a:pt x="19052" y="16200"/>
                      <a:pt x="12023" y="9856"/>
                    </a:cubicBezTo>
                    <a:cubicBezTo>
                      <a:pt x="6708" y="5056"/>
                      <a:pt x="-1350" y="9685"/>
                      <a:pt x="193" y="16714"/>
                    </a:cubicBezTo>
                    <a:cubicBezTo>
                      <a:pt x="2936" y="29744"/>
                      <a:pt x="10823" y="41403"/>
                      <a:pt x="21624" y="49118"/>
                    </a:cubicBezTo>
                    <a:cubicBezTo>
                      <a:pt x="21624" y="49290"/>
                      <a:pt x="21796" y="49461"/>
                      <a:pt x="21796" y="49633"/>
                    </a:cubicBezTo>
                    <a:cubicBezTo>
                      <a:pt x="23167" y="53576"/>
                      <a:pt x="27968" y="56319"/>
                      <a:pt x="31911" y="53919"/>
                    </a:cubicBezTo>
                    <a:cubicBezTo>
                      <a:pt x="34311" y="53919"/>
                      <a:pt x="36540" y="52719"/>
                      <a:pt x="37912" y="50490"/>
                    </a:cubicBezTo>
                    <a:cubicBezTo>
                      <a:pt x="38255" y="49976"/>
                      <a:pt x="38426" y="49633"/>
                      <a:pt x="38598" y="49118"/>
                    </a:cubicBezTo>
                    <a:cubicBezTo>
                      <a:pt x="51285" y="38831"/>
                      <a:pt x="60886" y="25115"/>
                      <a:pt x="65858" y="9513"/>
                    </a:cubicBezTo>
                    <a:cubicBezTo>
                      <a:pt x="67230" y="5741"/>
                      <a:pt x="64315" y="2312"/>
                      <a:pt x="61058" y="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"/>
              <p:cNvSpPr/>
              <p:nvPr/>
            </p:nvSpPr>
            <p:spPr>
              <a:xfrm>
                <a:off x="3537698" y="4855702"/>
                <a:ext cx="65919" cy="55654"/>
              </a:xfrm>
              <a:custGeom>
                <a:avLst/>
                <a:gdLst/>
                <a:ahLst/>
                <a:cxnLst/>
                <a:rect l="l" t="t" r="r" b="b"/>
                <a:pathLst>
                  <a:path w="65919" h="55654" extrusionOk="0">
                    <a:moveTo>
                      <a:pt x="64904" y="6277"/>
                    </a:moveTo>
                    <a:cubicBezTo>
                      <a:pt x="62847" y="1476"/>
                      <a:pt x="57703" y="-1096"/>
                      <a:pt x="52560" y="447"/>
                    </a:cubicBezTo>
                    <a:cubicBezTo>
                      <a:pt x="47931" y="1819"/>
                      <a:pt x="45188" y="6277"/>
                      <a:pt x="42616" y="10049"/>
                    </a:cubicBezTo>
                    <a:cubicBezTo>
                      <a:pt x="40387" y="13478"/>
                      <a:pt x="38158" y="16907"/>
                      <a:pt x="36101" y="20507"/>
                    </a:cubicBezTo>
                    <a:cubicBezTo>
                      <a:pt x="34043" y="24107"/>
                      <a:pt x="31814" y="27708"/>
                      <a:pt x="29757" y="31480"/>
                    </a:cubicBezTo>
                    <a:cubicBezTo>
                      <a:pt x="24271" y="24279"/>
                      <a:pt x="18784" y="16907"/>
                      <a:pt x="13298" y="9706"/>
                    </a:cubicBezTo>
                    <a:cubicBezTo>
                      <a:pt x="11240" y="6962"/>
                      <a:pt x="7983" y="5248"/>
                      <a:pt x="4382" y="6791"/>
                    </a:cubicBezTo>
                    <a:cubicBezTo>
                      <a:pt x="1296" y="8162"/>
                      <a:pt x="-761" y="11763"/>
                      <a:pt x="268" y="15192"/>
                    </a:cubicBezTo>
                    <a:cubicBezTo>
                      <a:pt x="3868" y="27022"/>
                      <a:pt x="11583" y="37481"/>
                      <a:pt x="21699" y="44339"/>
                    </a:cubicBezTo>
                    <a:cubicBezTo>
                      <a:pt x="22042" y="44853"/>
                      <a:pt x="22556" y="45367"/>
                      <a:pt x="22899" y="45881"/>
                    </a:cubicBezTo>
                    <a:cubicBezTo>
                      <a:pt x="22728" y="46225"/>
                      <a:pt x="22556" y="46568"/>
                      <a:pt x="22385" y="46910"/>
                    </a:cubicBezTo>
                    <a:cubicBezTo>
                      <a:pt x="21185" y="50168"/>
                      <a:pt x="23413" y="53940"/>
                      <a:pt x="26328" y="55140"/>
                    </a:cubicBezTo>
                    <a:cubicBezTo>
                      <a:pt x="28043" y="55826"/>
                      <a:pt x="29928" y="55826"/>
                      <a:pt x="31643" y="55140"/>
                    </a:cubicBezTo>
                    <a:cubicBezTo>
                      <a:pt x="33357" y="55826"/>
                      <a:pt x="35415" y="55826"/>
                      <a:pt x="37129" y="54454"/>
                    </a:cubicBezTo>
                    <a:cubicBezTo>
                      <a:pt x="38158" y="53597"/>
                      <a:pt x="39187" y="52739"/>
                      <a:pt x="40215" y="51882"/>
                    </a:cubicBezTo>
                    <a:cubicBezTo>
                      <a:pt x="43130" y="51711"/>
                      <a:pt x="45873" y="49825"/>
                      <a:pt x="46731" y="46739"/>
                    </a:cubicBezTo>
                    <a:cubicBezTo>
                      <a:pt x="46902" y="46396"/>
                      <a:pt x="46902" y="46053"/>
                      <a:pt x="46902" y="45710"/>
                    </a:cubicBezTo>
                    <a:cubicBezTo>
                      <a:pt x="54617" y="37652"/>
                      <a:pt x="60789" y="28222"/>
                      <a:pt x="64733" y="17592"/>
                    </a:cubicBezTo>
                    <a:cubicBezTo>
                      <a:pt x="66104" y="13820"/>
                      <a:pt x="66447" y="9706"/>
                      <a:pt x="64904" y="62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"/>
              <p:cNvSpPr/>
              <p:nvPr/>
            </p:nvSpPr>
            <p:spPr>
              <a:xfrm>
                <a:off x="3956748" y="4862893"/>
                <a:ext cx="64255" cy="58343"/>
              </a:xfrm>
              <a:custGeom>
                <a:avLst/>
                <a:gdLst/>
                <a:ahLst/>
                <a:cxnLst/>
                <a:rect l="l" t="t" r="r" b="b"/>
                <a:pathLst>
                  <a:path w="64255" h="58343" extrusionOk="0">
                    <a:moveTo>
                      <a:pt x="63849" y="9887"/>
                    </a:moveTo>
                    <a:cubicBezTo>
                      <a:pt x="62820" y="4915"/>
                      <a:pt x="58705" y="1143"/>
                      <a:pt x="53562" y="972"/>
                    </a:cubicBezTo>
                    <a:cubicBezTo>
                      <a:pt x="44818" y="800"/>
                      <a:pt x="40360" y="9887"/>
                      <a:pt x="37446" y="16574"/>
                    </a:cubicBezTo>
                    <a:cubicBezTo>
                      <a:pt x="36074" y="19488"/>
                      <a:pt x="34874" y="22575"/>
                      <a:pt x="33502" y="25661"/>
                    </a:cubicBezTo>
                    <a:cubicBezTo>
                      <a:pt x="27673" y="15888"/>
                      <a:pt x="19958" y="7487"/>
                      <a:pt x="10528" y="972"/>
                    </a:cubicBezTo>
                    <a:cubicBezTo>
                      <a:pt x="7956" y="-743"/>
                      <a:pt x="4013" y="-57"/>
                      <a:pt x="1955" y="2001"/>
                    </a:cubicBezTo>
                    <a:cubicBezTo>
                      <a:pt x="-445" y="4401"/>
                      <a:pt x="-445" y="7658"/>
                      <a:pt x="927" y="10573"/>
                    </a:cubicBezTo>
                    <a:cubicBezTo>
                      <a:pt x="7613" y="25832"/>
                      <a:pt x="17214" y="39720"/>
                      <a:pt x="28873" y="51378"/>
                    </a:cubicBezTo>
                    <a:cubicBezTo>
                      <a:pt x="29559" y="53950"/>
                      <a:pt x="31616" y="55664"/>
                      <a:pt x="34017" y="56179"/>
                    </a:cubicBezTo>
                    <a:cubicBezTo>
                      <a:pt x="34017" y="56179"/>
                      <a:pt x="34188" y="56350"/>
                      <a:pt x="34188" y="56350"/>
                    </a:cubicBezTo>
                    <a:cubicBezTo>
                      <a:pt x="37103" y="58922"/>
                      <a:pt x="41389" y="59093"/>
                      <a:pt x="44304" y="56350"/>
                    </a:cubicBezTo>
                    <a:cubicBezTo>
                      <a:pt x="45847" y="54807"/>
                      <a:pt x="46532" y="52578"/>
                      <a:pt x="46361" y="50521"/>
                    </a:cubicBezTo>
                    <a:cubicBezTo>
                      <a:pt x="55105" y="43149"/>
                      <a:pt x="61449" y="32862"/>
                      <a:pt x="63506" y="21546"/>
                    </a:cubicBezTo>
                    <a:cubicBezTo>
                      <a:pt x="64020" y="18117"/>
                      <a:pt x="64706" y="13830"/>
                      <a:pt x="63849" y="98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"/>
              <p:cNvSpPr/>
              <p:nvPr/>
            </p:nvSpPr>
            <p:spPr>
              <a:xfrm>
                <a:off x="3767625" y="5086186"/>
                <a:ext cx="63085" cy="59884"/>
              </a:xfrm>
              <a:custGeom>
                <a:avLst/>
                <a:gdLst/>
                <a:ahLst/>
                <a:cxnLst/>
                <a:rect l="l" t="t" r="r" b="b"/>
                <a:pathLst>
                  <a:path w="63085" h="59884" extrusionOk="0">
                    <a:moveTo>
                      <a:pt x="59577" y="5707"/>
                    </a:moveTo>
                    <a:cubicBezTo>
                      <a:pt x="49975" y="49"/>
                      <a:pt x="40546" y="8622"/>
                      <a:pt x="36431" y="17022"/>
                    </a:cubicBezTo>
                    <a:cubicBezTo>
                      <a:pt x="34888" y="20451"/>
                      <a:pt x="33173" y="23709"/>
                      <a:pt x="31459" y="27138"/>
                    </a:cubicBezTo>
                    <a:cubicBezTo>
                      <a:pt x="27515" y="19080"/>
                      <a:pt x="22715" y="11193"/>
                      <a:pt x="17228" y="4164"/>
                    </a:cubicBezTo>
                    <a:cubicBezTo>
                      <a:pt x="14828" y="1077"/>
                      <a:pt x="12256" y="-637"/>
                      <a:pt x="8142" y="220"/>
                    </a:cubicBezTo>
                    <a:cubicBezTo>
                      <a:pt x="5913" y="735"/>
                      <a:pt x="4027" y="1935"/>
                      <a:pt x="2655" y="3821"/>
                    </a:cubicBezTo>
                    <a:cubicBezTo>
                      <a:pt x="426" y="6735"/>
                      <a:pt x="-259" y="10336"/>
                      <a:pt x="83" y="13936"/>
                    </a:cubicBezTo>
                    <a:cubicBezTo>
                      <a:pt x="598" y="18222"/>
                      <a:pt x="2312" y="21994"/>
                      <a:pt x="4198" y="25767"/>
                    </a:cubicBezTo>
                    <a:cubicBezTo>
                      <a:pt x="5913" y="29367"/>
                      <a:pt x="7799" y="32796"/>
                      <a:pt x="9856" y="36054"/>
                    </a:cubicBezTo>
                    <a:cubicBezTo>
                      <a:pt x="14828" y="43940"/>
                      <a:pt x="20657" y="51312"/>
                      <a:pt x="27515" y="57828"/>
                    </a:cubicBezTo>
                    <a:cubicBezTo>
                      <a:pt x="30259" y="60571"/>
                      <a:pt x="34888" y="60571"/>
                      <a:pt x="37631" y="57828"/>
                    </a:cubicBezTo>
                    <a:cubicBezTo>
                      <a:pt x="38660" y="56799"/>
                      <a:pt x="39346" y="55427"/>
                      <a:pt x="39517" y="54056"/>
                    </a:cubicBezTo>
                    <a:cubicBezTo>
                      <a:pt x="51861" y="43940"/>
                      <a:pt x="60777" y="29710"/>
                      <a:pt x="63006" y="13593"/>
                    </a:cubicBezTo>
                    <a:cubicBezTo>
                      <a:pt x="63349" y="10507"/>
                      <a:pt x="62663" y="7421"/>
                      <a:pt x="59577" y="57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"/>
              <p:cNvSpPr/>
              <p:nvPr/>
            </p:nvSpPr>
            <p:spPr>
              <a:xfrm>
                <a:off x="3263463" y="5080061"/>
                <a:ext cx="69406" cy="58894"/>
              </a:xfrm>
              <a:custGeom>
                <a:avLst/>
                <a:gdLst/>
                <a:ahLst/>
                <a:cxnLst/>
                <a:rect l="l" t="t" r="r" b="b"/>
                <a:pathLst>
                  <a:path w="69406" h="58894" extrusionOk="0">
                    <a:moveTo>
                      <a:pt x="59676" y="2"/>
                    </a:moveTo>
                    <a:cubicBezTo>
                      <a:pt x="48703" y="-170"/>
                      <a:pt x="43388" y="12346"/>
                      <a:pt x="39959" y="20747"/>
                    </a:cubicBezTo>
                    <a:cubicBezTo>
                      <a:pt x="39616" y="21776"/>
                      <a:pt x="39273" y="22633"/>
                      <a:pt x="38930" y="23662"/>
                    </a:cubicBezTo>
                    <a:cubicBezTo>
                      <a:pt x="37902" y="22290"/>
                      <a:pt x="36873" y="20919"/>
                      <a:pt x="35844" y="19547"/>
                    </a:cubicBezTo>
                    <a:cubicBezTo>
                      <a:pt x="32758" y="15604"/>
                      <a:pt x="29672" y="11832"/>
                      <a:pt x="26072" y="8403"/>
                    </a:cubicBezTo>
                    <a:cubicBezTo>
                      <a:pt x="22300" y="4631"/>
                      <a:pt x="17499" y="1373"/>
                      <a:pt x="12013" y="1716"/>
                    </a:cubicBezTo>
                    <a:cubicBezTo>
                      <a:pt x="2240" y="2231"/>
                      <a:pt x="-1189" y="12003"/>
                      <a:pt x="354" y="20404"/>
                    </a:cubicBezTo>
                    <a:cubicBezTo>
                      <a:pt x="-332" y="22633"/>
                      <a:pt x="11" y="25205"/>
                      <a:pt x="2069" y="27262"/>
                    </a:cubicBezTo>
                    <a:cubicBezTo>
                      <a:pt x="2583" y="27777"/>
                      <a:pt x="3097" y="28291"/>
                      <a:pt x="3612" y="28805"/>
                    </a:cubicBezTo>
                    <a:cubicBezTo>
                      <a:pt x="6869" y="34463"/>
                      <a:pt x="11670" y="39435"/>
                      <a:pt x="16470" y="43550"/>
                    </a:cubicBezTo>
                    <a:cubicBezTo>
                      <a:pt x="21271" y="47665"/>
                      <a:pt x="26586" y="50922"/>
                      <a:pt x="32415" y="53666"/>
                    </a:cubicBezTo>
                    <a:cubicBezTo>
                      <a:pt x="34301" y="55037"/>
                      <a:pt x="36016" y="56409"/>
                      <a:pt x="37902" y="57780"/>
                    </a:cubicBezTo>
                    <a:cubicBezTo>
                      <a:pt x="40131" y="59324"/>
                      <a:pt x="42702" y="59152"/>
                      <a:pt x="44760" y="57952"/>
                    </a:cubicBezTo>
                    <a:cubicBezTo>
                      <a:pt x="48360" y="58638"/>
                      <a:pt x="52132" y="56580"/>
                      <a:pt x="53161" y="52980"/>
                    </a:cubicBezTo>
                    <a:cubicBezTo>
                      <a:pt x="53332" y="52122"/>
                      <a:pt x="53504" y="51265"/>
                      <a:pt x="53332" y="50237"/>
                    </a:cubicBezTo>
                    <a:cubicBezTo>
                      <a:pt x="58819" y="43379"/>
                      <a:pt x="63276" y="35835"/>
                      <a:pt x="66020" y="27434"/>
                    </a:cubicBezTo>
                    <a:cubicBezTo>
                      <a:pt x="67563" y="22805"/>
                      <a:pt x="68591" y="18004"/>
                      <a:pt x="69277" y="13203"/>
                    </a:cubicBezTo>
                    <a:cubicBezTo>
                      <a:pt x="70134" y="6860"/>
                      <a:pt x="66705" y="2"/>
                      <a:pt x="59676" y="2"/>
                    </a:cubicBezTo>
                    <a:close/>
                    <a:moveTo>
                      <a:pt x="18185" y="20576"/>
                    </a:moveTo>
                    <a:cubicBezTo>
                      <a:pt x="16985" y="19718"/>
                      <a:pt x="15785" y="19033"/>
                      <a:pt x="14413" y="18347"/>
                    </a:cubicBezTo>
                    <a:cubicBezTo>
                      <a:pt x="14242" y="18004"/>
                      <a:pt x="14242" y="17661"/>
                      <a:pt x="14070" y="17318"/>
                    </a:cubicBezTo>
                    <a:cubicBezTo>
                      <a:pt x="14070" y="17147"/>
                      <a:pt x="14070" y="16975"/>
                      <a:pt x="14070" y="16975"/>
                    </a:cubicBezTo>
                    <a:cubicBezTo>
                      <a:pt x="14070" y="16975"/>
                      <a:pt x="14070" y="16975"/>
                      <a:pt x="14070" y="16804"/>
                    </a:cubicBezTo>
                    <a:cubicBezTo>
                      <a:pt x="15613" y="17661"/>
                      <a:pt x="16985" y="19033"/>
                      <a:pt x="18185" y="205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"/>
              <p:cNvSpPr/>
              <p:nvPr/>
            </p:nvSpPr>
            <p:spPr>
              <a:xfrm>
                <a:off x="4122740" y="5103168"/>
                <a:ext cx="70705" cy="60160"/>
              </a:xfrm>
              <a:custGeom>
                <a:avLst/>
                <a:gdLst/>
                <a:ahLst/>
                <a:cxnLst/>
                <a:rect l="l" t="t" r="r" b="b"/>
                <a:pathLst>
                  <a:path w="70705" h="60160" extrusionOk="0">
                    <a:moveTo>
                      <a:pt x="61077" y="212"/>
                    </a:moveTo>
                    <a:cubicBezTo>
                      <a:pt x="58677" y="-302"/>
                      <a:pt x="55762" y="41"/>
                      <a:pt x="54219" y="2098"/>
                    </a:cubicBezTo>
                    <a:cubicBezTo>
                      <a:pt x="47018" y="10671"/>
                      <a:pt x="41018" y="19929"/>
                      <a:pt x="36217" y="29873"/>
                    </a:cubicBezTo>
                    <a:cubicBezTo>
                      <a:pt x="35703" y="29016"/>
                      <a:pt x="35360" y="28158"/>
                      <a:pt x="34846" y="27301"/>
                    </a:cubicBezTo>
                    <a:cubicBezTo>
                      <a:pt x="30902" y="20443"/>
                      <a:pt x="25930" y="13414"/>
                      <a:pt x="19929" y="8270"/>
                    </a:cubicBezTo>
                    <a:cubicBezTo>
                      <a:pt x="16500" y="5356"/>
                      <a:pt x="12043" y="3298"/>
                      <a:pt x="7585" y="4327"/>
                    </a:cubicBezTo>
                    <a:cubicBezTo>
                      <a:pt x="1927" y="5527"/>
                      <a:pt x="-816" y="11357"/>
                      <a:pt x="213" y="16671"/>
                    </a:cubicBezTo>
                    <a:cubicBezTo>
                      <a:pt x="898" y="20615"/>
                      <a:pt x="3813" y="24387"/>
                      <a:pt x="6042" y="27816"/>
                    </a:cubicBezTo>
                    <a:cubicBezTo>
                      <a:pt x="8442" y="31416"/>
                      <a:pt x="11185" y="35016"/>
                      <a:pt x="13929" y="38445"/>
                    </a:cubicBezTo>
                    <a:cubicBezTo>
                      <a:pt x="19758" y="45647"/>
                      <a:pt x="26444" y="52333"/>
                      <a:pt x="33645" y="58162"/>
                    </a:cubicBezTo>
                    <a:cubicBezTo>
                      <a:pt x="36560" y="60563"/>
                      <a:pt x="40846" y="61077"/>
                      <a:pt x="43761" y="58162"/>
                    </a:cubicBezTo>
                    <a:cubicBezTo>
                      <a:pt x="43761" y="58162"/>
                      <a:pt x="43761" y="57991"/>
                      <a:pt x="43932" y="57991"/>
                    </a:cubicBezTo>
                    <a:cubicBezTo>
                      <a:pt x="47704" y="55934"/>
                      <a:pt x="50962" y="52161"/>
                      <a:pt x="53705" y="49076"/>
                    </a:cubicBezTo>
                    <a:cubicBezTo>
                      <a:pt x="57648" y="44618"/>
                      <a:pt x="61077" y="39646"/>
                      <a:pt x="63992" y="34331"/>
                    </a:cubicBezTo>
                    <a:cubicBezTo>
                      <a:pt x="67078" y="28673"/>
                      <a:pt x="69993" y="22158"/>
                      <a:pt x="70679" y="15643"/>
                    </a:cubicBezTo>
                    <a:cubicBezTo>
                      <a:pt x="71021" y="9128"/>
                      <a:pt x="68107" y="1584"/>
                      <a:pt x="61077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"/>
              <p:cNvSpPr/>
              <p:nvPr/>
            </p:nvSpPr>
            <p:spPr>
              <a:xfrm>
                <a:off x="3574290" y="4511431"/>
                <a:ext cx="69130" cy="52358"/>
              </a:xfrm>
              <a:custGeom>
                <a:avLst/>
                <a:gdLst/>
                <a:ahLst/>
                <a:cxnLst/>
                <a:rect l="l" t="t" r="r" b="b"/>
                <a:pathLst>
                  <a:path w="69130" h="52358" extrusionOk="0">
                    <a:moveTo>
                      <a:pt x="60545" y="275"/>
                    </a:moveTo>
                    <a:cubicBezTo>
                      <a:pt x="50087" y="-1954"/>
                      <a:pt x="44943" y="9876"/>
                      <a:pt x="42372" y="17763"/>
                    </a:cubicBezTo>
                    <a:cubicBezTo>
                      <a:pt x="41000" y="21706"/>
                      <a:pt x="40143" y="25821"/>
                      <a:pt x="39457" y="29936"/>
                    </a:cubicBezTo>
                    <a:cubicBezTo>
                      <a:pt x="29856" y="24278"/>
                      <a:pt x="19569" y="20163"/>
                      <a:pt x="8767" y="17591"/>
                    </a:cubicBezTo>
                    <a:cubicBezTo>
                      <a:pt x="2252" y="16048"/>
                      <a:pt x="-1691" y="22392"/>
                      <a:pt x="709" y="28050"/>
                    </a:cubicBezTo>
                    <a:cubicBezTo>
                      <a:pt x="8253" y="44852"/>
                      <a:pt x="28141" y="54453"/>
                      <a:pt x="46143" y="51538"/>
                    </a:cubicBezTo>
                    <a:cubicBezTo>
                      <a:pt x="49401" y="53081"/>
                      <a:pt x="53516" y="52567"/>
                      <a:pt x="55402" y="48966"/>
                    </a:cubicBezTo>
                    <a:cubicBezTo>
                      <a:pt x="59688" y="40737"/>
                      <a:pt x="63460" y="32165"/>
                      <a:pt x="66375" y="23249"/>
                    </a:cubicBezTo>
                    <a:cubicBezTo>
                      <a:pt x="67746" y="19477"/>
                      <a:pt x="69289" y="15191"/>
                      <a:pt x="69118" y="11076"/>
                    </a:cubicBezTo>
                    <a:cubicBezTo>
                      <a:pt x="68775" y="5933"/>
                      <a:pt x="65517" y="1475"/>
                      <a:pt x="60545" y="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"/>
              <p:cNvSpPr/>
              <p:nvPr/>
            </p:nvSpPr>
            <p:spPr>
              <a:xfrm>
                <a:off x="3161593" y="4858143"/>
                <a:ext cx="61708" cy="53385"/>
              </a:xfrm>
              <a:custGeom>
                <a:avLst/>
                <a:gdLst/>
                <a:ahLst/>
                <a:cxnLst/>
                <a:rect l="l" t="t" r="r" b="b"/>
                <a:pathLst>
                  <a:path w="61708" h="53385" extrusionOk="0">
                    <a:moveTo>
                      <a:pt x="61419" y="13609"/>
                    </a:moveTo>
                    <a:cubicBezTo>
                      <a:pt x="60904" y="8122"/>
                      <a:pt x="58504" y="2636"/>
                      <a:pt x="52846" y="578"/>
                    </a:cubicBezTo>
                    <a:cubicBezTo>
                      <a:pt x="47360" y="-1307"/>
                      <a:pt x="41702" y="1607"/>
                      <a:pt x="39302" y="6579"/>
                    </a:cubicBezTo>
                    <a:cubicBezTo>
                      <a:pt x="36730" y="11894"/>
                      <a:pt x="36901" y="18238"/>
                      <a:pt x="36901" y="24067"/>
                    </a:cubicBezTo>
                    <a:cubicBezTo>
                      <a:pt x="36901" y="25953"/>
                      <a:pt x="37073" y="28010"/>
                      <a:pt x="37073" y="29896"/>
                    </a:cubicBezTo>
                    <a:cubicBezTo>
                      <a:pt x="35873" y="29211"/>
                      <a:pt x="34844" y="28696"/>
                      <a:pt x="33644" y="28010"/>
                    </a:cubicBezTo>
                    <a:cubicBezTo>
                      <a:pt x="25414" y="24239"/>
                      <a:pt x="16327" y="22353"/>
                      <a:pt x="7069" y="23381"/>
                    </a:cubicBezTo>
                    <a:cubicBezTo>
                      <a:pt x="4154" y="23724"/>
                      <a:pt x="1754" y="24925"/>
                      <a:pt x="554" y="27668"/>
                    </a:cubicBezTo>
                    <a:cubicBezTo>
                      <a:pt x="-475" y="30239"/>
                      <a:pt x="-132" y="33497"/>
                      <a:pt x="2097" y="35383"/>
                    </a:cubicBezTo>
                    <a:cubicBezTo>
                      <a:pt x="14099" y="46699"/>
                      <a:pt x="29872" y="53214"/>
                      <a:pt x="46331" y="53385"/>
                    </a:cubicBezTo>
                    <a:cubicBezTo>
                      <a:pt x="48217" y="53385"/>
                      <a:pt x="50103" y="52528"/>
                      <a:pt x="51303" y="51156"/>
                    </a:cubicBezTo>
                    <a:cubicBezTo>
                      <a:pt x="54046" y="50128"/>
                      <a:pt x="56447" y="47899"/>
                      <a:pt x="57647" y="44641"/>
                    </a:cubicBezTo>
                    <a:cubicBezTo>
                      <a:pt x="59704" y="39669"/>
                      <a:pt x="60390" y="34011"/>
                      <a:pt x="60904" y="28696"/>
                    </a:cubicBezTo>
                    <a:cubicBezTo>
                      <a:pt x="61762" y="23896"/>
                      <a:pt x="61933" y="18581"/>
                      <a:pt x="61419" y="136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"/>
              <p:cNvSpPr/>
              <p:nvPr/>
            </p:nvSpPr>
            <p:spPr>
              <a:xfrm>
                <a:off x="3497216" y="5211193"/>
                <a:ext cx="62610" cy="49521"/>
              </a:xfrm>
              <a:custGeom>
                <a:avLst/>
                <a:gdLst/>
                <a:ahLst/>
                <a:cxnLst/>
                <a:rect l="l" t="t" r="r" b="b"/>
                <a:pathLst>
                  <a:path w="62610" h="49521" extrusionOk="0">
                    <a:moveTo>
                      <a:pt x="58066" y="1743"/>
                    </a:moveTo>
                    <a:cubicBezTo>
                      <a:pt x="49837" y="-3572"/>
                      <a:pt x="41779" y="4315"/>
                      <a:pt x="38692" y="11345"/>
                    </a:cubicBezTo>
                    <a:cubicBezTo>
                      <a:pt x="37492" y="13916"/>
                      <a:pt x="36635" y="16659"/>
                      <a:pt x="35778" y="19403"/>
                    </a:cubicBezTo>
                    <a:cubicBezTo>
                      <a:pt x="28405" y="12202"/>
                      <a:pt x="19319" y="6887"/>
                      <a:pt x="9032" y="4143"/>
                    </a:cubicBezTo>
                    <a:cubicBezTo>
                      <a:pt x="3202" y="2601"/>
                      <a:pt x="-2284" y="9116"/>
                      <a:pt x="973" y="14602"/>
                    </a:cubicBezTo>
                    <a:cubicBezTo>
                      <a:pt x="8860" y="27461"/>
                      <a:pt x="20862" y="37062"/>
                      <a:pt x="35092" y="42206"/>
                    </a:cubicBezTo>
                    <a:cubicBezTo>
                      <a:pt x="35092" y="42206"/>
                      <a:pt x="35092" y="42206"/>
                      <a:pt x="35092" y="42206"/>
                    </a:cubicBezTo>
                    <a:cubicBezTo>
                      <a:pt x="35263" y="42549"/>
                      <a:pt x="35435" y="43063"/>
                      <a:pt x="35778" y="43577"/>
                    </a:cubicBezTo>
                    <a:cubicBezTo>
                      <a:pt x="35778" y="43749"/>
                      <a:pt x="36464" y="45120"/>
                      <a:pt x="36121" y="44263"/>
                    </a:cubicBezTo>
                    <a:cubicBezTo>
                      <a:pt x="37149" y="46663"/>
                      <a:pt x="38521" y="48549"/>
                      <a:pt x="41093" y="49235"/>
                    </a:cubicBezTo>
                    <a:cubicBezTo>
                      <a:pt x="43322" y="49921"/>
                      <a:pt x="46408" y="49407"/>
                      <a:pt x="47951" y="47349"/>
                    </a:cubicBezTo>
                    <a:cubicBezTo>
                      <a:pt x="53094" y="41005"/>
                      <a:pt x="56866" y="34147"/>
                      <a:pt x="59609" y="26432"/>
                    </a:cubicBezTo>
                    <a:cubicBezTo>
                      <a:pt x="60810" y="23003"/>
                      <a:pt x="61667" y="19403"/>
                      <a:pt x="62181" y="15631"/>
                    </a:cubicBezTo>
                    <a:cubicBezTo>
                      <a:pt x="63038" y="10659"/>
                      <a:pt x="63038" y="5001"/>
                      <a:pt x="58066" y="17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"/>
              <p:cNvSpPr/>
              <p:nvPr/>
            </p:nvSpPr>
            <p:spPr>
              <a:xfrm>
                <a:off x="4080921" y="4655642"/>
                <a:ext cx="62693" cy="51688"/>
              </a:xfrm>
              <a:custGeom>
                <a:avLst/>
                <a:gdLst/>
                <a:ahLst/>
                <a:cxnLst/>
                <a:rect l="l" t="t" r="r" b="b"/>
                <a:pathLst>
                  <a:path w="62693" h="51688" extrusionOk="0">
                    <a:moveTo>
                      <a:pt x="61062" y="5225"/>
                    </a:moveTo>
                    <a:cubicBezTo>
                      <a:pt x="58148" y="254"/>
                      <a:pt x="51976" y="-1290"/>
                      <a:pt x="46832" y="1111"/>
                    </a:cubicBezTo>
                    <a:cubicBezTo>
                      <a:pt x="42546" y="3168"/>
                      <a:pt x="40145" y="7283"/>
                      <a:pt x="37917" y="11226"/>
                    </a:cubicBezTo>
                    <a:cubicBezTo>
                      <a:pt x="35859" y="14827"/>
                      <a:pt x="33973" y="18599"/>
                      <a:pt x="32259" y="22199"/>
                    </a:cubicBezTo>
                    <a:cubicBezTo>
                      <a:pt x="32087" y="21856"/>
                      <a:pt x="32087" y="21685"/>
                      <a:pt x="31916" y="21342"/>
                    </a:cubicBezTo>
                    <a:cubicBezTo>
                      <a:pt x="29173" y="15170"/>
                      <a:pt x="25572" y="7626"/>
                      <a:pt x="20086" y="3511"/>
                    </a:cubicBezTo>
                    <a:cubicBezTo>
                      <a:pt x="16828" y="939"/>
                      <a:pt x="12542" y="-261"/>
                      <a:pt x="8427" y="939"/>
                    </a:cubicBezTo>
                    <a:cubicBezTo>
                      <a:pt x="3798" y="2311"/>
                      <a:pt x="369" y="6083"/>
                      <a:pt x="26" y="10883"/>
                    </a:cubicBezTo>
                    <a:cubicBezTo>
                      <a:pt x="-317" y="15512"/>
                      <a:pt x="2769" y="19113"/>
                      <a:pt x="5341" y="22542"/>
                    </a:cubicBezTo>
                    <a:cubicBezTo>
                      <a:pt x="7570" y="25285"/>
                      <a:pt x="9799" y="28200"/>
                      <a:pt x="12199" y="30771"/>
                    </a:cubicBezTo>
                    <a:cubicBezTo>
                      <a:pt x="16142" y="35229"/>
                      <a:pt x="20257" y="39344"/>
                      <a:pt x="24372" y="43459"/>
                    </a:cubicBezTo>
                    <a:cubicBezTo>
                      <a:pt x="24544" y="44487"/>
                      <a:pt x="24886" y="45516"/>
                      <a:pt x="25058" y="46545"/>
                    </a:cubicBezTo>
                    <a:cubicBezTo>
                      <a:pt x="26087" y="51517"/>
                      <a:pt x="32602" y="53231"/>
                      <a:pt x="36202" y="50145"/>
                    </a:cubicBezTo>
                    <a:cubicBezTo>
                      <a:pt x="37402" y="49802"/>
                      <a:pt x="38602" y="49288"/>
                      <a:pt x="39460" y="48260"/>
                    </a:cubicBezTo>
                    <a:cubicBezTo>
                      <a:pt x="40488" y="47231"/>
                      <a:pt x="41174" y="45859"/>
                      <a:pt x="41346" y="44316"/>
                    </a:cubicBezTo>
                    <a:cubicBezTo>
                      <a:pt x="45975" y="39001"/>
                      <a:pt x="50261" y="33686"/>
                      <a:pt x="54376" y="28028"/>
                    </a:cubicBezTo>
                    <a:cubicBezTo>
                      <a:pt x="59519" y="21856"/>
                      <a:pt x="65692" y="13284"/>
                      <a:pt x="61062" y="52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"/>
              <p:cNvSpPr/>
              <p:nvPr/>
            </p:nvSpPr>
            <p:spPr>
              <a:xfrm>
                <a:off x="3758450" y="4712876"/>
                <a:ext cx="62137" cy="53969"/>
              </a:xfrm>
              <a:custGeom>
                <a:avLst/>
                <a:gdLst/>
                <a:ahLst/>
                <a:cxnLst/>
                <a:rect l="l" t="t" r="r" b="b"/>
                <a:pathLst>
                  <a:path w="62137" h="53969" extrusionOk="0">
                    <a:moveTo>
                      <a:pt x="55207" y="456"/>
                    </a:moveTo>
                    <a:cubicBezTo>
                      <a:pt x="49035" y="-1430"/>
                      <a:pt x="44920" y="2856"/>
                      <a:pt x="41663" y="7485"/>
                    </a:cubicBezTo>
                    <a:cubicBezTo>
                      <a:pt x="39434" y="10743"/>
                      <a:pt x="37376" y="14343"/>
                      <a:pt x="35833" y="17944"/>
                    </a:cubicBezTo>
                    <a:cubicBezTo>
                      <a:pt x="34633" y="20686"/>
                      <a:pt x="33604" y="23430"/>
                      <a:pt x="32919" y="26173"/>
                    </a:cubicBezTo>
                    <a:cubicBezTo>
                      <a:pt x="26061" y="20344"/>
                      <a:pt x="17831" y="15886"/>
                      <a:pt x="8916" y="13828"/>
                    </a:cubicBezTo>
                    <a:cubicBezTo>
                      <a:pt x="2915" y="12286"/>
                      <a:pt x="-2057" y="18801"/>
                      <a:pt x="857" y="24287"/>
                    </a:cubicBezTo>
                    <a:cubicBezTo>
                      <a:pt x="8573" y="38175"/>
                      <a:pt x="22117" y="48805"/>
                      <a:pt x="37548" y="52919"/>
                    </a:cubicBezTo>
                    <a:cubicBezTo>
                      <a:pt x="38062" y="53091"/>
                      <a:pt x="38576" y="53262"/>
                      <a:pt x="39091" y="53434"/>
                    </a:cubicBezTo>
                    <a:cubicBezTo>
                      <a:pt x="39434" y="53605"/>
                      <a:pt x="39948" y="53605"/>
                      <a:pt x="40291" y="53776"/>
                    </a:cubicBezTo>
                    <a:cubicBezTo>
                      <a:pt x="44063" y="54634"/>
                      <a:pt x="48006" y="52576"/>
                      <a:pt x="49035" y="48805"/>
                    </a:cubicBezTo>
                    <a:cubicBezTo>
                      <a:pt x="49206" y="47947"/>
                      <a:pt x="49378" y="46918"/>
                      <a:pt x="49206" y="46061"/>
                    </a:cubicBezTo>
                    <a:cubicBezTo>
                      <a:pt x="53321" y="39546"/>
                      <a:pt x="56579" y="32688"/>
                      <a:pt x="58979" y="25487"/>
                    </a:cubicBezTo>
                    <a:cubicBezTo>
                      <a:pt x="60351" y="21373"/>
                      <a:pt x="61722" y="16915"/>
                      <a:pt x="62065" y="12628"/>
                    </a:cubicBezTo>
                    <a:cubicBezTo>
                      <a:pt x="62579" y="7657"/>
                      <a:pt x="60351" y="1999"/>
                      <a:pt x="55207" y="4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0" name="Google Shape;620;p3"/>
          <p:cNvGrpSpPr/>
          <p:nvPr/>
        </p:nvGrpSpPr>
        <p:grpSpPr>
          <a:xfrm>
            <a:off x="323756" y="3021469"/>
            <a:ext cx="1538909" cy="1873406"/>
            <a:chOff x="-2538747" y="3909134"/>
            <a:chExt cx="1538909" cy="1873406"/>
          </a:xfrm>
        </p:grpSpPr>
        <p:sp>
          <p:nvSpPr>
            <p:cNvPr id="621" name="Google Shape;621;p3"/>
            <p:cNvSpPr/>
            <p:nvPr/>
          </p:nvSpPr>
          <p:spPr>
            <a:xfrm>
              <a:off x="-2435600" y="4924521"/>
              <a:ext cx="1289229" cy="858019"/>
            </a:xfrm>
            <a:custGeom>
              <a:avLst/>
              <a:gdLst/>
              <a:ahLst/>
              <a:cxnLst/>
              <a:rect l="l" t="t" r="r" b="b"/>
              <a:pathLst>
                <a:path w="1289229" h="858019" extrusionOk="0">
                  <a:moveTo>
                    <a:pt x="377" y="175393"/>
                  </a:moveTo>
                  <a:cubicBezTo>
                    <a:pt x="377" y="175393"/>
                    <a:pt x="4835" y="384905"/>
                    <a:pt x="146796" y="738092"/>
                  </a:cubicBezTo>
                  <a:cubicBezTo>
                    <a:pt x="150053" y="746150"/>
                    <a:pt x="157425" y="763810"/>
                    <a:pt x="174570" y="779069"/>
                  </a:cubicBezTo>
                  <a:cubicBezTo>
                    <a:pt x="196345" y="798443"/>
                    <a:pt x="221891" y="803586"/>
                    <a:pt x="234407" y="805815"/>
                  </a:cubicBezTo>
                  <a:cubicBezTo>
                    <a:pt x="324589" y="821417"/>
                    <a:pt x="614168" y="833761"/>
                    <a:pt x="687720" y="838219"/>
                  </a:cubicBezTo>
                  <a:cubicBezTo>
                    <a:pt x="853341" y="848334"/>
                    <a:pt x="922436" y="879710"/>
                    <a:pt x="1031992" y="833418"/>
                  </a:cubicBezTo>
                  <a:cubicBezTo>
                    <a:pt x="1031992" y="833418"/>
                    <a:pt x="1069883" y="817473"/>
                    <a:pt x="1105030" y="792613"/>
                  </a:cubicBezTo>
                  <a:cubicBezTo>
                    <a:pt x="1232074" y="703288"/>
                    <a:pt x="1299454" y="401021"/>
                    <a:pt x="1287967" y="20917"/>
                  </a:cubicBezTo>
                  <a:cubicBezTo>
                    <a:pt x="970956" y="117786"/>
                    <a:pt x="545588" y="182594"/>
                    <a:pt x="111134" y="38405"/>
                  </a:cubicBezTo>
                  <a:cubicBezTo>
                    <a:pt x="75473" y="26575"/>
                    <a:pt x="40839" y="13716"/>
                    <a:pt x="7407" y="0"/>
                  </a:cubicBezTo>
                  <a:cubicBezTo>
                    <a:pt x="35" y="73037"/>
                    <a:pt x="-651" y="133388"/>
                    <a:pt x="377" y="175393"/>
                  </a:cubicBezTo>
                  <a:close/>
                </a:path>
              </a:pathLst>
            </a:custGeom>
            <a:solidFill>
              <a:srgbClr val="E86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-2538747" y="4119004"/>
              <a:ext cx="1538909" cy="1072803"/>
            </a:xfrm>
            <a:custGeom>
              <a:avLst/>
              <a:gdLst/>
              <a:ahLst/>
              <a:cxnLst/>
              <a:rect l="l" t="t" r="r" b="b"/>
              <a:pathLst>
                <a:path w="1538909" h="1072803" extrusionOk="0">
                  <a:moveTo>
                    <a:pt x="31516" y="664928"/>
                  </a:moveTo>
                  <a:cubicBezTo>
                    <a:pt x="-4832" y="687045"/>
                    <a:pt x="-2089" y="755453"/>
                    <a:pt x="2884" y="788543"/>
                  </a:cubicBezTo>
                  <a:cubicBezTo>
                    <a:pt x="12656" y="851980"/>
                    <a:pt x="72321" y="912330"/>
                    <a:pt x="111240" y="935305"/>
                  </a:cubicBezTo>
                  <a:cubicBezTo>
                    <a:pt x="180505" y="975938"/>
                    <a:pt x="229198" y="986911"/>
                    <a:pt x="295891" y="1002685"/>
                  </a:cubicBezTo>
                  <a:cubicBezTo>
                    <a:pt x="644449" y="1085152"/>
                    <a:pt x="1015296" y="1126300"/>
                    <a:pt x="1340022" y="944563"/>
                  </a:cubicBezTo>
                  <a:cubicBezTo>
                    <a:pt x="1437577" y="890042"/>
                    <a:pt x="1524502" y="812375"/>
                    <a:pt x="1537189" y="699561"/>
                  </a:cubicBezTo>
                  <a:cubicBezTo>
                    <a:pt x="1553649" y="554343"/>
                    <a:pt x="1449236" y="463303"/>
                    <a:pt x="1342422" y="386665"/>
                  </a:cubicBezTo>
                  <a:cubicBezTo>
                    <a:pt x="1352709" y="351689"/>
                    <a:pt x="1392657" y="326143"/>
                    <a:pt x="1391114" y="287395"/>
                  </a:cubicBezTo>
                  <a:cubicBezTo>
                    <a:pt x="1389914" y="258763"/>
                    <a:pt x="1366425" y="244704"/>
                    <a:pt x="1340194" y="237160"/>
                  </a:cubicBezTo>
                  <a:cubicBezTo>
                    <a:pt x="1309504" y="228416"/>
                    <a:pt x="1301789" y="235960"/>
                    <a:pt x="1259955" y="227902"/>
                  </a:cubicBezTo>
                  <a:cubicBezTo>
                    <a:pt x="1244010" y="224816"/>
                    <a:pt x="1187089" y="218301"/>
                    <a:pt x="1164629" y="182982"/>
                  </a:cubicBezTo>
                  <a:cubicBezTo>
                    <a:pt x="1138568" y="142348"/>
                    <a:pt x="1162057" y="103600"/>
                    <a:pt x="1128624" y="44793"/>
                  </a:cubicBezTo>
                  <a:cubicBezTo>
                    <a:pt x="1102221" y="-1670"/>
                    <a:pt x="963175" y="-11099"/>
                    <a:pt x="905739" y="12389"/>
                  </a:cubicBezTo>
                  <a:cubicBezTo>
                    <a:pt x="944144" y="11017"/>
                    <a:pt x="988549" y="15304"/>
                    <a:pt x="1011181" y="53537"/>
                  </a:cubicBezTo>
                  <a:cubicBezTo>
                    <a:pt x="1032612" y="89713"/>
                    <a:pt x="998151" y="147492"/>
                    <a:pt x="977920" y="170980"/>
                  </a:cubicBezTo>
                  <a:cubicBezTo>
                    <a:pt x="798583" y="379635"/>
                    <a:pt x="497860" y="342259"/>
                    <a:pt x="254401" y="385121"/>
                  </a:cubicBezTo>
                  <a:cubicBezTo>
                    <a:pt x="228854" y="389579"/>
                    <a:pt x="209309" y="401238"/>
                    <a:pt x="189421" y="420955"/>
                  </a:cubicBezTo>
                  <a:cubicBezTo>
                    <a:pt x="173647" y="436728"/>
                    <a:pt x="165418" y="464160"/>
                    <a:pt x="178620" y="485591"/>
                  </a:cubicBezTo>
                  <a:cubicBezTo>
                    <a:pt x="128556" y="498622"/>
                    <a:pt x="92895" y="514395"/>
                    <a:pt x="54661" y="553828"/>
                  </a:cubicBezTo>
                  <a:cubicBezTo>
                    <a:pt x="43517" y="565487"/>
                    <a:pt x="23286" y="595662"/>
                    <a:pt x="29972" y="614693"/>
                  </a:cubicBezTo>
                  <a:cubicBezTo>
                    <a:pt x="35287" y="630295"/>
                    <a:pt x="60490" y="635096"/>
                    <a:pt x="57919" y="649840"/>
                  </a:cubicBezTo>
                  <a:cubicBezTo>
                    <a:pt x="56033" y="660813"/>
                    <a:pt x="42831" y="658070"/>
                    <a:pt x="31516" y="664928"/>
                  </a:cubicBezTo>
                  <a:close/>
                </a:path>
              </a:pathLst>
            </a:custGeom>
            <a:solidFill>
              <a:srgbClr val="FFD5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3" name="Google Shape;623;p3"/>
            <p:cNvGrpSpPr/>
            <p:nvPr/>
          </p:nvGrpSpPr>
          <p:grpSpPr>
            <a:xfrm>
              <a:off x="-2485976" y="4314731"/>
              <a:ext cx="1284713" cy="572808"/>
              <a:chOff x="7839985" y="5208537"/>
              <a:chExt cx="1284713" cy="572808"/>
            </a:xfrm>
          </p:grpSpPr>
          <p:sp>
            <p:nvSpPr>
              <p:cNvPr id="624" name="Google Shape;624;p3"/>
              <p:cNvSpPr/>
              <p:nvPr/>
            </p:nvSpPr>
            <p:spPr>
              <a:xfrm>
                <a:off x="7839985" y="5535235"/>
                <a:ext cx="1227801" cy="246110"/>
              </a:xfrm>
              <a:custGeom>
                <a:avLst/>
                <a:gdLst/>
                <a:ahLst/>
                <a:cxnLst/>
                <a:rect l="l" t="t" r="r" b="b"/>
                <a:pathLst>
                  <a:path w="1227801" h="246110" extrusionOk="0">
                    <a:moveTo>
                      <a:pt x="4" y="134616"/>
                    </a:moveTo>
                    <a:cubicBezTo>
                      <a:pt x="-168" y="135473"/>
                      <a:pt x="5662" y="135302"/>
                      <a:pt x="15091" y="137531"/>
                    </a:cubicBezTo>
                    <a:cubicBezTo>
                      <a:pt x="56411" y="147132"/>
                      <a:pt x="179683" y="169935"/>
                      <a:pt x="300898" y="190509"/>
                    </a:cubicBezTo>
                    <a:cubicBezTo>
                      <a:pt x="643456" y="248630"/>
                      <a:pt x="913489" y="294407"/>
                      <a:pt x="1096769" y="149189"/>
                    </a:cubicBezTo>
                    <a:cubicBezTo>
                      <a:pt x="1170664" y="90725"/>
                      <a:pt x="1229643" y="1742"/>
                      <a:pt x="1227757" y="28"/>
                    </a:cubicBezTo>
                    <a:cubicBezTo>
                      <a:pt x="1226386" y="-1172"/>
                      <a:pt x="1193296" y="36718"/>
                      <a:pt x="1141518" y="77866"/>
                    </a:cubicBezTo>
                    <a:cubicBezTo>
                      <a:pt x="1141518" y="77866"/>
                      <a:pt x="1083739" y="123815"/>
                      <a:pt x="1015845" y="158447"/>
                    </a:cubicBezTo>
                    <a:cubicBezTo>
                      <a:pt x="983098" y="175078"/>
                      <a:pt x="881600" y="219484"/>
                      <a:pt x="583620" y="197538"/>
                    </a:cubicBezTo>
                    <a:cubicBezTo>
                      <a:pt x="506124" y="191880"/>
                      <a:pt x="391081" y="175592"/>
                      <a:pt x="160995" y="143360"/>
                    </a:cubicBezTo>
                    <a:cubicBezTo>
                      <a:pt x="94473" y="133930"/>
                      <a:pt x="43895" y="130330"/>
                      <a:pt x="18349" y="131015"/>
                    </a:cubicBezTo>
                    <a:cubicBezTo>
                      <a:pt x="12177" y="131187"/>
                      <a:pt x="7719" y="131873"/>
                      <a:pt x="4804" y="132559"/>
                    </a:cubicBezTo>
                    <a:cubicBezTo>
                      <a:pt x="1547" y="133244"/>
                      <a:pt x="4" y="134102"/>
                      <a:pt x="4" y="134616"/>
                    </a:cubicBezTo>
                    <a:close/>
                  </a:path>
                </a:pathLst>
              </a:custGeom>
              <a:solidFill>
                <a:srgbClr val="EE9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3"/>
              <p:cNvSpPr/>
              <p:nvPr/>
            </p:nvSpPr>
            <p:spPr>
              <a:xfrm>
                <a:off x="7842764" y="5398052"/>
                <a:ext cx="1281934" cy="271069"/>
              </a:xfrm>
              <a:custGeom>
                <a:avLst/>
                <a:gdLst/>
                <a:ahLst/>
                <a:cxnLst/>
                <a:rect l="l" t="t" r="r" b="b"/>
                <a:pathLst>
                  <a:path w="1281934" h="271069" extrusionOk="0">
                    <a:moveTo>
                      <a:pt x="139" y="270427"/>
                    </a:moveTo>
                    <a:cubicBezTo>
                      <a:pt x="4769" y="278828"/>
                      <a:pt x="110382" y="202190"/>
                      <a:pt x="255257" y="195846"/>
                    </a:cubicBezTo>
                    <a:cubicBezTo>
                      <a:pt x="286633" y="194475"/>
                      <a:pt x="312522" y="195503"/>
                      <a:pt x="327266" y="197389"/>
                    </a:cubicBezTo>
                    <a:cubicBezTo>
                      <a:pt x="381787" y="204590"/>
                      <a:pt x="416249" y="225336"/>
                      <a:pt x="522033" y="239566"/>
                    </a:cubicBezTo>
                    <a:cubicBezTo>
                      <a:pt x="714400" y="265283"/>
                      <a:pt x="927170" y="206648"/>
                      <a:pt x="1037926" y="160356"/>
                    </a:cubicBezTo>
                    <a:cubicBezTo>
                      <a:pt x="1096562" y="135839"/>
                      <a:pt x="1143025" y="102578"/>
                      <a:pt x="1162742" y="88347"/>
                    </a:cubicBezTo>
                    <a:cubicBezTo>
                      <a:pt x="1179201" y="76517"/>
                      <a:pt x="1284129" y="4508"/>
                      <a:pt x="1281900" y="393"/>
                    </a:cubicBezTo>
                    <a:cubicBezTo>
                      <a:pt x="1277956" y="-6979"/>
                      <a:pt x="1115593" y="91433"/>
                      <a:pt x="1038955" y="118694"/>
                    </a:cubicBezTo>
                    <a:cubicBezTo>
                      <a:pt x="980319" y="139611"/>
                      <a:pt x="874706" y="177158"/>
                      <a:pt x="756920" y="190703"/>
                    </a:cubicBezTo>
                    <a:cubicBezTo>
                      <a:pt x="622675" y="206133"/>
                      <a:pt x="491172" y="188474"/>
                      <a:pt x="345783" y="168757"/>
                    </a:cubicBezTo>
                    <a:cubicBezTo>
                      <a:pt x="291090" y="161385"/>
                      <a:pt x="236055" y="150412"/>
                      <a:pt x="165417" y="168414"/>
                    </a:cubicBezTo>
                    <a:cubicBezTo>
                      <a:pt x="69577" y="192760"/>
                      <a:pt x="-3632" y="263226"/>
                      <a:pt x="139" y="270427"/>
                    </a:cubicBezTo>
                    <a:close/>
                  </a:path>
                </a:pathLst>
              </a:custGeom>
              <a:solidFill>
                <a:srgbClr val="EE9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"/>
              <p:cNvSpPr/>
              <p:nvPr/>
            </p:nvSpPr>
            <p:spPr>
              <a:xfrm>
                <a:off x="7970092" y="5208537"/>
                <a:ext cx="984505" cy="287577"/>
              </a:xfrm>
              <a:custGeom>
                <a:avLst/>
                <a:gdLst/>
                <a:ahLst/>
                <a:cxnLst/>
                <a:rect l="l" t="t" r="r" b="b"/>
                <a:pathLst>
                  <a:path w="984505" h="287577" extrusionOk="0">
                    <a:moveTo>
                      <a:pt x="27" y="287463"/>
                    </a:moveTo>
                    <a:cubicBezTo>
                      <a:pt x="-1344" y="284892"/>
                      <a:pt x="49062" y="229342"/>
                      <a:pt x="122100" y="211511"/>
                    </a:cubicBezTo>
                    <a:cubicBezTo>
                      <a:pt x="189480" y="195223"/>
                      <a:pt x="241257" y="208082"/>
                      <a:pt x="286177" y="215797"/>
                    </a:cubicBezTo>
                    <a:cubicBezTo>
                      <a:pt x="383218" y="232428"/>
                      <a:pt x="505119" y="212883"/>
                      <a:pt x="748921" y="173449"/>
                    </a:cubicBezTo>
                    <a:cubicBezTo>
                      <a:pt x="790069" y="166762"/>
                      <a:pt x="864135" y="153904"/>
                      <a:pt x="883680" y="112241"/>
                    </a:cubicBezTo>
                    <a:cubicBezTo>
                      <a:pt x="886252" y="106755"/>
                      <a:pt x="909226" y="78808"/>
                      <a:pt x="933573" y="55149"/>
                    </a:cubicBezTo>
                    <a:cubicBezTo>
                      <a:pt x="937344" y="51548"/>
                      <a:pt x="979864" y="-2801"/>
                      <a:pt x="983807" y="113"/>
                    </a:cubicBezTo>
                    <a:cubicBezTo>
                      <a:pt x="990665" y="4914"/>
                      <a:pt x="944888" y="75208"/>
                      <a:pt x="938887" y="85324"/>
                    </a:cubicBezTo>
                    <a:cubicBezTo>
                      <a:pt x="869450" y="201395"/>
                      <a:pt x="600445" y="241343"/>
                      <a:pt x="552782" y="244429"/>
                    </a:cubicBezTo>
                    <a:cubicBezTo>
                      <a:pt x="425909" y="252316"/>
                      <a:pt x="211768" y="242372"/>
                      <a:pt x="163076" y="239629"/>
                    </a:cubicBezTo>
                    <a:cubicBezTo>
                      <a:pt x="155190" y="239114"/>
                      <a:pt x="136158" y="238086"/>
                      <a:pt x="111127" y="240829"/>
                    </a:cubicBezTo>
                    <a:cubicBezTo>
                      <a:pt x="43233" y="248201"/>
                      <a:pt x="1399" y="290035"/>
                      <a:pt x="27" y="287463"/>
                    </a:cubicBezTo>
                    <a:close/>
                  </a:path>
                </a:pathLst>
              </a:custGeom>
              <a:solidFill>
                <a:srgbClr val="EE9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7" name="Google Shape;627;p3"/>
            <p:cNvGrpSpPr/>
            <p:nvPr/>
          </p:nvGrpSpPr>
          <p:grpSpPr>
            <a:xfrm>
              <a:off x="-2368219" y="5142262"/>
              <a:ext cx="1152476" cy="607183"/>
              <a:chOff x="7957742" y="6036068"/>
              <a:chExt cx="1152476" cy="607183"/>
            </a:xfrm>
          </p:grpSpPr>
          <p:sp>
            <p:nvSpPr>
              <p:cNvPr id="628" name="Google Shape;628;p3"/>
              <p:cNvSpPr/>
              <p:nvPr/>
            </p:nvSpPr>
            <p:spPr>
              <a:xfrm>
                <a:off x="8852430" y="6083940"/>
                <a:ext cx="56546" cy="56430"/>
              </a:xfrm>
              <a:custGeom>
                <a:avLst/>
                <a:gdLst/>
                <a:ahLst/>
                <a:cxnLst/>
                <a:rect l="l" t="t" r="r" b="b"/>
                <a:pathLst>
                  <a:path w="56546" h="56430" extrusionOk="0">
                    <a:moveTo>
                      <a:pt x="53292" y="13164"/>
                    </a:moveTo>
                    <a:cubicBezTo>
                      <a:pt x="46948" y="1849"/>
                      <a:pt x="33232" y="-2780"/>
                      <a:pt x="21745" y="1677"/>
                    </a:cubicBezTo>
                    <a:cubicBezTo>
                      <a:pt x="16601" y="2363"/>
                      <a:pt x="11458" y="4764"/>
                      <a:pt x="7515" y="9050"/>
                    </a:cubicBezTo>
                    <a:cubicBezTo>
                      <a:pt x="-1744" y="18994"/>
                      <a:pt x="-2601" y="35282"/>
                      <a:pt x="5800" y="46083"/>
                    </a:cubicBezTo>
                    <a:cubicBezTo>
                      <a:pt x="14887" y="57741"/>
                      <a:pt x="32546" y="60828"/>
                      <a:pt x="42490" y="48655"/>
                    </a:cubicBezTo>
                    <a:cubicBezTo>
                      <a:pt x="43690" y="47283"/>
                      <a:pt x="44548" y="45740"/>
                      <a:pt x="45405" y="44025"/>
                    </a:cubicBezTo>
                    <a:cubicBezTo>
                      <a:pt x="56549" y="38539"/>
                      <a:pt x="59635" y="24138"/>
                      <a:pt x="53292" y="13164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"/>
              <p:cNvSpPr/>
              <p:nvPr/>
            </p:nvSpPr>
            <p:spPr>
              <a:xfrm>
                <a:off x="7975513" y="6036068"/>
                <a:ext cx="59627" cy="49412"/>
              </a:xfrm>
              <a:custGeom>
                <a:avLst/>
                <a:gdLst/>
                <a:ahLst/>
                <a:cxnLst/>
                <a:rect l="l" t="t" r="r" b="b"/>
                <a:pathLst>
                  <a:path w="59627" h="49412" extrusionOk="0">
                    <a:moveTo>
                      <a:pt x="59586" y="22289"/>
                    </a:moveTo>
                    <a:cubicBezTo>
                      <a:pt x="59586" y="21774"/>
                      <a:pt x="59586" y="21088"/>
                      <a:pt x="59586" y="20574"/>
                    </a:cubicBezTo>
                    <a:cubicBezTo>
                      <a:pt x="58557" y="9601"/>
                      <a:pt x="47584" y="1543"/>
                      <a:pt x="33183" y="514"/>
                    </a:cubicBezTo>
                    <a:cubicBezTo>
                      <a:pt x="31125" y="171"/>
                      <a:pt x="28896" y="0"/>
                      <a:pt x="26667" y="0"/>
                    </a:cubicBezTo>
                    <a:cubicBezTo>
                      <a:pt x="21695" y="171"/>
                      <a:pt x="17238" y="1543"/>
                      <a:pt x="13466" y="3772"/>
                    </a:cubicBezTo>
                    <a:cubicBezTo>
                      <a:pt x="4379" y="7886"/>
                      <a:pt x="-765" y="15087"/>
                      <a:pt x="93" y="22974"/>
                    </a:cubicBezTo>
                    <a:cubicBezTo>
                      <a:pt x="264" y="35147"/>
                      <a:pt x="13294" y="50235"/>
                      <a:pt x="31639" y="49377"/>
                    </a:cubicBezTo>
                    <a:cubicBezTo>
                      <a:pt x="45870" y="48692"/>
                      <a:pt x="55299" y="38747"/>
                      <a:pt x="58386" y="28975"/>
                    </a:cubicBezTo>
                    <a:cubicBezTo>
                      <a:pt x="59414" y="26746"/>
                      <a:pt x="59757" y="24517"/>
                      <a:pt x="59586" y="22289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"/>
              <p:cNvSpPr/>
              <p:nvPr/>
            </p:nvSpPr>
            <p:spPr>
              <a:xfrm>
                <a:off x="8221443" y="6136339"/>
                <a:ext cx="56342" cy="52163"/>
              </a:xfrm>
              <a:custGeom>
                <a:avLst/>
                <a:gdLst/>
                <a:ahLst/>
                <a:cxnLst/>
                <a:rect l="l" t="t" r="r" b="b"/>
                <a:pathLst>
                  <a:path w="56342" h="52163" extrusionOk="0">
                    <a:moveTo>
                      <a:pt x="25739" y="27"/>
                    </a:moveTo>
                    <a:cubicBezTo>
                      <a:pt x="5851" y="1056"/>
                      <a:pt x="-5979" y="22830"/>
                      <a:pt x="3108" y="38947"/>
                    </a:cubicBezTo>
                    <a:cubicBezTo>
                      <a:pt x="12195" y="55234"/>
                      <a:pt x="40312" y="57292"/>
                      <a:pt x="50085" y="40489"/>
                    </a:cubicBezTo>
                    <a:cubicBezTo>
                      <a:pt x="50428" y="39804"/>
                      <a:pt x="50942" y="38947"/>
                      <a:pt x="51285" y="38260"/>
                    </a:cubicBezTo>
                    <a:cubicBezTo>
                      <a:pt x="51971" y="37575"/>
                      <a:pt x="52657" y="36718"/>
                      <a:pt x="53171" y="35860"/>
                    </a:cubicBezTo>
                    <a:cubicBezTo>
                      <a:pt x="64144" y="18544"/>
                      <a:pt x="44599" y="-830"/>
                      <a:pt x="25739" y="27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"/>
              <p:cNvSpPr/>
              <p:nvPr/>
            </p:nvSpPr>
            <p:spPr>
              <a:xfrm>
                <a:off x="8344366" y="6337220"/>
                <a:ext cx="49086" cy="53195"/>
              </a:xfrm>
              <a:custGeom>
                <a:avLst/>
                <a:gdLst/>
                <a:ahLst/>
                <a:cxnLst/>
                <a:rect l="l" t="t" r="r" b="b"/>
                <a:pathLst>
                  <a:path w="49086" h="53195" extrusionOk="0">
                    <a:moveTo>
                      <a:pt x="41520" y="7115"/>
                    </a:moveTo>
                    <a:cubicBezTo>
                      <a:pt x="31919" y="-2143"/>
                      <a:pt x="15459" y="-2829"/>
                      <a:pt x="6373" y="7801"/>
                    </a:cubicBezTo>
                    <a:cubicBezTo>
                      <a:pt x="-2543" y="18088"/>
                      <a:pt x="-1857" y="35233"/>
                      <a:pt x="6887" y="45520"/>
                    </a:cubicBezTo>
                    <a:cubicBezTo>
                      <a:pt x="14602" y="54607"/>
                      <a:pt x="27804" y="55464"/>
                      <a:pt x="37062" y="48949"/>
                    </a:cubicBezTo>
                    <a:cubicBezTo>
                      <a:pt x="38605" y="48092"/>
                      <a:pt x="39977" y="47063"/>
                      <a:pt x="41349" y="45691"/>
                    </a:cubicBezTo>
                    <a:cubicBezTo>
                      <a:pt x="51464" y="35747"/>
                      <a:pt x="51807" y="17231"/>
                      <a:pt x="41520" y="7115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3"/>
              <p:cNvSpPr/>
              <p:nvPr/>
            </p:nvSpPr>
            <p:spPr>
              <a:xfrm>
                <a:off x="8796822" y="6277384"/>
                <a:ext cx="49086" cy="53195"/>
              </a:xfrm>
              <a:custGeom>
                <a:avLst/>
                <a:gdLst/>
                <a:ahLst/>
                <a:cxnLst/>
                <a:rect l="l" t="t" r="r" b="b"/>
                <a:pathLst>
                  <a:path w="49086" h="53195" extrusionOk="0">
                    <a:moveTo>
                      <a:pt x="41520" y="7115"/>
                    </a:moveTo>
                    <a:cubicBezTo>
                      <a:pt x="31919" y="-2143"/>
                      <a:pt x="15460" y="-2829"/>
                      <a:pt x="6373" y="7801"/>
                    </a:cubicBezTo>
                    <a:cubicBezTo>
                      <a:pt x="-2543" y="18088"/>
                      <a:pt x="-1857" y="35233"/>
                      <a:pt x="6887" y="45520"/>
                    </a:cubicBezTo>
                    <a:cubicBezTo>
                      <a:pt x="14602" y="54607"/>
                      <a:pt x="27804" y="55464"/>
                      <a:pt x="37062" y="48949"/>
                    </a:cubicBezTo>
                    <a:cubicBezTo>
                      <a:pt x="38605" y="48092"/>
                      <a:pt x="39977" y="47063"/>
                      <a:pt x="41348" y="45691"/>
                    </a:cubicBezTo>
                    <a:cubicBezTo>
                      <a:pt x="51464" y="35576"/>
                      <a:pt x="51807" y="17059"/>
                      <a:pt x="41520" y="7115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>
                <a:off x="9059827" y="6220806"/>
                <a:ext cx="49151" cy="53195"/>
              </a:xfrm>
              <a:custGeom>
                <a:avLst/>
                <a:gdLst/>
                <a:ahLst/>
                <a:cxnLst/>
                <a:rect l="l" t="t" r="r" b="b"/>
                <a:pathLst>
                  <a:path w="49151" h="53195" extrusionOk="0">
                    <a:moveTo>
                      <a:pt x="41520" y="7115"/>
                    </a:moveTo>
                    <a:cubicBezTo>
                      <a:pt x="31919" y="-2143"/>
                      <a:pt x="15459" y="-2829"/>
                      <a:pt x="6373" y="7801"/>
                    </a:cubicBezTo>
                    <a:cubicBezTo>
                      <a:pt x="-2543" y="18088"/>
                      <a:pt x="-1857" y="35233"/>
                      <a:pt x="6887" y="45520"/>
                    </a:cubicBezTo>
                    <a:cubicBezTo>
                      <a:pt x="14602" y="54607"/>
                      <a:pt x="27804" y="55464"/>
                      <a:pt x="37062" y="48949"/>
                    </a:cubicBezTo>
                    <a:cubicBezTo>
                      <a:pt x="38605" y="48092"/>
                      <a:pt x="39977" y="47063"/>
                      <a:pt x="41349" y="45691"/>
                    </a:cubicBezTo>
                    <a:cubicBezTo>
                      <a:pt x="51464" y="35576"/>
                      <a:pt x="51978" y="17059"/>
                      <a:pt x="41520" y="7115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>
                <a:off x="8586223" y="6390320"/>
                <a:ext cx="54304" cy="48304"/>
              </a:xfrm>
              <a:custGeom>
                <a:avLst/>
                <a:gdLst/>
                <a:ahLst/>
                <a:cxnLst/>
                <a:rect l="l" t="t" r="r" b="b"/>
                <a:pathLst>
                  <a:path w="54304" h="48304" extrusionOk="0">
                    <a:moveTo>
                      <a:pt x="17576" y="1507"/>
                    </a:moveTo>
                    <a:cubicBezTo>
                      <a:pt x="16033" y="2021"/>
                      <a:pt x="14661" y="2707"/>
                      <a:pt x="13289" y="3393"/>
                    </a:cubicBezTo>
                    <a:cubicBezTo>
                      <a:pt x="11060" y="4079"/>
                      <a:pt x="9175" y="5622"/>
                      <a:pt x="7803" y="7337"/>
                    </a:cubicBezTo>
                    <a:cubicBezTo>
                      <a:pt x="-2141" y="16595"/>
                      <a:pt x="-3170" y="32197"/>
                      <a:pt x="8146" y="41798"/>
                    </a:cubicBezTo>
                    <a:cubicBezTo>
                      <a:pt x="19119" y="51056"/>
                      <a:pt x="35407" y="50027"/>
                      <a:pt x="45008" y="41284"/>
                    </a:cubicBezTo>
                    <a:cubicBezTo>
                      <a:pt x="50323" y="37512"/>
                      <a:pt x="53923" y="32197"/>
                      <a:pt x="54266" y="25682"/>
                    </a:cubicBezTo>
                    <a:cubicBezTo>
                      <a:pt x="55295" y="9051"/>
                      <a:pt x="35407" y="-4665"/>
                      <a:pt x="17576" y="1507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3"/>
              <p:cNvSpPr/>
              <p:nvPr/>
            </p:nvSpPr>
            <p:spPr>
              <a:xfrm>
                <a:off x="8121214" y="6476077"/>
                <a:ext cx="39264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39264" h="44100" extrusionOk="0">
                    <a:moveTo>
                      <a:pt x="38872" y="22906"/>
                    </a:moveTo>
                    <a:cubicBezTo>
                      <a:pt x="38530" y="21363"/>
                      <a:pt x="38015" y="19820"/>
                      <a:pt x="37501" y="18448"/>
                    </a:cubicBezTo>
                    <a:cubicBezTo>
                      <a:pt x="37329" y="15362"/>
                      <a:pt x="36472" y="12276"/>
                      <a:pt x="34929" y="9704"/>
                    </a:cubicBezTo>
                    <a:cubicBezTo>
                      <a:pt x="30643" y="1989"/>
                      <a:pt x="22413" y="-1268"/>
                      <a:pt x="15041" y="446"/>
                    </a:cubicBezTo>
                    <a:cubicBezTo>
                      <a:pt x="11098" y="-68"/>
                      <a:pt x="7154" y="961"/>
                      <a:pt x="4068" y="4561"/>
                    </a:cubicBezTo>
                    <a:cubicBezTo>
                      <a:pt x="639" y="8504"/>
                      <a:pt x="-390" y="14505"/>
                      <a:pt x="125" y="19991"/>
                    </a:cubicBezTo>
                    <a:cubicBezTo>
                      <a:pt x="-390" y="28907"/>
                      <a:pt x="3554" y="38165"/>
                      <a:pt x="11098" y="42109"/>
                    </a:cubicBezTo>
                    <a:cubicBezTo>
                      <a:pt x="22413" y="48109"/>
                      <a:pt x="42301" y="40222"/>
                      <a:pt x="38872" y="22906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"/>
              <p:cNvSpPr/>
              <p:nvPr/>
            </p:nvSpPr>
            <p:spPr>
              <a:xfrm>
                <a:off x="8500064" y="6136351"/>
                <a:ext cx="51597" cy="48196"/>
              </a:xfrm>
              <a:custGeom>
                <a:avLst/>
                <a:gdLst/>
                <a:ahLst/>
                <a:cxnLst/>
                <a:rect l="l" t="t" r="r" b="b"/>
                <a:pathLst>
                  <a:path w="51597" h="48196" extrusionOk="0">
                    <a:moveTo>
                      <a:pt x="49900" y="16989"/>
                    </a:moveTo>
                    <a:cubicBezTo>
                      <a:pt x="49900" y="16646"/>
                      <a:pt x="49728" y="16474"/>
                      <a:pt x="49728" y="16131"/>
                    </a:cubicBezTo>
                    <a:cubicBezTo>
                      <a:pt x="46642" y="4473"/>
                      <a:pt x="32068" y="-3071"/>
                      <a:pt x="18696" y="1215"/>
                    </a:cubicBezTo>
                    <a:cubicBezTo>
                      <a:pt x="13723" y="2758"/>
                      <a:pt x="10123" y="5844"/>
                      <a:pt x="8065" y="9273"/>
                    </a:cubicBezTo>
                    <a:cubicBezTo>
                      <a:pt x="522" y="15102"/>
                      <a:pt x="-3079" y="24018"/>
                      <a:pt x="3265" y="33276"/>
                    </a:cubicBezTo>
                    <a:cubicBezTo>
                      <a:pt x="5151" y="36191"/>
                      <a:pt x="7894" y="38591"/>
                      <a:pt x="11152" y="40649"/>
                    </a:cubicBezTo>
                    <a:cubicBezTo>
                      <a:pt x="12866" y="42878"/>
                      <a:pt x="15095" y="44763"/>
                      <a:pt x="18010" y="46135"/>
                    </a:cubicBezTo>
                    <a:cubicBezTo>
                      <a:pt x="30183" y="51964"/>
                      <a:pt x="44756" y="44592"/>
                      <a:pt x="49557" y="34476"/>
                    </a:cubicBezTo>
                    <a:cubicBezTo>
                      <a:pt x="52128" y="28990"/>
                      <a:pt x="52300" y="22647"/>
                      <a:pt x="49900" y="16989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8495878" y="6584837"/>
                <a:ext cx="60101" cy="58414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58414" extrusionOk="0">
                    <a:moveTo>
                      <a:pt x="56314" y="15130"/>
                    </a:moveTo>
                    <a:cubicBezTo>
                      <a:pt x="43798" y="-7673"/>
                      <a:pt x="5908" y="-4244"/>
                      <a:pt x="593" y="22331"/>
                    </a:cubicBezTo>
                    <a:cubicBezTo>
                      <a:pt x="-1808" y="34333"/>
                      <a:pt x="3165" y="47706"/>
                      <a:pt x="13966" y="53878"/>
                    </a:cubicBezTo>
                    <a:cubicBezTo>
                      <a:pt x="16881" y="55593"/>
                      <a:pt x="19795" y="56621"/>
                      <a:pt x="23053" y="56964"/>
                    </a:cubicBezTo>
                    <a:cubicBezTo>
                      <a:pt x="32997" y="60222"/>
                      <a:pt x="44827" y="57993"/>
                      <a:pt x="52199" y="50278"/>
                    </a:cubicBezTo>
                    <a:cubicBezTo>
                      <a:pt x="61115" y="41191"/>
                      <a:pt x="62486" y="26275"/>
                      <a:pt x="56314" y="15130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8950996" y="6498002"/>
                <a:ext cx="39141" cy="40924"/>
              </a:xfrm>
              <a:custGeom>
                <a:avLst/>
                <a:gdLst/>
                <a:ahLst/>
                <a:cxnLst/>
                <a:rect l="l" t="t" r="r" b="b"/>
                <a:pathLst>
                  <a:path w="39141" h="40924" extrusionOk="0">
                    <a:moveTo>
                      <a:pt x="33079" y="10068"/>
                    </a:moveTo>
                    <a:cubicBezTo>
                      <a:pt x="30850" y="5953"/>
                      <a:pt x="27078" y="2696"/>
                      <a:pt x="22449" y="981"/>
                    </a:cubicBezTo>
                    <a:cubicBezTo>
                      <a:pt x="15077" y="-1591"/>
                      <a:pt x="6847" y="981"/>
                      <a:pt x="2732" y="7668"/>
                    </a:cubicBezTo>
                    <a:cubicBezTo>
                      <a:pt x="-1383" y="14354"/>
                      <a:pt x="-697" y="23270"/>
                      <a:pt x="3761" y="29613"/>
                    </a:cubicBezTo>
                    <a:cubicBezTo>
                      <a:pt x="5475" y="32013"/>
                      <a:pt x="7533" y="34071"/>
                      <a:pt x="9933" y="35614"/>
                    </a:cubicBezTo>
                    <a:cubicBezTo>
                      <a:pt x="10791" y="36471"/>
                      <a:pt x="11648" y="37500"/>
                      <a:pt x="12333" y="38357"/>
                    </a:cubicBezTo>
                    <a:cubicBezTo>
                      <a:pt x="14562" y="41100"/>
                      <a:pt x="20049" y="41786"/>
                      <a:pt x="22964" y="39729"/>
                    </a:cubicBezTo>
                    <a:cubicBezTo>
                      <a:pt x="23306" y="39557"/>
                      <a:pt x="23478" y="39214"/>
                      <a:pt x="23821" y="39043"/>
                    </a:cubicBezTo>
                    <a:cubicBezTo>
                      <a:pt x="24507" y="38871"/>
                      <a:pt x="25364" y="38871"/>
                      <a:pt x="26049" y="38529"/>
                    </a:cubicBezTo>
                    <a:cubicBezTo>
                      <a:pt x="33422" y="36471"/>
                      <a:pt x="38737" y="29613"/>
                      <a:pt x="39080" y="22241"/>
                    </a:cubicBezTo>
                    <a:cubicBezTo>
                      <a:pt x="39594" y="16754"/>
                      <a:pt x="36851" y="12639"/>
                      <a:pt x="33079" y="10068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>
                <a:off x="9058632" y="6042677"/>
                <a:ext cx="51586" cy="51572"/>
              </a:xfrm>
              <a:custGeom>
                <a:avLst/>
                <a:gdLst/>
                <a:ahLst/>
                <a:cxnLst/>
                <a:rect l="l" t="t" r="r" b="b"/>
                <a:pathLst>
                  <a:path w="51586" h="51572" extrusionOk="0">
                    <a:moveTo>
                      <a:pt x="41857" y="3164"/>
                    </a:moveTo>
                    <a:cubicBezTo>
                      <a:pt x="37228" y="-94"/>
                      <a:pt x="32085" y="-608"/>
                      <a:pt x="27627" y="592"/>
                    </a:cubicBezTo>
                    <a:cubicBezTo>
                      <a:pt x="25398" y="249"/>
                      <a:pt x="23170" y="420"/>
                      <a:pt x="20941" y="763"/>
                    </a:cubicBezTo>
                    <a:cubicBezTo>
                      <a:pt x="9796" y="2649"/>
                      <a:pt x="538" y="12764"/>
                      <a:pt x="24" y="24595"/>
                    </a:cubicBezTo>
                    <a:cubicBezTo>
                      <a:pt x="-491" y="36253"/>
                      <a:pt x="7396" y="46712"/>
                      <a:pt x="18026" y="50312"/>
                    </a:cubicBezTo>
                    <a:cubicBezTo>
                      <a:pt x="21627" y="51512"/>
                      <a:pt x="25056" y="51855"/>
                      <a:pt x="28485" y="51341"/>
                    </a:cubicBezTo>
                    <a:cubicBezTo>
                      <a:pt x="31570" y="51170"/>
                      <a:pt x="34657" y="50141"/>
                      <a:pt x="37571" y="48426"/>
                    </a:cubicBezTo>
                    <a:cubicBezTo>
                      <a:pt x="38943" y="47569"/>
                      <a:pt x="40315" y="46540"/>
                      <a:pt x="41515" y="45512"/>
                    </a:cubicBezTo>
                    <a:cubicBezTo>
                      <a:pt x="43744" y="43625"/>
                      <a:pt x="45630" y="41397"/>
                      <a:pt x="47344" y="38825"/>
                    </a:cubicBezTo>
                    <a:cubicBezTo>
                      <a:pt x="54202" y="27509"/>
                      <a:pt x="53002" y="10879"/>
                      <a:pt x="41857" y="3164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>
                <a:off x="7957742" y="6241832"/>
                <a:ext cx="56810" cy="61939"/>
              </a:xfrm>
              <a:custGeom>
                <a:avLst/>
                <a:gdLst/>
                <a:ahLst/>
                <a:cxnLst/>
                <a:rect l="l" t="t" r="r" b="b"/>
                <a:pathLst>
                  <a:path w="56810" h="61939" extrusionOk="0">
                    <a:moveTo>
                      <a:pt x="48896" y="21064"/>
                    </a:moveTo>
                    <a:cubicBezTo>
                      <a:pt x="46324" y="13349"/>
                      <a:pt x="41181" y="6491"/>
                      <a:pt x="34494" y="2719"/>
                    </a:cubicBezTo>
                    <a:cubicBezTo>
                      <a:pt x="19407" y="-5854"/>
                      <a:pt x="5176" y="7348"/>
                      <a:pt x="1405" y="21407"/>
                    </a:cubicBezTo>
                    <a:cubicBezTo>
                      <a:pt x="-2710" y="36495"/>
                      <a:pt x="1919" y="55697"/>
                      <a:pt x="19236" y="59297"/>
                    </a:cubicBezTo>
                    <a:cubicBezTo>
                      <a:pt x="19578" y="59297"/>
                      <a:pt x="19921" y="59469"/>
                      <a:pt x="20436" y="59469"/>
                    </a:cubicBezTo>
                    <a:cubicBezTo>
                      <a:pt x="31751" y="64441"/>
                      <a:pt x="46324" y="62041"/>
                      <a:pt x="53354" y="51068"/>
                    </a:cubicBezTo>
                    <a:cubicBezTo>
                      <a:pt x="59698" y="40610"/>
                      <a:pt x="56783" y="28436"/>
                      <a:pt x="48896" y="21064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1" name="Google Shape;641;p3"/>
            <p:cNvGrpSpPr/>
            <p:nvPr/>
          </p:nvGrpSpPr>
          <p:grpSpPr>
            <a:xfrm>
              <a:off x="-2377629" y="3909134"/>
              <a:ext cx="1293290" cy="1177598"/>
              <a:chOff x="7948332" y="4802940"/>
              <a:chExt cx="1293290" cy="1177598"/>
            </a:xfrm>
          </p:grpSpPr>
          <p:sp>
            <p:nvSpPr>
              <p:cNvPr id="642" name="Google Shape;642;p3"/>
              <p:cNvSpPr/>
              <p:nvPr/>
            </p:nvSpPr>
            <p:spPr>
              <a:xfrm>
                <a:off x="8156984" y="5471183"/>
                <a:ext cx="95699" cy="88945"/>
              </a:xfrm>
              <a:custGeom>
                <a:avLst/>
                <a:gdLst/>
                <a:ahLst/>
                <a:cxnLst/>
                <a:rect l="l" t="t" r="r" b="b"/>
                <a:pathLst>
                  <a:path w="95699" h="88945" extrusionOk="0">
                    <a:moveTo>
                      <a:pt x="95514" y="35790"/>
                    </a:moveTo>
                    <a:cubicBezTo>
                      <a:pt x="96542" y="18645"/>
                      <a:pt x="93113" y="2872"/>
                      <a:pt x="78197" y="471"/>
                    </a:cubicBezTo>
                    <a:cubicBezTo>
                      <a:pt x="76997" y="300"/>
                      <a:pt x="75968" y="129"/>
                      <a:pt x="74940" y="129"/>
                    </a:cubicBezTo>
                    <a:cubicBezTo>
                      <a:pt x="72539" y="-214"/>
                      <a:pt x="69967" y="129"/>
                      <a:pt x="67567" y="1157"/>
                    </a:cubicBezTo>
                    <a:cubicBezTo>
                      <a:pt x="57623" y="4586"/>
                      <a:pt x="52994" y="15731"/>
                      <a:pt x="51451" y="28418"/>
                    </a:cubicBezTo>
                    <a:cubicBezTo>
                      <a:pt x="46136" y="24303"/>
                      <a:pt x="40307" y="20360"/>
                      <a:pt x="34306" y="16931"/>
                    </a:cubicBezTo>
                    <a:cubicBezTo>
                      <a:pt x="30020" y="14531"/>
                      <a:pt x="25047" y="15045"/>
                      <a:pt x="20933" y="17445"/>
                    </a:cubicBezTo>
                    <a:cubicBezTo>
                      <a:pt x="3959" y="17960"/>
                      <a:pt x="-5985" y="35619"/>
                      <a:pt x="3959" y="51392"/>
                    </a:cubicBezTo>
                    <a:cubicBezTo>
                      <a:pt x="9103" y="59622"/>
                      <a:pt x="18704" y="65108"/>
                      <a:pt x="26762" y="70252"/>
                    </a:cubicBezTo>
                    <a:cubicBezTo>
                      <a:pt x="36706" y="76595"/>
                      <a:pt x="46993" y="82253"/>
                      <a:pt x="57623" y="87397"/>
                    </a:cubicBezTo>
                    <a:cubicBezTo>
                      <a:pt x="62595" y="89797"/>
                      <a:pt x="68082" y="89283"/>
                      <a:pt x="72196" y="86711"/>
                    </a:cubicBezTo>
                    <a:cubicBezTo>
                      <a:pt x="78540" y="87225"/>
                      <a:pt x="84198" y="82939"/>
                      <a:pt x="86598" y="76595"/>
                    </a:cubicBezTo>
                    <a:cubicBezTo>
                      <a:pt x="88141" y="72824"/>
                      <a:pt x="90027" y="66994"/>
                      <a:pt x="91742" y="60136"/>
                    </a:cubicBezTo>
                    <a:cubicBezTo>
                      <a:pt x="94999" y="52592"/>
                      <a:pt x="96199" y="44191"/>
                      <a:pt x="95514" y="3579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9160095" y="5576504"/>
                <a:ext cx="81527" cy="83924"/>
              </a:xfrm>
              <a:custGeom>
                <a:avLst/>
                <a:gdLst/>
                <a:ahLst/>
                <a:cxnLst/>
                <a:rect l="l" t="t" r="r" b="b"/>
                <a:pathLst>
                  <a:path w="81527" h="83924" extrusionOk="0">
                    <a:moveTo>
                      <a:pt x="80983" y="13966"/>
                    </a:moveTo>
                    <a:cubicBezTo>
                      <a:pt x="79612" y="3507"/>
                      <a:pt x="66239" y="-5751"/>
                      <a:pt x="57666" y="4365"/>
                    </a:cubicBezTo>
                    <a:cubicBezTo>
                      <a:pt x="50465" y="12766"/>
                      <a:pt x="44293" y="22024"/>
                      <a:pt x="39664" y="31797"/>
                    </a:cubicBezTo>
                    <a:cubicBezTo>
                      <a:pt x="35206" y="24081"/>
                      <a:pt x="30063" y="16880"/>
                      <a:pt x="23205" y="11051"/>
                    </a:cubicBezTo>
                    <a:cubicBezTo>
                      <a:pt x="12403" y="1964"/>
                      <a:pt x="-1998" y="10708"/>
                      <a:pt x="231" y="24424"/>
                    </a:cubicBezTo>
                    <a:cubicBezTo>
                      <a:pt x="4345" y="47913"/>
                      <a:pt x="17718" y="67458"/>
                      <a:pt x="36749" y="81346"/>
                    </a:cubicBezTo>
                    <a:cubicBezTo>
                      <a:pt x="43950" y="86661"/>
                      <a:pt x="51151" y="83060"/>
                      <a:pt x="54580" y="76888"/>
                    </a:cubicBezTo>
                    <a:cubicBezTo>
                      <a:pt x="63495" y="72087"/>
                      <a:pt x="70696" y="60943"/>
                      <a:pt x="74640" y="52542"/>
                    </a:cubicBezTo>
                    <a:cubicBezTo>
                      <a:pt x="80298" y="40540"/>
                      <a:pt x="82698" y="27167"/>
                      <a:pt x="80983" y="13966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8643589" y="5890223"/>
                <a:ext cx="92569" cy="90315"/>
              </a:xfrm>
              <a:custGeom>
                <a:avLst/>
                <a:gdLst/>
                <a:ahLst/>
                <a:cxnLst/>
                <a:rect l="l" t="t" r="r" b="b"/>
                <a:pathLst>
                  <a:path w="92569" h="90315" extrusionOk="0">
                    <a:moveTo>
                      <a:pt x="92569" y="37146"/>
                    </a:moveTo>
                    <a:cubicBezTo>
                      <a:pt x="92569" y="22230"/>
                      <a:pt x="83826" y="-11374"/>
                      <a:pt x="62051" y="3885"/>
                    </a:cubicBezTo>
                    <a:cubicBezTo>
                      <a:pt x="53479" y="9886"/>
                      <a:pt x="53479" y="20687"/>
                      <a:pt x="52450" y="30117"/>
                    </a:cubicBezTo>
                    <a:cubicBezTo>
                      <a:pt x="51936" y="35431"/>
                      <a:pt x="51250" y="40575"/>
                      <a:pt x="50736" y="45890"/>
                    </a:cubicBezTo>
                    <a:cubicBezTo>
                      <a:pt x="37705" y="34231"/>
                      <a:pt x="20046" y="19315"/>
                      <a:pt x="3930" y="32517"/>
                    </a:cubicBezTo>
                    <a:cubicBezTo>
                      <a:pt x="-699" y="36289"/>
                      <a:pt x="-1042" y="44176"/>
                      <a:pt x="1872" y="49147"/>
                    </a:cubicBezTo>
                    <a:cubicBezTo>
                      <a:pt x="14559" y="70922"/>
                      <a:pt x="35991" y="86181"/>
                      <a:pt x="61023" y="90124"/>
                    </a:cubicBezTo>
                    <a:cubicBezTo>
                      <a:pt x="67538" y="91153"/>
                      <a:pt x="72681" y="87895"/>
                      <a:pt x="75596" y="83609"/>
                    </a:cubicBezTo>
                    <a:cubicBezTo>
                      <a:pt x="88283" y="74351"/>
                      <a:pt x="92398" y="50691"/>
                      <a:pt x="92569" y="37146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7948332" y="5795301"/>
                <a:ext cx="93614" cy="98819"/>
              </a:xfrm>
              <a:custGeom>
                <a:avLst/>
                <a:gdLst/>
                <a:ahLst/>
                <a:cxnLst/>
                <a:rect l="l" t="t" r="r" b="b"/>
                <a:pathLst>
                  <a:path w="93614" h="98819" extrusionOk="0">
                    <a:moveTo>
                      <a:pt x="93110" y="47715"/>
                    </a:moveTo>
                    <a:cubicBezTo>
                      <a:pt x="91738" y="32970"/>
                      <a:pt x="87109" y="19254"/>
                      <a:pt x="79394" y="6567"/>
                    </a:cubicBezTo>
                    <a:cubicBezTo>
                      <a:pt x="74422" y="-1663"/>
                      <a:pt x="64650" y="-1663"/>
                      <a:pt x="57963" y="3824"/>
                    </a:cubicBezTo>
                    <a:cubicBezTo>
                      <a:pt x="47847" y="11882"/>
                      <a:pt x="48362" y="26112"/>
                      <a:pt x="49219" y="37942"/>
                    </a:cubicBezTo>
                    <a:cubicBezTo>
                      <a:pt x="49562" y="42914"/>
                      <a:pt x="50076" y="47715"/>
                      <a:pt x="50934" y="52516"/>
                    </a:cubicBezTo>
                    <a:cubicBezTo>
                      <a:pt x="39103" y="44972"/>
                      <a:pt x="27273" y="37085"/>
                      <a:pt x="13215" y="35885"/>
                    </a:cubicBezTo>
                    <a:cubicBezTo>
                      <a:pt x="6357" y="35371"/>
                      <a:pt x="-330" y="42400"/>
                      <a:pt x="13" y="49087"/>
                    </a:cubicBezTo>
                    <a:cubicBezTo>
                      <a:pt x="1556" y="81662"/>
                      <a:pt x="44590" y="97607"/>
                      <a:pt x="72022" y="98807"/>
                    </a:cubicBezTo>
                    <a:cubicBezTo>
                      <a:pt x="81109" y="99150"/>
                      <a:pt x="85395" y="92120"/>
                      <a:pt x="85224" y="85091"/>
                    </a:cubicBezTo>
                    <a:cubicBezTo>
                      <a:pt x="85566" y="84748"/>
                      <a:pt x="86081" y="84234"/>
                      <a:pt x="86424" y="83891"/>
                    </a:cubicBezTo>
                    <a:cubicBezTo>
                      <a:pt x="94310" y="74633"/>
                      <a:pt x="94139" y="59031"/>
                      <a:pt x="93110" y="47715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8587779" y="4802940"/>
                <a:ext cx="384661" cy="334424"/>
              </a:xfrm>
              <a:custGeom>
                <a:avLst/>
                <a:gdLst/>
                <a:ahLst/>
                <a:cxnLst/>
                <a:rect l="l" t="t" r="r" b="b"/>
                <a:pathLst>
                  <a:path w="384661" h="334424" extrusionOk="0">
                    <a:moveTo>
                      <a:pt x="329088" y="574"/>
                    </a:moveTo>
                    <a:cubicBezTo>
                      <a:pt x="290169" y="-4398"/>
                      <a:pt x="259822" y="23720"/>
                      <a:pt x="240962" y="54752"/>
                    </a:cubicBezTo>
                    <a:cubicBezTo>
                      <a:pt x="220217" y="89042"/>
                      <a:pt x="207701" y="127961"/>
                      <a:pt x="203243" y="167738"/>
                    </a:cubicBezTo>
                    <a:cubicBezTo>
                      <a:pt x="192271" y="158994"/>
                      <a:pt x="183527" y="146649"/>
                      <a:pt x="174097" y="136705"/>
                    </a:cubicBezTo>
                    <a:cubicBezTo>
                      <a:pt x="160210" y="122132"/>
                      <a:pt x="144436" y="108587"/>
                      <a:pt x="126948" y="98300"/>
                    </a:cubicBezTo>
                    <a:cubicBezTo>
                      <a:pt x="94887" y="79612"/>
                      <a:pt x="43795" y="69325"/>
                      <a:pt x="15677" y="100872"/>
                    </a:cubicBezTo>
                    <a:cubicBezTo>
                      <a:pt x="-10726" y="130533"/>
                      <a:pt x="-96" y="176824"/>
                      <a:pt x="20478" y="206314"/>
                    </a:cubicBezTo>
                    <a:cubicBezTo>
                      <a:pt x="44652" y="240947"/>
                      <a:pt x="81685" y="263921"/>
                      <a:pt x="118719" y="282781"/>
                    </a:cubicBezTo>
                    <a:cubicBezTo>
                      <a:pt x="142722" y="294953"/>
                      <a:pt x="167410" y="305755"/>
                      <a:pt x="192271" y="316385"/>
                    </a:cubicBezTo>
                    <a:cubicBezTo>
                      <a:pt x="216788" y="326843"/>
                      <a:pt x="241991" y="335930"/>
                      <a:pt x="269080" y="334216"/>
                    </a:cubicBezTo>
                    <a:cubicBezTo>
                      <a:pt x="272338" y="334044"/>
                      <a:pt x="275081" y="332844"/>
                      <a:pt x="277138" y="331129"/>
                    </a:cubicBezTo>
                    <a:cubicBezTo>
                      <a:pt x="281596" y="331301"/>
                      <a:pt x="286054" y="329587"/>
                      <a:pt x="288968" y="324786"/>
                    </a:cubicBezTo>
                    <a:cubicBezTo>
                      <a:pt x="312629" y="286381"/>
                      <a:pt x="334746" y="246776"/>
                      <a:pt x="353434" y="205799"/>
                    </a:cubicBezTo>
                    <a:cubicBezTo>
                      <a:pt x="370922" y="167223"/>
                      <a:pt x="385324" y="125732"/>
                      <a:pt x="384638" y="82870"/>
                    </a:cubicBezTo>
                    <a:cubicBezTo>
                      <a:pt x="384123" y="46351"/>
                      <a:pt x="370579" y="5889"/>
                      <a:pt x="329088" y="574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7" name="Google Shape;647;p3"/>
            <p:cNvGrpSpPr/>
            <p:nvPr/>
          </p:nvGrpSpPr>
          <p:grpSpPr>
            <a:xfrm>
              <a:off x="-2418925" y="3944911"/>
              <a:ext cx="1061645" cy="1114005"/>
              <a:chOff x="7907036" y="4838717"/>
              <a:chExt cx="1061645" cy="1114005"/>
            </a:xfrm>
          </p:grpSpPr>
          <p:sp>
            <p:nvSpPr>
              <p:cNvPr id="648" name="Google Shape;648;p3"/>
              <p:cNvSpPr/>
              <p:nvPr/>
            </p:nvSpPr>
            <p:spPr>
              <a:xfrm>
                <a:off x="8717743" y="5321258"/>
                <a:ext cx="98889" cy="95754"/>
              </a:xfrm>
              <a:custGeom>
                <a:avLst/>
                <a:gdLst/>
                <a:ahLst/>
                <a:cxnLst/>
                <a:rect l="l" t="t" r="r" b="b"/>
                <a:pathLst>
                  <a:path w="98889" h="95754" extrusionOk="0">
                    <a:moveTo>
                      <a:pt x="79794" y="35"/>
                    </a:moveTo>
                    <a:cubicBezTo>
                      <a:pt x="59220" y="1235"/>
                      <a:pt x="53734" y="20609"/>
                      <a:pt x="52705" y="40154"/>
                    </a:cubicBezTo>
                    <a:cubicBezTo>
                      <a:pt x="51162" y="38268"/>
                      <a:pt x="49791" y="36554"/>
                      <a:pt x="48248" y="35182"/>
                    </a:cubicBezTo>
                    <a:cubicBezTo>
                      <a:pt x="40018" y="27467"/>
                      <a:pt x="30588" y="21123"/>
                      <a:pt x="20301" y="16322"/>
                    </a:cubicBezTo>
                    <a:cubicBezTo>
                      <a:pt x="6071" y="9807"/>
                      <a:pt x="-6445" y="25581"/>
                      <a:pt x="3671" y="37754"/>
                    </a:cubicBezTo>
                    <a:cubicBezTo>
                      <a:pt x="18930" y="56099"/>
                      <a:pt x="36075" y="72386"/>
                      <a:pt x="54763" y="87303"/>
                    </a:cubicBezTo>
                    <a:cubicBezTo>
                      <a:pt x="58192" y="97590"/>
                      <a:pt x="76537" y="99818"/>
                      <a:pt x="81509" y="86446"/>
                    </a:cubicBezTo>
                    <a:cubicBezTo>
                      <a:pt x="87852" y="69644"/>
                      <a:pt x="95911" y="52327"/>
                      <a:pt x="98311" y="34325"/>
                    </a:cubicBezTo>
                    <a:cubicBezTo>
                      <a:pt x="100197" y="21123"/>
                      <a:pt x="98311" y="-994"/>
                      <a:pt x="79794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>
                <a:off x="8351250" y="5852283"/>
                <a:ext cx="92323" cy="100439"/>
              </a:xfrm>
              <a:custGeom>
                <a:avLst/>
                <a:gdLst/>
                <a:ahLst/>
                <a:cxnLst/>
                <a:rect l="l" t="t" r="r" b="b"/>
                <a:pathLst>
                  <a:path w="92323" h="100439" extrusionOk="0">
                    <a:moveTo>
                      <a:pt x="78184" y="162"/>
                    </a:moveTo>
                    <a:cubicBezTo>
                      <a:pt x="61382" y="-2067"/>
                      <a:pt x="49895" y="19193"/>
                      <a:pt x="44065" y="31880"/>
                    </a:cubicBezTo>
                    <a:cubicBezTo>
                      <a:pt x="43894" y="32223"/>
                      <a:pt x="43722" y="32566"/>
                      <a:pt x="43551" y="33081"/>
                    </a:cubicBezTo>
                    <a:cubicBezTo>
                      <a:pt x="43208" y="32395"/>
                      <a:pt x="42865" y="31538"/>
                      <a:pt x="42522" y="30852"/>
                    </a:cubicBezTo>
                    <a:cubicBezTo>
                      <a:pt x="36864" y="20393"/>
                      <a:pt x="28121" y="12849"/>
                      <a:pt x="16805" y="9592"/>
                    </a:cubicBezTo>
                    <a:cubicBezTo>
                      <a:pt x="8575" y="7192"/>
                      <a:pt x="-169" y="13878"/>
                      <a:pt x="2" y="22451"/>
                    </a:cubicBezTo>
                    <a:cubicBezTo>
                      <a:pt x="346" y="47997"/>
                      <a:pt x="8232" y="72686"/>
                      <a:pt x="22463" y="93945"/>
                    </a:cubicBezTo>
                    <a:cubicBezTo>
                      <a:pt x="28292" y="102689"/>
                      <a:pt x="39950" y="102518"/>
                      <a:pt x="45780" y="93945"/>
                    </a:cubicBezTo>
                    <a:cubicBezTo>
                      <a:pt x="46294" y="93260"/>
                      <a:pt x="46637" y="92574"/>
                      <a:pt x="47151" y="91716"/>
                    </a:cubicBezTo>
                    <a:cubicBezTo>
                      <a:pt x="48352" y="91031"/>
                      <a:pt x="49552" y="90173"/>
                      <a:pt x="50752" y="88973"/>
                    </a:cubicBezTo>
                    <a:cubicBezTo>
                      <a:pt x="61896" y="77486"/>
                      <a:pt x="118132" y="5649"/>
                      <a:pt x="78184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>
                <a:off x="8861524" y="5599991"/>
                <a:ext cx="107157" cy="105951"/>
              </a:xfrm>
              <a:custGeom>
                <a:avLst/>
                <a:gdLst/>
                <a:ahLst/>
                <a:cxnLst/>
                <a:rect l="l" t="t" r="r" b="b"/>
                <a:pathLst>
                  <a:path w="107157" h="105951" extrusionOk="0">
                    <a:moveTo>
                      <a:pt x="96319" y="2137"/>
                    </a:moveTo>
                    <a:cubicBezTo>
                      <a:pt x="73002" y="-8835"/>
                      <a:pt x="62372" y="24598"/>
                      <a:pt x="58257" y="53230"/>
                    </a:cubicBezTo>
                    <a:cubicBezTo>
                      <a:pt x="39912" y="32656"/>
                      <a:pt x="16595" y="12939"/>
                      <a:pt x="3221" y="32141"/>
                    </a:cubicBezTo>
                    <a:cubicBezTo>
                      <a:pt x="-7237" y="47229"/>
                      <a:pt x="10251" y="64374"/>
                      <a:pt x="20366" y="73975"/>
                    </a:cubicBezTo>
                    <a:cubicBezTo>
                      <a:pt x="33568" y="86662"/>
                      <a:pt x="48827" y="95920"/>
                      <a:pt x="65458" y="102950"/>
                    </a:cubicBezTo>
                    <a:cubicBezTo>
                      <a:pt x="67172" y="104322"/>
                      <a:pt x="69230" y="105007"/>
                      <a:pt x="71287" y="105350"/>
                    </a:cubicBezTo>
                    <a:cubicBezTo>
                      <a:pt x="79003" y="107751"/>
                      <a:pt x="84660" y="102607"/>
                      <a:pt x="86203" y="96263"/>
                    </a:cubicBezTo>
                    <a:cubicBezTo>
                      <a:pt x="95633" y="80147"/>
                      <a:pt x="101634" y="61459"/>
                      <a:pt x="104720" y="43285"/>
                    </a:cubicBezTo>
                    <a:cubicBezTo>
                      <a:pt x="106949" y="30255"/>
                      <a:pt x="111578" y="9338"/>
                      <a:pt x="96319" y="21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7907036" y="5506089"/>
                <a:ext cx="106402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06402" h="87549" extrusionOk="0">
                    <a:moveTo>
                      <a:pt x="99774" y="4656"/>
                    </a:moveTo>
                    <a:cubicBezTo>
                      <a:pt x="92744" y="-1344"/>
                      <a:pt x="82114" y="-1515"/>
                      <a:pt x="74570" y="3971"/>
                    </a:cubicBezTo>
                    <a:cubicBezTo>
                      <a:pt x="64798" y="11000"/>
                      <a:pt x="62569" y="24030"/>
                      <a:pt x="60683" y="35003"/>
                    </a:cubicBezTo>
                    <a:cubicBezTo>
                      <a:pt x="59997" y="39118"/>
                      <a:pt x="59311" y="43404"/>
                      <a:pt x="58797" y="47691"/>
                    </a:cubicBezTo>
                    <a:cubicBezTo>
                      <a:pt x="56911" y="46662"/>
                      <a:pt x="55197" y="45804"/>
                      <a:pt x="53825" y="45119"/>
                    </a:cubicBezTo>
                    <a:cubicBezTo>
                      <a:pt x="42338" y="38946"/>
                      <a:pt x="30165" y="34832"/>
                      <a:pt x="17306" y="32603"/>
                    </a:cubicBezTo>
                    <a:cubicBezTo>
                      <a:pt x="4104" y="30203"/>
                      <a:pt x="-5840" y="44947"/>
                      <a:pt x="3933" y="55577"/>
                    </a:cubicBezTo>
                    <a:cubicBezTo>
                      <a:pt x="19364" y="72208"/>
                      <a:pt x="39423" y="83352"/>
                      <a:pt x="61712" y="87295"/>
                    </a:cubicBezTo>
                    <a:cubicBezTo>
                      <a:pt x="64112" y="87810"/>
                      <a:pt x="66341" y="87467"/>
                      <a:pt x="68398" y="86952"/>
                    </a:cubicBezTo>
                    <a:cubicBezTo>
                      <a:pt x="70970" y="87467"/>
                      <a:pt x="73884" y="87124"/>
                      <a:pt x="76285" y="86095"/>
                    </a:cubicBezTo>
                    <a:cubicBezTo>
                      <a:pt x="94802" y="81123"/>
                      <a:pt x="102688" y="47005"/>
                      <a:pt x="105260" y="31403"/>
                    </a:cubicBezTo>
                    <a:cubicBezTo>
                      <a:pt x="106974" y="21801"/>
                      <a:pt x="107832" y="11514"/>
                      <a:pt x="99774" y="46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8479463" y="5545361"/>
                <a:ext cx="106106" cy="91040"/>
              </a:xfrm>
              <a:custGeom>
                <a:avLst/>
                <a:gdLst/>
                <a:ahLst/>
                <a:cxnLst/>
                <a:rect l="l" t="t" r="r" b="b"/>
                <a:pathLst>
                  <a:path w="106106" h="91040" extrusionOk="0">
                    <a:moveTo>
                      <a:pt x="100505" y="5675"/>
                    </a:moveTo>
                    <a:cubicBezTo>
                      <a:pt x="91075" y="-4955"/>
                      <a:pt x="76844" y="703"/>
                      <a:pt x="71015" y="11504"/>
                    </a:cubicBezTo>
                    <a:cubicBezTo>
                      <a:pt x="66043" y="20591"/>
                      <a:pt x="62100" y="31050"/>
                      <a:pt x="58842" y="41337"/>
                    </a:cubicBezTo>
                    <a:cubicBezTo>
                      <a:pt x="47355" y="26249"/>
                      <a:pt x="33467" y="12704"/>
                      <a:pt x="16665" y="9104"/>
                    </a:cubicBezTo>
                    <a:cubicBezTo>
                      <a:pt x="8950" y="7389"/>
                      <a:pt x="-651" y="12704"/>
                      <a:pt x="35" y="21791"/>
                    </a:cubicBezTo>
                    <a:cubicBezTo>
                      <a:pt x="1064" y="35850"/>
                      <a:pt x="9807" y="43394"/>
                      <a:pt x="19751" y="52138"/>
                    </a:cubicBezTo>
                    <a:cubicBezTo>
                      <a:pt x="31067" y="61911"/>
                      <a:pt x="42383" y="71683"/>
                      <a:pt x="53870" y="81456"/>
                    </a:cubicBezTo>
                    <a:cubicBezTo>
                      <a:pt x="54556" y="82485"/>
                      <a:pt x="55070" y="83513"/>
                      <a:pt x="55756" y="84371"/>
                    </a:cubicBezTo>
                    <a:cubicBezTo>
                      <a:pt x="60042" y="91571"/>
                      <a:pt x="70844" y="93629"/>
                      <a:pt x="76844" y="87114"/>
                    </a:cubicBezTo>
                    <a:cubicBezTo>
                      <a:pt x="87646" y="75455"/>
                      <a:pt x="95876" y="61911"/>
                      <a:pt x="101019" y="46823"/>
                    </a:cubicBezTo>
                    <a:cubicBezTo>
                      <a:pt x="105134" y="34650"/>
                      <a:pt x="110277" y="16476"/>
                      <a:pt x="100505" y="56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8922005" y="4838717"/>
                <a:ext cx="2535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25353" h="77146" extrusionOk="0">
                    <a:moveTo>
                      <a:pt x="24522" y="60466"/>
                    </a:moveTo>
                    <a:cubicBezTo>
                      <a:pt x="26580" y="41778"/>
                      <a:pt x="24865" y="22919"/>
                      <a:pt x="18864" y="4916"/>
                    </a:cubicBezTo>
                    <a:cubicBezTo>
                      <a:pt x="17664" y="1144"/>
                      <a:pt x="14064" y="-56"/>
                      <a:pt x="10977" y="801"/>
                    </a:cubicBezTo>
                    <a:cubicBezTo>
                      <a:pt x="10120" y="458"/>
                      <a:pt x="9435" y="287"/>
                      <a:pt x="8406" y="116"/>
                    </a:cubicBezTo>
                    <a:cubicBezTo>
                      <a:pt x="4291" y="-570"/>
                      <a:pt x="-167" y="1830"/>
                      <a:pt x="5" y="6459"/>
                    </a:cubicBezTo>
                    <a:cubicBezTo>
                      <a:pt x="348" y="19146"/>
                      <a:pt x="1033" y="31662"/>
                      <a:pt x="2234" y="44178"/>
                    </a:cubicBezTo>
                    <a:cubicBezTo>
                      <a:pt x="3262" y="54465"/>
                      <a:pt x="2748" y="68181"/>
                      <a:pt x="11320" y="75382"/>
                    </a:cubicBezTo>
                    <a:cubicBezTo>
                      <a:pt x="14921" y="78297"/>
                      <a:pt x="21607" y="77783"/>
                      <a:pt x="22636" y="72467"/>
                    </a:cubicBezTo>
                    <a:cubicBezTo>
                      <a:pt x="23151" y="70067"/>
                      <a:pt x="23493" y="67496"/>
                      <a:pt x="23836" y="65095"/>
                    </a:cubicBezTo>
                    <a:cubicBezTo>
                      <a:pt x="24351" y="63552"/>
                      <a:pt x="24522" y="62009"/>
                      <a:pt x="24522" y="604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8923724" y="4932788"/>
                <a:ext cx="20402" cy="20145"/>
              </a:xfrm>
              <a:custGeom>
                <a:avLst/>
                <a:gdLst/>
                <a:ahLst/>
                <a:cxnLst/>
                <a:rect l="l" t="t" r="r" b="b"/>
                <a:pathLst>
                  <a:path w="20402" h="20145" extrusionOk="0">
                    <a:moveTo>
                      <a:pt x="20060" y="7372"/>
                    </a:moveTo>
                    <a:cubicBezTo>
                      <a:pt x="19888" y="6858"/>
                      <a:pt x="19717" y="6515"/>
                      <a:pt x="19545" y="6001"/>
                    </a:cubicBezTo>
                    <a:cubicBezTo>
                      <a:pt x="19374" y="5486"/>
                      <a:pt x="19202" y="5144"/>
                      <a:pt x="18860" y="4629"/>
                    </a:cubicBezTo>
                    <a:cubicBezTo>
                      <a:pt x="18517" y="4115"/>
                      <a:pt x="18173" y="3600"/>
                      <a:pt x="17831" y="3257"/>
                    </a:cubicBezTo>
                    <a:cubicBezTo>
                      <a:pt x="17831" y="3086"/>
                      <a:pt x="17659" y="3086"/>
                      <a:pt x="17659" y="2915"/>
                    </a:cubicBezTo>
                    <a:cubicBezTo>
                      <a:pt x="17145" y="2400"/>
                      <a:pt x="16459" y="1886"/>
                      <a:pt x="15945" y="1543"/>
                    </a:cubicBezTo>
                    <a:cubicBezTo>
                      <a:pt x="15773" y="1371"/>
                      <a:pt x="15602" y="1371"/>
                      <a:pt x="15431" y="1200"/>
                    </a:cubicBezTo>
                    <a:cubicBezTo>
                      <a:pt x="14744" y="857"/>
                      <a:pt x="14059" y="514"/>
                      <a:pt x="13202" y="343"/>
                    </a:cubicBezTo>
                    <a:cubicBezTo>
                      <a:pt x="12516" y="171"/>
                      <a:pt x="11659" y="171"/>
                      <a:pt x="10973" y="0"/>
                    </a:cubicBezTo>
                    <a:cubicBezTo>
                      <a:pt x="10801" y="0"/>
                      <a:pt x="10458" y="0"/>
                      <a:pt x="10287" y="0"/>
                    </a:cubicBezTo>
                    <a:cubicBezTo>
                      <a:pt x="8573" y="171"/>
                      <a:pt x="7372" y="514"/>
                      <a:pt x="5658" y="1200"/>
                    </a:cubicBezTo>
                    <a:cubicBezTo>
                      <a:pt x="5486" y="1371"/>
                      <a:pt x="5315" y="1371"/>
                      <a:pt x="4972" y="1543"/>
                    </a:cubicBezTo>
                    <a:cubicBezTo>
                      <a:pt x="4457" y="1886"/>
                      <a:pt x="3943" y="2400"/>
                      <a:pt x="3429" y="2743"/>
                    </a:cubicBezTo>
                    <a:cubicBezTo>
                      <a:pt x="3257" y="2915"/>
                      <a:pt x="3257" y="2915"/>
                      <a:pt x="3086" y="3086"/>
                    </a:cubicBezTo>
                    <a:cubicBezTo>
                      <a:pt x="2915" y="3257"/>
                      <a:pt x="2915" y="3257"/>
                      <a:pt x="2743" y="3429"/>
                    </a:cubicBezTo>
                    <a:cubicBezTo>
                      <a:pt x="2400" y="3943"/>
                      <a:pt x="1886" y="4457"/>
                      <a:pt x="1543" y="5144"/>
                    </a:cubicBezTo>
                    <a:cubicBezTo>
                      <a:pt x="1028" y="5829"/>
                      <a:pt x="857" y="6686"/>
                      <a:pt x="514" y="7544"/>
                    </a:cubicBezTo>
                    <a:cubicBezTo>
                      <a:pt x="343" y="7886"/>
                      <a:pt x="343" y="8058"/>
                      <a:pt x="343" y="8401"/>
                    </a:cubicBezTo>
                    <a:cubicBezTo>
                      <a:pt x="171" y="9258"/>
                      <a:pt x="0" y="10115"/>
                      <a:pt x="0" y="10973"/>
                    </a:cubicBezTo>
                    <a:cubicBezTo>
                      <a:pt x="0" y="11830"/>
                      <a:pt x="171" y="12859"/>
                      <a:pt x="343" y="13544"/>
                    </a:cubicBezTo>
                    <a:cubicBezTo>
                      <a:pt x="514" y="14402"/>
                      <a:pt x="857" y="15259"/>
                      <a:pt x="1200" y="15945"/>
                    </a:cubicBezTo>
                    <a:cubicBezTo>
                      <a:pt x="1543" y="16802"/>
                      <a:pt x="2057" y="17316"/>
                      <a:pt x="2572" y="18002"/>
                    </a:cubicBezTo>
                    <a:cubicBezTo>
                      <a:pt x="2572" y="18002"/>
                      <a:pt x="2743" y="18173"/>
                      <a:pt x="2743" y="18173"/>
                    </a:cubicBezTo>
                    <a:cubicBezTo>
                      <a:pt x="3429" y="18860"/>
                      <a:pt x="4115" y="19202"/>
                      <a:pt x="4972" y="19545"/>
                    </a:cubicBezTo>
                    <a:cubicBezTo>
                      <a:pt x="5486" y="19717"/>
                      <a:pt x="5658" y="19888"/>
                      <a:pt x="6172" y="19888"/>
                    </a:cubicBezTo>
                    <a:cubicBezTo>
                      <a:pt x="7201" y="20231"/>
                      <a:pt x="8401" y="20231"/>
                      <a:pt x="9430" y="19888"/>
                    </a:cubicBezTo>
                    <a:cubicBezTo>
                      <a:pt x="10115" y="19717"/>
                      <a:pt x="10630" y="19545"/>
                      <a:pt x="10973" y="19202"/>
                    </a:cubicBezTo>
                    <a:cubicBezTo>
                      <a:pt x="11315" y="19202"/>
                      <a:pt x="11659" y="19202"/>
                      <a:pt x="11830" y="19202"/>
                    </a:cubicBezTo>
                    <a:cubicBezTo>
                      <a:pt x="13373" y="19031"/>
                      <a:pt x="13887" y="18860"/>
                      <a:pt x="15431" y="18173"/>
                    </a:cubicBezTo>
                    <a:cubicBezTo>
                      <a:pt x="15602" y="18002"/>
                      <a:pt x="15773" y="18002"/>
                      <a:pt x="15945" y="17831"/>
                    </a:cubicBezTo>
                    <a:cubicBezTo>
                      <a:pt x="16459" y="17488"/>
                      <a:pt x="17145" y="16973"/>
                      <a:pt x="17659" y="16459"/>
                    </a:cubicBezTo>
                    <a:cubicBezTo>
                      <a:pt x="18173" y="15773"/>
                      <a:pt x="18860" y="15087"/>
                      <a:pt x="19202" y="14230"/>
                    </a:cubicBezTo>
                    <a:cubicBezTo>
                      <a:pt x="19545" y="13544"/>
                      <a:pt x="19888" y="12859"/>
                      <a:pt x="20060" y="12173"/>
                    </a:cubicBezTo>
                    <a:cubicBezTo>
                      <a:pt x="20231" y="11487"/>
                      <a:pt x="20402" y="10630"/>
                      <a:pt x="20402" y="9944"/>
                    </a:cubicBezTo>
                    <a:cubicBezTo>
                      <a:pt x="20402" y="9258"/>
                      <a:pt x="20231" y="8229"/>
                      <a:pt x="20060" y="73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49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EAE05E-D6FE-5B6E-A271-5BE342349039}"/>
              </a:ext>
            </a:extLst>
          </p:cNvPr>
          <p:cNvSpPr/>
          <p:nvPr/>
        </p:nvSpPr>
        <p:spPr>
          <a:xfrm>
            <a:off x="3766456" y="0"/>
            <a:ext cx="521425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SVN-Hole Hearted" panose="020B0A06020104020203" pitchFamily="34" charset="0"/>
                <a:ea typeface="字魂59号-创粗黑"/>
                <a:cs typeface="+mn-cs"/>
              </a:rPr>
              <a:t>Sinh hoạt lớp</a:t>
            </a:r>
          </a:p>
        </p:txBody>
      </p:sp>
    </p:spTree>
    <p:extLst>
      <p:ext uri="{BB962C8B-B14F-4D97-AF65-F5344CB8AC3E}">
        <p14:creationId xmlns:p14="http://schemas.microsoft.com/office/powerpoint/2010/main" val="227931934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0">
            <a:extLst>
              <a:ext uri="{FF2B5EF4-FFF2-40B4-BE49-F238E27FC236}">
                <a16:creationId xmlns:a16="http://schemas.microsoft.com/office/drawing/2014/main" id="{7902BF76-924E-AF77-FB70-E83C2587BF91}"/>
              </a:ext>
            </a:extLst>
          </p:cNvPr>
          <p:cNvSpPr txBox="1"/>
          <p:nvPr/>
        </p:nvSpPr>
        <p:spPr>
          <a:xfrm>
            <a:off x="6321929" y="2474217"/>
            <a:ext cx="4602609" cy="80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输入替换内容输入替换内容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4" name="文本框 41">
            <a:extLst>
              <a:ext uri="{FF2B5EF4-FFF2-40B4-BE49-F238E27FC236}">
                <a16:creationId xmlns:a16="http://schemas.microsoft.com/office/drawing/2014/main" id="{64D1A19C-05CB-0FF1-3D3E-5B2FBE870EAE}"/>
              </a:ext>
            </a:extLst>
          </p:cNvPr>
          <p:cNvSpPr txBox="1"/>
          <p:nvPr/>
        </p:nvSpPr>
        <p:spPr>
          <a:xfrm>
            <a:off x="5542488" y="2872065"/>
            <a:ext cx="6161488" cy="121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输入替换内容输入替换内容输入替换内容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5" name="文本框 42">
            <a:extLst>
              <a:ext uri="{FF2B5EF4-FFF2-40B4-BE49-F238E27FC236}">
                <a16:creationId xmlns:a16="http://schemas.microsoft.com/office/drawing/2014/main" id="{4EB21D2B-EA86-7DD0-DF00-F1C9EC670594}"/>
              </a:ext>
            </a:extLst>
          </p:cNvPr>
          <p:cNvSpPr txBox="1"/>
          <p:nvPr/>
        </p:nvSpPr>
        <p:spPr>
          <a:xfrm>
            <a:off x="6126130" y="3281393"/>
            <a:ext cx="4995472" cy="80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输入替换内容输入替换内容输入替换内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6" name="文本框 43">
            <a:extLst>
              <a:ext uri="{FF2B5EF4-FFF2-40B4-BE49-F238E27FC236}">
                <a16:creationId xmlns:a16="http://schemas.microsoft.com/office/drawing/2014/main" id="{6EE471D3-1C25-067F-C146-5447CBFA96BD}"/>
              </a:ext>
            </a:extLst>
          </p:cNvPr>
          <p:cNvSpPr txBox="1"/>
          <p:nvPr/>
        </p:nvSpPr>
        <p:spPr>
          <a:xfrm>
            <a:off x="6321544" y="3690347"/>
            <a:ext cx="460260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输入替换内容</a:t>
            </a:r>
          </a:p>
        </p:txBody>
      </p:sp>
      <p:sp>
        <p:nvSpPr>
          <p:cNvPr id="47" name="矩形 44">
            <a:extLst>
              <a:ext uri="{FF2B5EF4-FFF2-40B4-BE49-F238E27FC236}">
                <a16:creationId xmlns:a16="http://schemas.microsoft.com/office/drawing/2014/main" id="{0B65F9B7-C9DF-85F5-7FDB-39E9DAA8AFC2}"/>
              </a:ext>
            </a:extLst>
          </p:cNvPr>
          <p:cNvSpPr/>
          <p:nvPr/>
        </p:nvSpPr>
        <p:spPr>
          <a:xfrm>
            <a:off x="7840082" y="4231028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-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Quotes</a:t>
            </a:r>
          </a:p>
        </p:txBody>
      </p:sp>
      <p:sp>
        <p:nvSpPr>
          <p:cNvPr id="48" name="矩形 45">
            <a:extLst>
              <a:ext uri="{FF2B5EF4-FFF2-40B4-BE49-F238E27FC236}">
                <a16:creationId xmlns:a16="http://schemas.microsoft.com/office/drawing/2014/main" id="{4A51F62E-7958-70CB-01C0-F55DA14357C0}"/>
              </a:ext>
            </a:extLst>
          </p:cNvPr>
          <p:cNvSpPr/>
          <p:nvPr/>
        </p:nvSpPr>
        <p:spPr>
          <a:xfrm>
            <a:off x="5655310" y="4089400"/>
            <a:ext cx="593407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`</a:t>
            </a:r>
          </a:p>
        </p:txBody>
      </p:sp>
      <p:pic>
        <p:nvPicPr>
          <p:cNvPr id="49" name="Picture 4">
            <a:extLst>
              <a:ext uri="{FF2B5EF4-FFF2-40B4-BE49-F238E27FC236}">
                <a16:creationId xmlns:a16="http://schemas.microsoft.com/office/drawing/2014/main" id="{5519975E-4C1D-8C92-443B-12D70D8834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4630DD6-1DC6-0EE3-F934-652F11E6F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C49CE10-8287-CB4C-4B15-467817306AF4}"/>
              </a:ext>
            </a:extLst>
          </p:cNvPr>
          <p:cNvSpPr txBox="1"/>
          <p:nvPr/>
        </p:nvSpPr>
        <p:spPr>
          <a:xfrm>
            <a:off x="3542988" y="815972"/>
            <a:ext cx="55435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字魂59号-创粗黑"/>
              <a:cs typeface="+mn-cs"/>
            </a:endParaRPr>
          </a:p>
        </p:txBody>
      </p:sp>
      <p:pic>
        <p:nvPicPr>
          <p:cNvPr id="52" name="Picture 14" descr="Cute cactus illustration - seamless pattern">
            <a:extLst>
              <a:ext uri="{FF2B5EF4-FFF2-40B4-BE49-F238E27FC236}">
                <a16:creationId xmlns:a16="http://schemas.microsoft.com/office/drawing/2014/main" id="{8D5EE948-B1A1-B713-EDD2-7E87C07E3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3795EC8-7F57-A838-9263-C23837BECF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97423" y="1151225"/>
            <a:ext cx="3213700" cy="5474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8" grpId="0" bldLvl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A0B9C5D-308C-94DB-42B4-0424C9C2DF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6258C2-F9D7-FD86-A019-16EBEAF66E47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9AEF901-D48B-4ECA-C636-AA3C9A463FA8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529E33B0-D732-D3D9-F315-5BB78D4F7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C0700925-6B4B-14B5-C089-74069CD4B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65077" y="308123"/>
            <a:ext cx="2624543" cy="453484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5F034246-A7AC-AB88-A610-5C0CA3BCA5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10" name="Group 12">
            <a:extLst>
              <a:ext uri="{FF2B5EF4-FFF2-40B4-BE49-F238E27FC236}">
                <a16:creationId xmlns:a16="http://schemas.microsoft.com/office/drawing/2014/main" id="{BCF0AA90-35EE-3F70-CC75-EAEBC4567B53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27A004C0-426B-656A-A8FE-FCB4E9F25F5C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55032972-FAFF-AFAC-8A5E-A92F45147507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22B363-BE23-D69A-3B49-3C87968BEFD7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9AD3A5C8-0061-9C0D-461B-1FD5EB5CCC6A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D5397ADE-E8E8-885C-1D8E-9316D53BB7F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8">
            <a:extLst>
              <a:ext uri="{FF2B5EF4-FFF2-40B4-BE49-F238E27FC236}">
                <a16:creationId xmlns:a16="http://schemas.microsoft.com/office/drawing/2014/main" id="{E879166B-1B9C-5B39-6CBE-3C3CA1D7C7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571739-6362-152A-73F5-C78C2DD95B76}"/>
              </a:ext>
            </a:extLst>
          </p:cNvPr>
          <p:cNvSpPr txBox="1"/>
          <p:nvPr/>
        </p:nvSpPr>
        <p:spPr>
          <a:xfrm>
            <a:off x="4175807" y="889407"/>
            <a:ext cx="4044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Phần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làm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việc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 ban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cán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sự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lớp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Cookies" panose="02040603050506020204" pitchFamily="18" charset="0"/>
              <a:ea typeface="字魂59号-创粗黑"/>
              <a:cs typeface="+mn-cs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38DFB4EE-5EE4-B717-DA6A-05B27C953853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1D08D3-6ED7-619B-5991-4DE915015E3C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CCB69FEB-4E5D-597E-EBB9-BB9B7DCD4F38}"/>
              </a:ext>
            </a:extLst>
          </p:cNvPr>
          <p:cNvSpPr/>
          <p:nvPr/>
        </p:nvSpPr>
        <p:spPr>
          <a:xfrm>
            <a:off x="8467231" y="372315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5AE021-28FF-C2E6-1ADB-DF74FE6F3AD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1432607" y="1902228"/>
            <a:ext cx="3068818" cy="48822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EC1D25-CCC2-BF7B-19A0-DE4AFE8260C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7704675" y="2186464"/>
            <a:ext cx="3068818" cy="43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6C7381-8B1C-F8B5-98A8-11BE7A38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D33C8-1E88-CBF7-4972-C66C1B4C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67151A-9B2D-5594-9A0C-3FB0476C4F68}"/>
              </a:ext>
            </a:extLst>
          </p:cNvPr>
          <p:cNvSpPr txBox="1"/>
          <p:nvPr/>
        </p:nvSpPr>
        <p:spPr>
          <a:xfrm>
            <a:off x="3542988" y="407650"/>
            <a:ext cx="55435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字魂59号-创粗黑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7E662-DD38-C864-CFA0-81D697A23FAF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0" name="Picture 14" descr="Cute cactus illustration - seamless pattern">
            <a:extLst>
              <a:ext uri="{FF2B5EF4-FFF2-40B4-BE49-F238E27FC236}">
                <a16:creationId xmlns:a16="http://schemas.microsoft.com/office/drawing/2014/main" id="{DE84EC6B-DBAF-8011-A7EE-C9B1B07DB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66829" y="1053378"/>
            <a:ext cx="3213700" cy="54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B7247E6D-CBD0-BA13-6C1A-EBCB3241FB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0BD1F3-6FBA-2BE4-5FC1-4926FBB21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E92F53-B204-42AE-B09C-7DBF6E32A6BE}"/>
              </a:ext>
            </a:extLst>
          </p:cNvPr>
          <p:cNvSpPr txBox="1"/>
          <p:nvPr/>
        </p:nvSpPr>
        <p:spPr>
          <a:xfrm>
            <a:off x="3542988" y="407650"/>
            <a:ext cx="55435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字魂59号-创粗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F850B0-6FDA-26C8-D166-3BEBD996D1F4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CCDAE5E4-12DB-7825-E165-A147AD430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329793" y="2481943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77AA37-FB5A-FF0B-2625-79DBC0638E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29288" y="1129578"/>
            <a:ext cx="3213700" cy="5474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88326056-32EA-3534-1AD5-E683823DD3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29" y="4540749"/>
            <a:ext cx="12196057" cy="2317251"/>
          </a:xfrm>
          <a:prstGeom prst="rect">
            <a:avLst/>
          </a:prstGeom>
        </p:spPr>
      </p:pic>
      <p:grpSp>
        <p:nvGrpSpPr>
          <p:cNvPr id="22" name="Group 4">
            <a:extLst>
              <a:ext uri="{FF2B5EF4-FFF2-40B4-BE49-F238E27FC236}">
                <a16:creationId xmlns:a16="http://schemas.microsoft.com/office/drawing/2014/main" id="{76F0BBE8-5BC4-9EDB-41F3-503998E5912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835BF12-8DF5-7B11-2C96-087CB370232F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Picture 8">
            <a:extLst>
              <a:ext uri="{FF2B5EF4-FFF2-40B4-BE49-F238E27FC236}">
                <a16:creationId xmlns:a16="http://schemas.microsoft.com/office/drawing/2014/main" id="{C1868533-38F1-0A31-DE07-B1749630D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D4B769B-E6C0-7514-5588-2723605A81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67106" y="223347"/>
            <a:ext cx="2624543" cy="4534847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1E5EFE8B-B389-ED8A-D5D2-0A3E7CDAC1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28" name="Group 12">
            <a:extLst>
              <a:ext uri="{FF2B5EF4-FFF2-40B4-BE49-F238E27FC236}">
                <a16:creationId xmlns:a16="http://schemas.microsoft.com/office/drawing/2014/main" id="{410115D9-5170-3A85-FD35-A9FA8370AB15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0506B7E-0C2B-0CCD-B775-0DD0F4978FFD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4">
            <a:extLst>
              <a:ext uri="{FF2B5EF4-FFF2-40B4-BE49-F238E27FC236}">
                <a16:creationId xmlns:a16="http://schemas.microsoft.com/office/drawing/2014/main" id="{FEC17361-115F-25A5-2CBB-979C9777BB75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F77E526-D6FD-0CF5-FD63-B38FE1B1A40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16">
            <a:extLst>
              <a:ext uri="{FF2B5EF4-FFF2-40B4-BE49-F238E27FC236}">
                <a16:creationId xmlns:a16="http://schemas.microsoft.com/office/drawing/2014/main" id="{ED04EC79-F122-B379-816B-9B700F38CE85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8E0E5D4B-6292-F285-C7B6-247C134AB17F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18">
            <a:extLst>
              <a:ext uri="{FF2B5EF4-FFF2-40B4-BE49-F238E27FC236}">
                <a16:creationId xmlns:a16="http://schemas.microsoft.com/office/drawing/2014/main" id="{C3F7AC89-3D50-9387-28C1-E5AD9A3658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695809" y="1645521"/>
            <a:ext cx="1423035" cy="2743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D75F789-6281-D3B9-04D6-E9B1E4501FB5}"/>
              </a:ext>
            </a:extLst>
          </p:cNvPr>
          <p:cNvSpPr txBox="1"/>
          <p:nvPr/>
        </p:nvSpPr>
        <p:spPr>
          <a:xfrm>
            <a:off x="4175807" y="889408"/>
            <a:ext cx="4044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Góc tuyên dương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Cookies" panose="02040603050506020204" pitchFamily="18" charset="0"/>
              <a:ea typeface="字魂59号-创粗黑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8EE21B-966A-7BD1-659D-AE270B5FDF28}"/>
              </a:ext>
            </a:extLst>
          </p:cNvPr>
          <p:cNvSpPr txBox="1"/>
          <p:nvPr/>
        </p:nvSpPr>
        <p:spPr>
          <a:xfrm>
            <a:off x="2332644" y="4903317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Chiến binh chăm học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Kitten" pitchFamily="50" charset="0"/>
              <a:ea typeface="字魂59号-创粗黑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B253643-36E9-1AE8-557F-C9974D7B2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491761" y="1943732"/>
            <a:ext cx="3068818" cy="48822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820AA0-139E-07BF-3A48-F74AEB443FB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1697" y="1975790"/>
            <a:ext cx="3068818" cy="439674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1C8752C-B259-642A-5B8A-48C265B01EC9}"/>
              </a:ext>
            </a:extLst>
          </p:cNvPr>
          <p:cNvSpPr txBox="1"/>
          <p:nvPr/>
        </p:nvSpPr>
        <p:spPr>
          <a:xfrm>
            <a:off x="6581113" y="4921785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Chiến binh chăm học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Kitten" pitchFamily="50" charset="0"/>
              <a:ea typeface="字魂59号-创粗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7" grpId="1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0182B2-899E-A572-7946-66DC297B7F18}"/>
              </a:ext>
            </a:extLst>
          </p:cNvPr>
          <p:cNvSpPr/>
          <p:nvPr/>
        </p:nvSpPr>
        <p:spPr>
          <a:xfrm>
            <a:off x="1624454" y="1689438"/>
            <a:ext cx="9446317" cy="3644565"/>
          </a:xfrm>
          <a:custGeom>
            <a:avLst/>
            <a:gdLst>
              <a:gd name="connsiteX0" fmla="*/ 9291435 w 9446317"/>
              <a:gd name="connsiteY0" fmla="*/ 0 h 3644565"/>
              <a:gd name="connsiteX1" fmla="*/ 9336008 w 9446317"/>
              <a:gd name="connsiteY1" fmla="*/ 54022 h 3644565"/>
              <a:gd name="connsiteX2" fmla="*/ 9446317 w 9446317"/>
              <a:gd name="connsiteY2" fmla="*/ 415150 h 3644565"/>
              <a:gd name="connsiteX3" fmla="*/ 9446317 w 9446317"/>
              <a:gd name="connsiteY3" fmla="*/ 2998666 h 3644565"/>
              <a:gd name="connsiteX4" fmla="*/ 8800418 w 9446317"/>
              <a:gd name="connsiteY4" fmla="*/ 3644565 h 3644565"/>
              <a:gd name="connsiteX5" fmla="*/ 588987 w 9446317"/>
              <a:gd name="connsiteY5" fmla="*/ 3644565 h 3644565"/>
              <a:gd name="connsiteX6" fmla="*/ 53398 w 9446317"/>
              <a:gd name="connsiteY6" fmla="*/ 3359794 h 3644565"/>
              <a:gd name="connsiteX7" fmla="*/ 0 w 9446317"/>
              <a:gd name="connsiteY7" fmla="*/ 3261416 h 3644565"/>
              <a:gd name="connsiteX8" fmla="*/ 34298 w 9446317"/>
              <a:gd name="connsiteY8" fmla="*/ 3302986 h 3644565"/>
              <a:gd name="connsiteX9" fmla="*/ 491017 w 9446317"/>
              <a:gd name="connsiteY9" fmla="*/ 3492165 h 3644565"/>
              <a:gd name="connsiteX10" fmla="*/ 8702448 w 9446317"/>
              <a:gd name="connsiteY10" fmla="*/ 3492165 h 3644565"/>
              <a:gd name="connsiteX11" fmla="*/ 9348347 w 9446317"/>
              <a:gd name="connsiteY11" fmla="*/ 2846266 h 3644565"/>
              <a:gd name="connsiteX12" fmla="*/ 9348347 w 9446317"/>
              <a:gd name="connsiteY12" fmla="*/ 262750 h 3644565"/>
              <a:gd name="connsiteX13" fmla="*/ 9297589 w 9446317"/>
              <a:gd name="connsiteY13" fmla="*/ 11337 h 36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6317" h="3644565">
                <a:moveTo>
                  <a:pt x="9291435" y="0"/>
                </a:moveTo>
                <a:lnTo>
                  <a:pt x="9336008" y="54022"/>
                </a:lnTo>
                <a:cubicBezTo>
                  <a:pt x="9405651" y="157108"/>
                  <a:pt x="9446317" y="281380"/>
                  <a:pt x="9446317" y="415150"/>
                </a:cubicBezTo>
                <a:lnTo>
                  <a:pt x="9446317" y="2998666"/>
                </a:lnTo>
                <a:cubicBezTo>
                  <a:pt x="9446317" y="3355386"/>
                  <a:pt x="9157138" y="3644565"/>
                  <a:pt x="8800418" y="3644565"/>
                </a:cubicBezTo>
                <a:lnTo>
                  <a:pt x="588987" y="3644565"/>
                </a:lnTo>
                <a:cubicBezTo>
                  <a:pt x="366037" y="3644565"/>
                  <a:pt x="169470" y="3531605"/>
                  <a:pt x="53398" y="3359794"/>
                </a:cubicBezTo>
                <a:lnTo>
                  <a:pt x="0" y="3261416"/>
                </a:lnTo>
                <a:lnTo>
                  <a:pt x="34298" y="3302986"/>
                </a:lnTo>
                <a:cubicBezTo>
                  <a:pt x="151182" y="3419870"/>
                  <a:pt x="312657" y="3492165"/>
                  <a:pt x="491017" y="3492165"/>
                </a:cubicBezTo>
                <a:lnTo>
                  <a:pt x="8702448" y="3492165"/>
                </a:lnTo>
                <a:cubicBezTo>
                  <a:pt x="9059168" y="3492165"/>
                  <a:pt x="9348347" y="3202986"/>
                  <a:pt x="9348347" y="2846266"/>
                </a:cubicBezTo>
                <a:lnTo>
                  <a:pt x="9348347" y="262750"/>
                </a:lnTo>
                <a:cubicBezTo>
                  <a:pt x="9348347" y="173570"/>
                  <a:pt x="9330273" y="88611"/>
                  <a:pt x="9297589" y="11337"/>
                </a:cubicBezTo>
                <a:close/>
              </a:path>
            </a:pathLst>
          </a:custGeom>
          <a:solidFill>
            <a:srgbClr val="FC1839">
              <a:alpha val="59000"/>
            </a:srgbClr>
          </a:solidFill>
          <a:ln>
            <a:solidFill>
              <a:srgbClr val="FC1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5B45AE-26F5-0964-DC38-C78599083AA0}"/>
              </a:ext>
            </a:extLst>
          </p:cNvPr>
          <p:cNvSpPr txBox="1"/>
          <p:nvPr/>
        </p:nvSpPr>
        <p:spPr>
          <a:xfrm>
            <a:off x="2438400" y="315685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Phương hướng hoạt động Tuần …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AFECE6-458D-C233-F462-7E3A1578A1AF}"/>
              </a:ext>
            </a:extLst>
          </p:cNvPr>
          <p:cNvSpPr/>
          <p:nvPr/>
        </p:nvSpPr>
        <p:spPr>
          <a:xfrm>
            <a:off x="1482940" y="1251857"/>
            <a:ext cx="9446317" cy="3884047"/>
          </a:xfrm>
          <a:prstGeom prst="roundRect">
            <a:avLst/>
          </a:prstGeom>
          <a:noFill/>
          <a:ln w="57150">
            <a:solidFill>
              <a:srgbClr val="FC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36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</TotalTime>
  <Words>192</Words>
  <Application>Microsoft Office PowerPoint</Application>
  <PresentationFormat>Widescreen</PresentationFormat>
  <Paragraphs>36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等线</vt:lpstr>
      <vt:lpstr>#9Slide05 Phobia</vt:lpstr>
      <vt:lpstr>#9Slide07 SVNBeachwood Sans</vt:lpstr>
      <vt:lpstr>Arial</vt:lpstr>
      <vt:lpstr>Calibri</vt:lpstr>
      <vt:lpstr>Coiny</vt:lpstr>
      <vt:lpstr>Corben</vt:lpstr>
      <vt:lpstr>Jua</vt:lpstr>
      <vt:lpstr>Quicksand Medium</vt:lpstr>
      <vt:lpstr>SVN-Hole Hearted</vt:lpstr>
      <vt:lpstr>SVN-Kitten</vt:lpstr>
      <vt:lpstr>SVN-Poky's</vt:lpstr>
      <vt:lpstr>UTM Cookies</vt:lpstr>
      <vt:lpstr>UVN Da Lat</vt:lpstr>
      <vt:lpstr>字魂59号-创粗黑</vt:lpstr>
      <vt:lpstr>Nature Activities Binder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Nhật Lệ lô</cp:lastModifiedBy>
  <cp:revision>3</cp:revision>
  <dcterms:created xsi:type="dcterms:W3CDTF">2022-07-20T15:31:53Z</dcterms:created>
  <dcterms:modified xsi:type="dcterms:W3CDTF">2025-05-05T02:19:54Z</dcterms:modified>
</cp:coreProperties>
</file>