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5" r:id="rId9"/>
    <p:sldId id="268" r:id="rId10"/>
  </p:sldIdLst>
  <p:sldSz cx="16276638" cy="9144000"/>
  <p:notesSz cx="6858000" cy="9144000"/>
  <p:custDataLst>
    <p:tags r:id="rId12"/>
  </p:custDataLst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792" y="5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25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2.jpg"/><Relationship Id="rId9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100 000-t1-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99322" y="1809898"/>
            <a:ext cx="15491934" cy="681454"/>
            <a:chOff x="1470819" y="1943100"/>
            <a:chExt cx="1407079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53407" y="1947446"/>
              <a:ext cx="135882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/>
              <p:nvPr/>
            </p:nvSpPr>
            <p:spPr>
              <a:xfrm>
                <a:off x="1103258" y="3869836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𝟖𝟖𝟓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258" y="3869836"/>
                <a:ext cx="297180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/>
              <p:nvPr/>
            </p:nvSpPr>
            <p:spPr>
              <a:xfrm>
                <a:off x="1224336" y="2891033"/>
                <a:ext cx="2461080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𝟑𝟗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𝟐𝟒𝟔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336" y="2891033"/>
                <a:ext cx="2461080" cy="15890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/>
              <p:nvPr/>
            </p:nvSpPr>
            <p:spPr>
              <a:xfrm>
                <a:off x="7705120" y="2841273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𝟏𝟑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𝟔𝟐𝟕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𝟒𝟓𝟒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5120" y="2841273"/>
                <a:ext cx="2431561" cy="15890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/>
              <p:nvPr/>
            </p:nvSpPr>
            <p:spPr>
              <a:xfrm>
                <a:off x="11491119" y="2766945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𝟖𝟔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𝟕𝟔𝟗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𝟕𝟖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𝟒𝟗𝟓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1119" y="2766945"/>
                <a:ext cx="2431561" cy="1589025"/>
              </a:xfrm>
              <a:prstGeom prst="rect">
                <a:avLst/>
              </a:prstGeom>
              <a:blipFill>
                <a:blip r:embed="rId6"/>
                <a:stretch>
                  <a:fillRect r="-100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/>
              <p:nvPr/>
            </p:nvSpPr>
            <p:spPr>
              <a:xfrm>
                <a:off x="4268922" y="3928062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𝟓𝟒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𝟔𝟐𝟔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922" y="3928062"/>
                <a:ext cx="2971800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/>
              <p:nvPr/>
            </p:nvSpPr>
            <p:spPr>
              <a:xfrm>
                <a:off x="7842100" y="3903963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𝟏𝟕𝟑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2100" y="3903963"/>
                <a:ext cx="2971800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/>
              <p:nvPr/>
            </p:nvSpPr>
            <p:spPr>
              <a:xfrm>
                <a:off x="11742696" y="3873718"/>
                <a:ext cx="2971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𝟐𝟕𝟒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42696" y="3873718"/>
                <a:ext cx="2971800" cy="7078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/>
              <p:nvPr/>
            </p:nvSpPr>
            <p:spPr>
              <a:xfrm>
                <a:off x="4294397" y="2891033"/>
                <a:ext cx="2431561" cy="15890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4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4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4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𝟐𝟕𝟒</m:t>
                                </m:r>
                              </m:e>
                              <m:e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4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𝟑𝟓𝟐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397" y="2891033"/>
                <a:ext cx="2431561" cy="15890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1266230"/>
            <a:chOff x="1470819" y="1943100"/>
            <a:chExt cx="14287500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3942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bé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6 000,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hơn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20 000 ?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DA397FC-67EE-FE57-EB8C-EC7CD02B9E7F}"/>
              </a:ext>
            </a:extLst>
          </p:cNvPr>
          <p:cNvSpPr/>
          <p:nvPr/>
        </p:nvSpPr>
        <p:spPr>
          <a:xfrm>
            <a:off x="1545510" y="34741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3 500 + 2 500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B8847BD-3D6F-39DF-30BB-4BFD81CA5503}"/>
              </a:ext>
            </a:extLst>
          </p:cNvPr>
          <p:cNvSpPr/>
          <p:nvPr/>
        </p:nvSpPr>
        <p:spPr>
          <a:xfrm>
            <a:off x="4232427" y="34741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4 956 + 1 000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B8AA6A-D71C-9BB9-838A-E3316D149B58}"/>
              </a:ext>
            </a:extLst>
          </p:cNvPr>
          <p:cNvSpPr/>
          <p:nvPr/>
        </p:nvSpPr>
        <p:spPr>
          <a:xfrm>
            <a:off x="6977295" y="344515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15 000 + 6 000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CF4027D-6137-25D7-5599-3424E5A7DE1F}"/>
              </a:ext>
            </a:extLst>
          </p:cNvPr>
          <p:cNvSpPr/>
          <p:nvPr/>
        </p:nvSpPr>
        <p:spPr>
          <a:xfrm>
            <a:off x="9728853" y="3445155"/>
            <a:ext cx="287694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41 600 - 21 500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CCA20C-CA33-C3C9-BC44-08FA7C4A6541}"/>
              </a:ext>
            </a:extLst>
          </p:cNvPr>
          <p:cNvSpPr/>
          <p:nvPr/>
        </p:nvSpPr>
        <p:spPr>
          <a:xfrm>
            <a:off x="12795003" y="3442432"/>
            <a:ext cx="259231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9 850 – 4 000</a:t>
            </a:r>
            <a:endParaRPr lang="en-US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8BB55A6-05BD-E35F-36D8-C31E7CB42B8B}"/>
              </a:ext>
            </a:extLst>
          </p:cNvPr>
          <p:cNvSpPr/>
          <p:nvPr/>
        </p:nvSpPr>
        <p:spPr>
          <a:xfrm>
            <a:off x="3318800" y="4469011"/>
            <a:ext cx="9234612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6 000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BE1780D-8136-C124-C5F3-33E7430F76FE}"/>
              </a:ext>
            </a:extLst>
          </p:cNvPr>
          <p:cNvSpPr/>
          <p:nvPr/>
        </p:nvSpPr>
        <p:spPr>
          <a:xfrm>
            <a:off x="3318800" y="6574003"/>
            <a:ext cx="9234612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20 000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807F40-E57C-524A-2C02-2E25D82DC8F0}"/>
              </a:ext>
            </a:extLst>
          </p:cNvPr>
          <p:cNvSpPr/>
          <p:nvPr/>
        </p:nvSpPr>
        <p:spPr>
          <a:xfrm>
            <a:off x="5137933" y="5605804"/>
            <a:ext cx="259231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9 850 – 4 000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8F31063-784D-C57E-6FDC-0F1019174E30}"/>
              </a:ext>
            </a:extLst>
          </p:cNvPr>
          <p:cNvSpPr/>
          <p:nvPr/>
        </p:nvSpPr>
        <p:spPr>
          <a:xfrm>
            <a:off x="8432695" y="5588218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4 956 + 1 000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E5BDF24-5D6A-2D1F-7186-61EAF43C4D32}"/>
              </a:ext>
            </a:extLst>
          </p:cNvPr>
          <p:cNvSpPr/>
          <p:nvPr/>
        </p:nvSpPr>
        <p:spPr>
          <a:xfrm>
            <a:off x="5163570" y="7719426"/>
            <a:ext cx="259231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15 000 + 6 000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1AD7F56-AF17-5E8B-7423-2FB51F6F1770}"/>
              </a:ext>
            </a:extLst>
          </p:cNvPr>
          <p:cNvSpPr/>
          <p:nvPr/>
        </p:nvSpPr>
        <p:spPr>
          <a:xfrm>
            <a:off x="8490122" y="7702255"/>
            <a:ext cx="287694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dirty="0"/>
              <a:t>41 600 - 21 500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id="{BD2902AF-F6FD-4ECF-6C07-DAE9CC56B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14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5486402" cy="707886"/>
            <a:chOff x="1470818" y="1943100"/>
            <a:chExt cx="5184921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4708018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F757F7C5-AAE3-4261-3D1A-57FA4AC98728}"/>
              </a:ext>
            </a:extLst>
          </p:cNvPr>
          <p:cNvSpPr txBox="1"/>
          <p:nvPr/>
        </p:nvSpPr>
        <p:spPr>
          <a:xfrm>
            <a:off x="1855942" y="2825369"/>
            <a:ext cx="6100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4 569  + 3 721 – 500 =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5E264CC-76DB-9D83-EB6C-9639211936FC}"/>
              </a:ext>
            </a:extLst>
          </p:cNvPr>
          <p:cNvSpPr txBox="1"/>
          <p:nvPr/>
        </p:nvSpPr>
        <p:spPr>
          <a:xfrm>
            <a:off x="8602993" y="2869873"/>
            <a:ext cx="6469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9 170  + (15 729– 7 729) =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356CB75-5902-D4F0-E616-6BFDA7B59194}"/>
              </a:ext>
            </a:extLst>
          </p:cNvPr>
          <p:cNvSpPr txBox="1"/>
          <p:nvPr/>
        </p:nvSpPr>
        <p:spPr>
          <a:xfrm>
            <a:off x="1538391" y="3959693"/>
            <a:ext cx="610059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4 569 +3 721 – 500 = </a:t>
            </a: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8290 -500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= 7 790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0614DB3-2E6A-8052-61FF-0889062C4386}"/>
              </a:ext>
            </a:extLst>
          </p:cNvPr>
          <p:cNvSpPr txBox="1"/>
          <p:nvPr/>
        </p:nvSpPr>
        <p:spPr>
          <a:xfrm>
            <a:off x="8580753" y="3959693"/>
            <a:ext cx="785319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9 170 + (15 729 – 7 729) </a:t>
            </a: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9 170 +   8 000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tabLst>
                <a:tab pos="800100" algn="l"/>
              </a:tabLst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= 17 170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9" name="Text Box 14">
            <a:extLst>
              <a:ext uri="{FF2B5EF4-FFF2-40B4-BE49-F238E27FC236}">
                <a16:creationId xmlns:a16="http://schemas.microsoft.com/office/drawing/2014/main" id="{D5B1E80D-A472-0E88-18D5-0B2F7DC65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Mai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103753" y="4173409"/>
            <a:ext cx="1203960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</a:t>
            </a:r>
            <a:r>
              <a:rPr lang="en-US" sz="4000" b="1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Tóm</a:t>
            </a:r>
            <a:r>
              <a:rPr lang="en-US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tắt</a:t>
            </a:r>
            <a:endParaRPr lang="en-US" sz="4000" b="1" u="sng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Mua Gấu bông:  28 000 đồng</a:t>
            </a: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Mua Kẹo: 3000 đồng </a:t>
            </a: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 cô bán hàng: 50 000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 lại: ....đồng</a:t>
            </a: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643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kẹo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hang 50 000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Mai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225489" y="4173409"/>
            <a:ext cx="12039600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nl-NL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giải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 mua gấu bông và gạo hết số tiền là: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28 000 + 3 000 = 31 000 (đồng)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 tiền cô bán hàng phải trả lại cho Mai là: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50 000 – 31 000 = 19 000 (đồng)</a:t>
            </a:r>
            <a:endParaRPr lang="en-US" sz="40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nl-NL" sz="4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Đáp số</a:t>
            </a:r>
            <a:r>
              <a:rPr lang="nl-NL" sz="4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nl-NL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19 000 đồng</a:t>
            </a:r>
            <a:endParaRPr lang="en-US" sz="40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135101" cy="681454"/>
            <a:chOff x="1470819" y="1943100"/>
            <a:chExt cx="14135101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4B90551-AF8B-2D17-82AD-C54C80FECD4B}"/>
                  </a:ext>
                </a:extLst>
              </p:cNvPr>
              <p:cNvSpPr txBox="1"/>
              <p:nvPr/>
            </p:nvSpPr>
            <p:spPr>
              <a:xfrm>
                <a:off x="3682835" y="5800066"/>
                <a:ext cx="3850481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𝟖𝟗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𝟒𝟔𝟓</m:t>
                                </m:r>
                              </m:e>
                              <m:e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eqArr>
                          </m:e>
                        </m:mr>
                        <m:mr>
                          <m:e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    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𝟖𝟑𝟕</m:t>
                            </m:r>
                          </m:e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4B90551-AF8B-2D17-82AD-C54C80FECD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2835" y="5800066"/>
                <a:ext cx="3850481" cy="23289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C19F301-EA76-F37A-63F9-CC793B974FCF}"/>
                  </a:ext>
                </a:extLst>
              </p:cNvPr>
              <p:cNvSpPr txBox="1"/>
              <p:nvPr/>
            </p:nvSpPr>
            <p:spPr>
              <a:xfrm>
                <a:off x="9083642" y="2602642"/>
                <a:ext cx="4845877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6000" b="1" i="1" u="sng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)−</m:t>
                          </m:r>
                          <m:eqArr>
                            <m:eqArrPr>
                              <m:ctrlP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?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𝟕𝟐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?</m:t>
                              </m:r>
                            </m:e>
                            <m:e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?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?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m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             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𝟔𝟖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?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𝟓𝟑</m:t>
                          </m:r>
                        </m:e>
                      </m:mr>
                    </m:m>
                  </m:oMath>
                </a14:m>
                <a:r>
                  <a:rPr lang="en-US" sz="54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C19F301-EA76-F37A-63F9-CC793B974F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642" y="2602642"/>
                <a:ext cx="4845877" cy="2328971"/>
              </a:xfrm>
              <a:prstGeom prst="rect">
                <a:avLst/>
              </a:prstGeom>
              <a:blipFill>
                <a:blip r:embed="rId4"/>
                <a:stretch>
                  <a:fillRect r="-1295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91EC291-A9C4-24BF-87BF-3B043769BE02}"/>
                  </a:ext>
                </a:extLst>
              </p:cNvPr>
              <p:cNvSpPr txBox="1"/>
              <p:nvPr/>
            </p:nvSpPr>
            <p:spPr>
              <a:xfrm>
                <a:off x="9314780" y="6106126"/>
                <a:ext cx="4357752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6000" b="1" i="1" u="sng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eqArr>
                            <m:eqArrPr>
                              <m:ctrlP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𝟗𝟎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𝟕𝟐𝟕</m:t>
                              </m:r>
                            </m:e>
                            <m:e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𝟑𝟔𝟒</m:t>
                              </m:r>
                              <m:r>
                                <a:rPr lang="en-US" sz="60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eqArr>
                        </m:e>
                      </m:mr>
                      <m:mr>
                        <m:e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      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𝟔𝟖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6000" b="1" i="1" u="sng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𝟓𝟑</m:t>
                          </m:r>
                        </m:e>
                      </m:mr>
                    </m:m>
                  </m:oMath>
                </a14:m>
                <a:r>
                  <a:rPr lang="en-US" sz="6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4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91EC291-A9C4-24BF-87BF-3B043769BE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780" y="6106126"/>
                <a:ext cx="4357752" cy="2328971"/>
              </a:xfrm>
              <a:prstGeom prst="rect">
                <a:avLst/>
              </a:prstGeom>
              <a:blipFill>
                <a:blip r:embed="rId5"/>
                <a:stretch>
                  <a:fillRect r="-28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1B1BA4-19DA-3F9A-6703-5B2215DDA09E}"/>
                  </a:ext>
                </a:extLst>
              </p:cNvPr>
              <p:cNvSpPr txBox="1"/>
              <p:nvPr/>
            </p:nvSpPr>
            <p:spPr>
              <a:xfrm>
                <a:off x="2842574" y="2709057"/>
                <a:ext cx="4823779" cy="23289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60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)+</m:t>
                            </m:r>
                            <m:eqArr>
                              <m:eqArrPr>
                                <m:ctrlP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?</m:t>
                                </m:r>
                                <m:r>
                                  <a:rPr lang="en-US" sz="60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𝟒𝟔𝟓</m:t>
                                </m:r>
                              </m:e>
                              <m:e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?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60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? </m:t>
                                </m:r>
                              </m:e>
                            </m:eqArr>
                          </m:e>
                        </m:mr>
                        <m:mr>
                          <m:e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          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?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6000" b="1" i="1" u="sng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?</m:t>
                            </m:r>
                            <m:r>
                              <a:rPr lang="en-US" sz="60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𝟕</m:t>
                            </m:r>
                          </m:e>
                        </m:mr>
                      </m:m>
                    </m:oMath>
                  </m:oMathPara>
                </a14:m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1B1BA4-19DA-3F9A-6703-5B2215DDA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2574" y="2709057"/>
                <a:ext cx="4823779" cy="23289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 Box 14">
            <a:extLst>
              <a:ext uri="{FF2B5EF4-FFF2-40B4-BE49-F238E27FC236}">
                <a16:creationId xmlns:a16="http://schemas.microsoft.com/office/drawing/2014/main" id="{24A5198E-B791-6FAF-CEB3-93C14BF3C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100 000-t1-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083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B674F750-B7E4-42BF-A8D0-F2375B62212D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J\u000F\n${0B92D87F-9DCF-4AA7-ABC2-10FD8448C438}&quot;,&quot;D:\\Giáo án 3B 2023\\toán HK2\\Tuan 34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ai 77 On tap phép cộng phép trừ ...100 000-t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5A7945D-850E-4FA1-87CF-C7F2C876AC82}:26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131CE2D-B7D1-46E9-A290-E672E8FBAE9E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C404533-5049-4559-A3A5-249800F23648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CE2407C-EC84-41F8-B355-5523D9D164C3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8010A77-8A24-4CCD-9587-AC1487904BFC}:25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B76CD02-F7ED-4C2D-A495-5B0EE2718676}:2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F3BFA6A-7BE1-4C9C-BBC4-89EAF187F485}:26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CB01ED5-4D4E-4F5F-8B83-F86EF8BEF34D}:26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E41C26F-2C69-4CE5-8A0B-D5A4E9350F64}:26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560</Words>
  <Application>Microsoft Office PowerPoint</Application>
  <PresentationFormat>Custom</PresentationFormat>
  <Paragraphs>82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77 On tap phép cộng phép trừ ...100 000-t1</dc:title>
  <dc:creator>Admin</dc:creator>
  <cp:lastModifiedBy>Nhật Lệ lô</cp:lastModifiedBy>
  <cp:revision>128</cp:revision>
  <dcterms:created xsi:type="dcterms:W3CDTF">2022-07-10T01:37:20Z</dcterms:created>
  <dcterms:modified xsi:type="dcterms:W3CDTF">2025-05-06T02:44:36Z</dcterms:modified>
</cp:coreProperties>
</file>