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9" r:id="rId9"/>
    <p:sldId id="267" r:id="rId10"/>
    <p:sldId id="270" r:id="rId11"/>
  </p:sldIdLst>
  <p:sldSz cx="16276638" cy="9144000"/>
  <p:notesSz cx="6858000" cy="9144000"/>
  <p:custDataLst>
    <p:tags r:id="rId13"/>
  </p:custDataLst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92" y="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675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gi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jpg"/><Relationship Id="rId9" Type="http://schemas.openxmlformats.org/officeDocument/2006/relationships/image" Target="../media/image7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37152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100 000-t2-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810041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42119" y="1752600"/>
            <a:ext cx="15491934" cy="681454"/>
            <a:chOff x="1470819" y="1943100"/>
            <a:chExt cx="14070798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53407" y="1947446"/>
              <a:ext cx="135882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/>
              <p:nvPr/>
            </p:nvSpPr>
            <p:spPr>
              <a:xfrm>
                <a:off x="1304908" y="4255203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𝟕𝟔𝟓</m:t>
                      </m:r>
                    </m:oMath>
                  </m:oMathPara>
                </a14:m>
                <a:endParaRPr lang="en-US" sz="6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28777FE-A716-D139-2E77-2B733840A9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4908" y="4255203"/>
                <a:ext cx="2971800" cy="9233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/>
              <p:nvPr/>
            </p:nvSpPr>
            <p:spPr>
              <a:xfrm>
                <a:off x="1105340" y="2890012"/>
                <a:ext cx="3153792" cy="21452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sz="5400" b="1" i="1" u="sng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eqArr>
                            <m:eqArrPr>
                              <m:ctrlP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m:rPr>
                                  <m:brk m:alnAt="7"/>
                                </m:rP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5400" b="1" i="0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𝟔𝟕𝟑</m:t>
                              </m:r>
                            </m:e>
                            <m:e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a:rPr lang="en-US" sz="5400" b="1" i="1" u="sng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𝟗𝟐</m:t>
                              </m:r>
                            </m:e>
                          </m:eqArr>
                        </m:e>
                      </m:mr>
                      <m:mr>
                        <m:e/>
                      </m:mr>
                    </m:m>
                  </m:oMath>
                </a14:m>
                <a:r>
                  <a:rPr lang="en-US" sz="6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29A3315-BC01-2C67-3635-E33395B32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5340" y="2890012"/>
                <a:ext cx="3153792" cy="214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/>
              <p:nvPr/>
            </p:nvSpPr>
            <p:spPr>
              <a:xfrm>
                <a:off x="8717182" y="3024918"/>
                <a:ext cx="2971800" cy="2145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𝟒𝟖𝟔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𝟓𝟑𝟗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7CD2B09-A4BA-9EC3-0A7D-6FD56D2411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7182" y="3024918"/>
                <a:ext cx="2971800" cy="21452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/>
              <p:nvPr/>
            </p:nvSpPr>
            <p:spPr>
              <a:xfrm>
                <a:off x="12695182" y="3024918"/>
                <a:ext cx="2431561" cy="2145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𝟔𝟑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𝟖𝟒𝟕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𝟑𝟕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𝟏𝟓𝟒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4CA5EB8-8E54-89E3-C860-8998585732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95182" y="3024918"/>
                <a:ext cx="2431561" cy="2145267"/>
              </a:xfrm>
              <a:prstGeom prst="rect">
                <a:avLst/>
              </a:prstGeom>
              <a:blipFill>
                <a:blip r:embed="rId6"/>
                <a:stretch>
                  <a:fillRect l="-251" r="-304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/>
              <p:nvPr/>
            </p:nvSpPr>
            <p:spPr>
              <a:xfrm>
                <a:off x="5444559" y="4255203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𝟖𝟒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𝟖𝟖𝟑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1043EE3A-CE78-9ABD-6BE5-5FDBA2467C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4559" y="4255203"/>
                <a:ext cx="2971800" cy="92333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/>
              <p:nvPr/>
            </p:nvSpPr>
            <p:spPr>
              <a:xfrm>
                <a:off x="9183143" y="4288654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𝟗𝟒𝟕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539E8BE-615F-4CDA-7C28-FD4F0620C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83143" y="4288654"/>
                <a:ext cx="2971800" cy="92333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/>
              <p:nvPr/>
            </p:nvSpPr>
            <p:spPr>
              <a:xfrm>
                <a:off x="13322794" y="4321555"/>
                <a:ext cx="29718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54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𝟔𝟗𝟑</m:t>
                      </m:r>
                    </m:oMath>
                  </m:oMathPara>
                </a14:m>
                <a:endParaRPr lang="en-US" sz="5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AFAF80D-E493-58B4-AF1F-CDAB05F9AA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22794" y="4321555"/>
                <a:ext cx="2971800" cy="92333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/>
              <p:nvPr/>
            </p:nvSpPr>
            <p:spPr>
              <a:xfrm>
                <a:off x="4770439" y="2993106"/>
                <a:ext cx="3435436" cy="21621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sz="5400" b="1" i="1" u="sng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sz="5400" b="1" i="1" u="sng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eqArr>
                              <m:eqArrPr>
                                <m:ctrlP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0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𝟕𝟑𝟖</m:t>
                                </m:r>
                              </m:e>
                              <m:e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𝟑𝟗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5400" b="1" i="1" u="sng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𝟏𝟒𝟓</m:t>
                                </m:r>
                              </m:e>
                            </m:eqArr>
                          </m:e>
                        </m:mr>
                        <m:mr>
                          <m:e/>
                        </m:mr>
                      </m:m>
                    </m:oMath>
                  </m:oMathPara>
                </a14:m>
                <a:endParaRPr lang="en-US" sz="5400" b="1" u="sng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87D95BC7-4F5D-1163-4B99-58E91F8D91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439" y="2993106"/>
                <a:ext cx="3435436" cy="216213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6" grpId="0"/>
      <p:bldP spid="29" grpId="0"/>
      <p:bldP spid="30" grpId="0"/>
      <p:bldP spid="31" grpId="0"/>
      <p:bldP spid="32" grpId="0"/>
      <p:bldP spid="33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699073" y="1752600"/>
            <a:ext cx="15059246" cy="681454"/>
            <a:chOff x="1470819" y="1943100"/>
            <a:chExt cx="1428750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947446"/>
              <a:ext cx="13687010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Chọn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đúng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2DA397FC-67EE-FE57-EB8C-EC7CD02B9E7F}"/>
              </a:ext>
            </a:extLst>
          </p:cNvPr>
          <p:cNvSpPr/>
          <p:nvPr/>
        </p:nvSpPr>
        <p:spPr>
          <a:xfrm>
            <a:off x="1584524" y="2690842"/>
            <a:ext cx="6253460" cy="7663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Tổng của 6 735 và 3627 là: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CF4027D-6137-25D7-5599-3424E5A7DE1F}"/>
              </a:ext>
            </a:extLst>
          </p:cNvPr>
          <p:cNvSpPr/>
          <p:nvPr/>
        </p:nvSpPr>
        <p:spPr>
          <a:xfrm>
            <a:off x="4405250" y="3572326"/>
            <a:ext cx="868679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10 362    B. 9 362    C. 10 352     D.  3 108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ECCA20C-CA33-C3C9-BC44-08FA7C4A6541}"/>
              </a:ext>
            </a:extLst>
          </p:cNvPr>
          <p:cNvSpPr/>
          <p:nvPr/>
        </p:nvSpPr>
        <p:spPr>
          <a:xfrm>
            <a:off x="4377906" y="5750594"/>
            <a:ext cx="8714142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8 525      B. 18 515   C. 8 515      D. 40 991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BB55A6-05BD-E35F-36D8-C31E7CB42B8B}"/>
              </a:ext>
            </a:extLst>
          </p:cNvPr>
          <p:cNvSpPr/>
          <p:nvPr/>
        </p:nvSpPr>
        <p:spPr>
          <a:xfrm>
            <a:off x="1564853" y="4651992"/>
            <a:ext cx="6884854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24 753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16 238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BE1780D-8136-C124-C5F3-33E7430F76FE}"/>
              </a:ext>
            </a:extLst>
          </p:cNvPr>
          <p:cNvSpPr/>
          <p:nvPr/>
        </p:nvSpPr>
        <p:spPr>
          <a:xfrm>
            <a:off x="1584524" y="6596059"/>
            <a:ext cx="10035980" cy="9435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12 639 – 8 254 + 2 000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807F40-E57C-524A-2C02-2E25D82DC8F0}"/>
              </a:ext>
            </a:extLst>
          </p:cNvPr>
          <p:cNvSpPr/>
          <p:nvPr/>
        </p:nvSpPr>
        <p:spPr>
          <a:xfrm>
            <a:off x="4405250" y="7930491"/>
            <a:ext cx="8686798" cy="7663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nl-NL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4 385       B. 6 385    C 6 485        D 2 385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 Box 14">
            <a:extLst>
              <a:ext uri="{FF2B5EF4-FFF2-40B4-BE49-F238E27FC236}">
                <a16:creationId xmlns:a16="http://schemas.microsoft.com/office/drawing/2014/main" id="{BD2902AF-F6FD-4ECF-6C07-DAE9CC56B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100 000-t2- </a:t>
            </a:r>
            <a:r>
              <a:rPr lang="en-US" sz="28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116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65C9837-D4D5-4C43-87E2-2ED508612ACC}"/>
              </a:ext>
            </a:extLst>
          </p:cNvPr>
          <p:cNvSpPr/>
          <p:nvPr/>
        </p:nvSpPr>
        <p:spPr>
          <a:xfrm>
            <a:off x="4377906" y="3617721"/>
            <a:ext cx="666696" cy="677107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EB42037-CD26-4277-AF18-A20AD43D6014}"/>
              </a:ext>
            </a:extLst>
          </p:cNvPr>
          <p:cNvSpPr/>
          <p:nvPr/>
        </p:nvSpPr>
        <p:spPr>
          <a:xfrm>
            <a:off x="8734977" y="5836829"/>
            <a:ext cx="666696" cy="646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65B73A32-CF8B-4E88-9F8E-5E6368F0E4A3}"/>
              </a:ext>
            </a:extLst>
          </p:cNvPr>
          <p:cNvSpPr/>
          <p:nvPr/>
        </p:nvSpPr>
        <p:spPr>
          <a:xfrm>
            <a:off x="6602514" y="7998169"/>
            <a:ext cx="666696" cy="6463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 animBg="1"/>
      <p:bldP spid="41" grpId="0" animBg="1"/>
      <p:bldP spid="14" grpId="0" animBg="1"/>
      <p:bldP spid="22" grpId="0" animBg="1"/>
      <p:bldP spid="23" grpId="0" animBg="1"/>
      <p:bldP spid="7" grpId="0" animBg="1"/>
      <p:bldP spid="25" grpId="0" animBg="1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32717" y="1752600"/>
            <a:ext cx="5486402" cy="707886"/>
            <a:chOff x="1470818" y="1943100"/>
            <a:chExt cx="5184921" cy="70788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8" y="1943100"/>
              <a:ext cx="409812" cy="646331"/>
              <a:chOff x="1737518" y="1943100"/>
              <a:chExt cx="409812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8" y="2019298"/>
                <a:ext cx="409812" cy="570133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1387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947721" y="1943100"/>
              <a:ext cx="4708018" cy="70788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sp>
        <p:nvSpPr>
          <p:cNvPr id="49" name="Text Box 14">
            <a:extLst>
              <a:ext uri="{FF2B5EF4-FFF2-40B4-BE49-F238E27FC236}">
                <a16:creationId xmlns:a16="http://schemas.microsoft.com/office/drawing/2014/main" id="{D5B1E80D-A472-0E88-18D5-0B2F7DC65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FF6C72F-FF5C-5995-4D5B-553813F27AF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330" t="21185" r="4077" b="-1"/>
          <a:stretch/>
        </p:blipFill>
        <p:spPr>
          <a:xfrm>
            <a:off x="2347118" y="2759880"/>
            <a:ext cx="12602768" cy="4965886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CC11FD82-1C7B-EA1C-1850-A11F2C4C59EF}"/>
              </a:ext>
            </a:extLst>
          </p:cNvPr>
          <p:cNvSpPr txBox="1"/>
          <p:nvPr/>
        </p:nvSpPr>
        <p:spPr>
          <a:xfrm>
            <a:off x="2156077" y="7476026"/>
            <a:ext cx="141205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Đường đi từ cổng công viên đến vườn thú gần hơn đến rạp xiếc?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98A1677-9752-1519-59CC-EA00A937E738}"/>
              </a:ext>
            </a:extLst>
          </p:cNvPr>
          <p:cNvSpPr txBox="1"/>
          <p:nvPr/>
        </p:nvSpPr>
        <p:spPr>
          <a:xfrm>
            <a:off x="2156077" y="8269031"/>
            <a:ext cx="13335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Đường đi từ cổng công viên đến vườn thú xa hơn đến rạp xiếc?</a:t>
            </a:r>
            <a:endParaRPr lang="en-US" sz="3600" b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0B86738D-EBD1-C6B1-08AD-9F003D1FDF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468" t="25004" r="79169" b="-3820"/>
          <a:stretch/>
        </p:blipFill>
        <p:spPr>
          <a:xfrm>
            <a:off x="545589" y="2671906"/>
            <a:ext cx="1801529" cy="3205470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A627C2F3-8946-1F5D-1144-2AE61C6903BD}"/>
              </a:ext>
            </a:extLst>
          </p:cNvPr>
          <p:cNvSpPr txBox="1"/>
          <p:nvPr/>
        </p:nvSpPr>
        <p:spPr>
          <a:xfrm>
            <a:off x="15339996" y="7445248"/>
            <a:ext cx="675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AD6C297-D7CA-9282-256D-4CE401B7E483}"/>
              </a:ext>
            </a:extLst>
          </p:cNvPr>
          <p:cNvSpPr txBox="1"/>
          <p:nvPr/>
        </p:nvSpPr>
        <p:spPr>
          <a:xfrm flipH="1">
            <a:off x="15301119" y="8183912"/>
            <a:ext cx="6757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4C0AEAE1-E629-719E-A5A8-446A44C5DE95}"/>
              </a:ext>
            </a:extLst>
          </p:cNvPr>
          <p:cNvSpPr/>
          <p:nvPr/>
        </p:nvSpPr>
        <p:spPr>
          <a:xfrm rot="20514700">
            <a:off x="5351733" y="3899645"/>
            <a:ext cx="1833397" cy="39755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D9C7BD4-B8FD-ABD3-2EC2-AE3D6875A1CF}"/>
              </a:ext>
            </a:extLst>
          </p:cNvPr>
          <p:cNvSpPr txBox="1"/>
          <p:nvPr/>
        </p:nvSpPr>
        <p:spPr>
          <a:xfrm rot="20326365">
            <a:off x="5385045" y="3668955"/>
            <a:ext cx="16791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450 m</a:t>
            </a: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358B75D-7FB2-8426-BBBC-AC2185C9FEC9}"/>
              </a:ext>
            </a:extLst>
          </p:cNvPr>
          <p:cNvGrpSpPr/>
          <p:nvPr/>
        </p:nvGrpSpPr>
        <p:grpSpPr>
          <a:xfrm rot="3332600">
            <a:off x="4413851" y="5152729"/>
            <a:ext cx="1938839" cy="729662"/>
            <a:chOff x="10091801" y="1875337"/>
            <a:chExt cx="2389918" cy="729662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51DDFC8-D222-C644-4816-D54FC75D8CDA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00428EA6-2FDE-E6FF-0281-4301786E8C7A}"/>
                </a:ext>
              </a:extLst>
            </p:cNvPr>
            <p:cNvSpPr txBox="1"/>
            <p:nvPr/>
          </p:nvSpPr>
          <p:spPr>
            <a:xfrm>
              <a:off x="10362900" y="1958668"/>
              <a:ext cx="179923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b="1" dirty="0"/>
                <a:t>590 m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2CC49E7-5107-BAA1-BCF3-28195D9F64E0}"/>
              </a:ext>
            </a:extLst>
          </p:cNvPr>
          <p:cNvGrpSpPr/>
          <p:nvPr/>
        </p:nvGrpSpPr>
        <p:grpSpPr>
          <a:xfrm rot="20751757">
            <a:off x="6815678" y="6242147"/>
            <a:ext cx="1731641" cy="786967"/>
            <a:chOff x="10091801" y="1875337"/>
            <a:chExt cx="2389918" cy="705273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B0FD797-A09B-9938-B24C-7F44AD175024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C786453D-CB85-F935-BBC8-BB63482009ED}"/>
                </a:ext>
              </a:extLst>
            </p:cNvPr>
            <p:cNvSpPr txBox="1"/>
            <p:nvPr/>
          </p:nvSpPr>
          <p:spPr>
            <a:xfrm>
              <a:off x="10362899" y="1996159"/>
              <a:ext cx="1799238" cy="57134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400 m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A0D7419-8894-4337-BDAF-BB3E12106A0D}"/>
              </a:ext>
            </a:extLst>
          </p:cNvPr>
          <p:cNvGrpSpPr/>
          <p:nvPr/>
        </p:nvGrpSpPr>
        <p:grpSpPr>
          <a:xfrm rot="21092483">
            <a:off x="9720379" y="4822500"/>
            <a:ext cx="2196880" cy="584775"/>
            <a:chOff x="7899191" y="1688628"/>
            <a:chExt cx="2994526" cy="1841741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C8E202E-A18B-50D9-63D0-15FC6C7F43F4}"/>
                </a:ext>
              </a:extLst>
            </p:cNvPr>
            <p:cNvSpPr/>
            <p:nvPr/>
          </p:nvSpPr>
          <p:spPr>
            <a:xfrm>
              <a:off x="7899191" y="2451478"/>
              <a:ext cx="2061803" cy="57564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2ABA1EA-5432-769F-0ED4-E63D27FFD72E}"/>
                </a:ext>
              </a:extLst>
            </p:cNvPr>
            <p:cNvSpPr txBox="1"/>
            <p:nvPr/>
          </p:nvSpPr>
          <p:spPr>
            <a:xfrm>
              <a:off x="8082077" y="1688628"/>
              <a:ext cx="2811640" cy="18417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370 m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175D0C4-21AA-A586-7529-C889F85DC121}"/>
              </a:ext>
            </a:extLst>
          </p:cNvPr>
          <p:cNvGrpSpPr/>
          <p:nvPr/>
        </p:nvGrpSpPr>
        <p:grpSpPr>
          <a:xfrm rot="17420745">
            <a:off x="8309310" y="5515201"/>
            <a:ext cx="1832405" cy="770475"/>
            <a:chOff x="10091801" y="1875337"/>
            <a:chExt cx="2389918" cy="705273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6C4D9E7-C393-E79F-72BA-5335CD735E4A}"/>
                </a:ext>
              </a:extLst>
            </p:cNvPr>
            <p:cNvSpPr/>
            <p:nvPr/>
          </p:nvSpPr>
          <p:spPr>
            <a:xfrm>
              <a:off x="10091801" y="1875337"/>
              <a:ext cx="2389918" cy="7052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E17BB99C-6F07-70C5-B266-9E9249449EC6}"/>
                </a:ext>
              </a:extLst>
            </p:cNvPr>
            <p:cNvSpPr txBox="1"/>
            <p:nvPr/>
          </p:nvSpPr>
          <p:spPr>
            <a:xfrm rot="21438464">
              <a:off x="10362898" y="2019798"/>
              <a:ext cx="1799237" cy="52407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200" b="1" dirty="0"/>
                <a:t>280 m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51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35 800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 -19.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16 400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17 340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12964001" cy="361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sz="40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 về: 35 000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 thứ nhất: 16 400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Đợt thứ hai: 17 340 liều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 lại: .....liều ?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530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004219" y="1680409"/>
            <a:ext cx="13487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35 800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 -19.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16 400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17 340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đợt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vắc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COVID?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12964001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liều vắc-xin Covid-19 dùng trong cả hai đợt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16 400 + 17 340 = 33 740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liều vắc-xin Covid-19 còn lại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35 000 – 33 740 = 1 260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1 260 (liều)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61618" y="1542127"/>
            <a:ext cx="13487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(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1010.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85344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1010</a:t>
            </a: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năm nay:.....năm?                    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BD8028-5A0D-2398-92D8-1174F6E99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0510" y="4388313"/>
            <a:ext cx="4130361" cy="44012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32022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1470819" y="1752600"/>
            <a:ext cx="533400" cy="646331"/>
            <a:chOff x="1737519" y="1943100"/>
            <a:chExt cx="533400" cy="646331"/>
          </a:xfrm>
        </p:grpSpPr>
        <p:sp>
          <p:nvSpPr>
            <p:cNvPr id="8" name="Oval 7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04609" y="1943100"/>
              <a:ext cx="41549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161618" y="1542127"/>
            <a:ext cx="13487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Ninh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Long ( nay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Thủ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1010.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nay.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dời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57E2C71-5C08-5B02-D474-2587A36274BA}"/>
              </a:ext>
            </a:extLst>
          </p:cNvPr>
          <p:cNvSpPr txBox="1"/>
          <p:nvPr/>
        </p:nvSpPr>
        <p:spPr>
          <a:xfrm>
            <a:off x="2423318" y="4572000"/>
            <a:ext cx="85344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nay là năm 2023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năm nay, Chiếu dời đô của vua Lý Thái Tổ đã được số năm là: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2 023 – 1 010 = 1 013 (năm)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nl-NL" sz="40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nl-NL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1 013 năm 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4">
            <a:extLst>
              <a:ext uri="{FF2B5EF4-FFF2-40B4-BE49-F238E27FC236}">
                <a16:creationId xmlns:a16="http://schemas.microsoft.com/office/drawing/2014/main" id="{457C80F2-AC17-500F-BD7C-3DAFC84B3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258" y="1041400"/>
            <a:ext cx="14284062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77: ÔN TẬP PHÉP CỘNG ,PHÉP TRỪ TRONG PHẠM VI 100 000-t2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0BD8028-5A0D-2398-92D8-1174F6E996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0510" y="4388313"/>
            <a:ext cx="4130361" cy="440120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0881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ACCB31DD-D5EE-46C9-A16E-161399C14012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J\u000F\n${0B92D87F-9DCF-4AA7-ABC2-10FD8448C438}&quot;,&quot;D:\\Giáo án 3B 2023\\toán HK2\\Tuan 34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 77 On tap phép cộng phép trừ ...100 000-t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AA87BE9-1ED7-4659-A3EA-06B6DE6DCB6A}:26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91666B7-671E-44E9-A1BC-91DCAFF49D5B}:27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4B704B5C-7138-4D36-B42B-E651065205CA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FBF1D9B-2729-488F-8691-F2D9DCBAB6B3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D628BF1-404B-416D-B3C7-5EF039022B60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D545CEB-4592-4912-98FB-B0BA9C707202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32616A0-0456-4AA2-A29C-E57F22B97142}:2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F0A8375-C3C1-493E-BF91-F46E292C11F2}:26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D042E2D-2E3C-493A-BA7C-2CB33EDF39BC}:26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B76BEC0-03A0-4B7D-B94D-39882CBCD643}:2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769</Words>
  <Application>Microsoft Office PowerPoint</Application>
  <PresentationFormat>Custom</PresentationFormat>
  <Paragraphs>90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77 On tap phép cộng phép trừ ...100 000-t2</dc:title>
  <dc:creator>Admin</dc:creator>
  <cp:lastModifiedBy>Nhật Lệ lô</cp:lastModifiedBy>
  <cp:revision>130</cp:revision>
  <dcterms:created xsi:type="dcterms:W3CDTF">2022-07-10T01:37:20Z</dcterms:created>
  <dcterms:modified xsi:type="dcterms:W3CDTF">2025-05-06T02:45:25Z</dcterms:modified>
</cp:coreProperties>
</file>