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27" r:id="rId3"/>
    <p:sldId id="261" r:id="rId4"/>
    <p:sldId id="439" r:id="rId5"/>
    <p:sldId id="427" r:id="rId6"/>
    <p:sldId id="428" r:id="rId7"/>
    <p:sldId id="426" r:id="rId8"/>
    <p:sldId id="440" r:id="rId9"/>
    <p:sldId id="441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FF0066"/>
    <a:srgbClr val="FF7C8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3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7DC343-36B5-42C2-8397-4117DF3B6660}"/>
              </a:ext>
            </a:extLst>
          </p:cNvPr>
          <p:cNvSpPr/>
          <p:nvPr userDrawn="1"/>
        </p:nvSpPr>
        <p:spPr>
          <a:xfrm>
            <a:off x="14705752" y="170120"/>
            <a:ext cx="1295732" cy="311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/>
              <a:t>HÒNG NGUYỄN</a:t>
            </a:r>
            <a:endParaRPr lang="en-US" sz="1200" dirty="0"/>
          </a:p>
        </p:txBody>
      </p:sp>
      <p:sp>
        <p:nvSpPr>
          <p:cNvPr id="3" name="Rectangle 2" descr="Người soạn: Hồng Nguyễn">
            <a:extLst>
              <a:ext uri="{FF2B5EF4-FFF2-40B4-BE49-F238E27FC236}">
                <a16:creationId xmlns:a16="http://schemas.microsoft.com/office/drawing/2014/main" xmlns="" id="{83804267-8024-4755-BC74-395BD42E7151}"/>
              </a:ext>
            </a:extLst>
          </p:cNvPr>
          <p:cNvSpPr/>
          <p:nvPr userDrawn="1"/>
        </p:nvSpPr>
        <p:spPr>
          <a:xfrm>
            <a:off x="141948" y="8647813"/>
            <a:ext cx="7996371" cy="496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Người soạn: Nguyễn Thị Hồng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5C2F02A-7D4C-403E-AC9C-1624884DF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40690E-4A74-496A-88A6-14B752754A5B}"/>
              </a:ext>
            </a:extLst>
          </p:cNvPr>
          <p:cNvSpPr/>
          <p:nvPr userDrawn="1"/>
        </p:nvSpPr>
        <p:spPr>
          <a:xfrm>
            <a:off x="14741857" y="198782"/>
            <a:ext cx="1319892" cy="3080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/>
              <a:t>HÒNG NGUỄN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6D9353-D69C-4E90-8DB5-BED07530C5FA}"/>
              </a:ext>
            </a:extLst>
          </p:cNvPr>
          <p:cNvSpPr/>
          <p:nvPr userDrawn="1"/>
        </p:nvSpPr>
        <p:spPr>
          <a:xfrm>
            <a:off x="8138319" y="8562429"/>
            <a:ext cx="8138319" cy="581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NNguwowiNguwowifgưNN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CF8509-1DF1-4E56-BD05-9D00936D6952}"/>
              </a:ext>
            </a:extLst>
          </p:cNvPr>
          <p:cNvSpPr txBox="1"/>
          <p:nvPr userDrawn="1"/>
        </p:nvSpPr>
        <p:spPr>
          <a:xfrm>
            <a:off x="9779251" y="8562428"/>
            <a:ext cx="49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Người soạn: Nguyễn Thị Hồng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8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0D03EF-9652-4DDE-8170-BA173C45D0E4}"/>
              </a:ext>
            </a:extLst>
          </p:cNvPr>
          <p:cNvSpPr txBox="1"/>
          <p:nvPr userDrawn="1"/>
        </p:nvSpPr>
        <p:spPr>
          <a:xfrm>
            <a:off x="8421616" y="8580699"/>
            <a:ext cx="785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#9Slide03 Quicksand" panose="00000500000000000000" pitchFamily="2" charset="0"/>
              </a:rPr>
              <a:t>Design by: Nga Nguyễn – TH Mai Động - 0964298488</a:t>
            </a:r>
          </a:p>
        </p:txBody>
      </p:sp>
    </p:spTree>
    <p:extLst>
      <p:ext uri="{BB962C8B-B14F-4D97-AF65-F5344CB8AC3E}">
        <p14:creationId xmlns:p14="http://schemas.microsoft.com/office/powerpoint/2010/main" val="321788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PHẦN 1: ÔN TẬP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CE62D586-326A-427D-B01F-C3EE65227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130629"/>
            <a:ext cx="16256000" cy="9143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8A1716-9C92-4832-BEED-32C1DEA71223}"/>
              </a:ext>
            </a:extLst>
          </p:cNvPr>
          <p:cNvSpPr txBox="1"/>
          <p:nvPr/>
        </p:nvSpPr>
        <p:spPr>
          <a:xfrm>
            <a:off x="1400199" y="1121096"/>
            <a:ext cx="1412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Thứ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ngày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th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áng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năm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   2022</a:t>
            </a:r>
            <a:endParaRPr lang="en-US" sz="5600" b="1" dirty="0">
              <a:solidFill>
                <a:prstClr val="white"/>
              </a:solidFill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3907CC-8D70-4C0B-B256-0EC8BFB6ECB8}"/>
              </a:ext>
            </a:extLst>
          </p:cNvPr>
          <p:cNvSpPr txBox="1"/>
          <p:nvPr/>
        </p:nvSpPr>
        <p:spPr>
          <a:xfrm>
            <a:off x="4506990" y="2382174"/>
            <a:ext cx="476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Η</a:t>
            </a:r>
            <a:r>
              <a:rPr lang="en-US" sz="5600" b="1" dirty="0" err="1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Ğng</a:t>
            </a: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V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Η</a:t>
            </a: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İ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Ι</a:t>
            </a:r>
            <a:endParaRPr lang="en-US" sz="5600" b="1" dirty="0">
              <a:solidFill>
                <a:prstClr val="white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3B131B-8AE9-4782-B752-FB9549E4FEF1}"/>
              </a:ext>
            </a:extLst>
          </p:cNvPr>
          <p:cNvSpPr txBox="1"/>
          <p:nvPr/>
        </p:nvSpPr>
        <p:spPr>
          <a:xfrm>
            <a:off x="1926203" y="3476713"/>
            <a:ext cx="9463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Bài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35: Ôn tập ( T1+ 2)</a:t>
            </a:r>
            <a:endParaRPr lang="en-US" sz="5600" b="1" dirty="0">
              <a:solidFill>
                <a:prstClr val="white"/>
              </a:solidFill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8759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FF7962-8E8E-01DE-0C6E-EF83432AE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58" r="-806" b="1358"/>
          <a:stretch/>
        </p:blipFill>
        <p:spPr>
          <a:xfrm>
            <a:off x="1182283" y="798731"/>
            <a:ext cx="14767719" cy="784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354058-3148-E858-E2FF-261C82627EBB}"/>
              </a:ext>
            </a:extLst>
          </p:cNvPr>
          <p:cNvSpPr txBox="1"/>
          <p:nvPr/>
        </p:nvSpPr>
        <p:spPr>
          <a:xfrm>
            <a:off x="1204119" y="152400"/>
            <a:ext cx="1020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 dưới đây cho em cho em biết điều gì?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DF1E4A-CFEF-D6CD-ED4C-B49F2478B99A}"/>
              </a:ext>
            </a:extLst>
          </p:cNvPr>
          <p:cNvSpPr txBox="1"/>
          <p:nvPr/>
        </p:nvSpPr>
        <p:spPr>
          <a:xfrm>
            <a:off x="357440" y="7943671"/>
            <a:ext cx="1096383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cho em biết về các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em đã học trong năm học này.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9A4881-C431-5136-AD13-AA5E099458B2}"/>
              </a:ext>
            </a:extLst>
          </p:cNvPr>
          <p:cNvSpPr txBox="1"/>
          <p:nvPr/>
        </p:nvSpPr>
        <p:spPr>
          <a:xfrm>
            <a:off x="8047410" y="7791271"/>
            <a:ext cx="78761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này con được học tất cả bao nhiêu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54033A-72F7-D56D-351D-097981C095CD}"/>
              </a:ext>
            </a:extLst>
          </p:cNvPr>
          <p:cNvSpPr txBox="1"/>
          <p:nvPr/>
        </p:nvSpPr>
        <p:spPr>
          <a:xfrm>
            <a:off x="10979555" y="8382000"/>
            <a:ext cx="4114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</a:rPr>
              <a:t>- ...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chủ điểm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577827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PHẦN 1: ÔN TẬP (T 1-2)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C5F540E-1451-B6F9-1F09-C1477E45B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" t="31876" r="444" b="5414"/>
          <a:stretch/>
        </p:blipFill>
        <p:spPr>
          <a:xfrm>
            <a:off x="74469" y="2449470"/>
            <a:ext cx="8576614" cy="47753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8A852D6-91C7-E0DA-510D-DD3BE56EEF20}"/>
              </a:ext>
            </a:extLst>
          </p:cNvPr>
          <p:cNvSpPr txBox="1"/>
          <p:nvPr/>
        </p:nvSpPr>
        <p:spPr>
          <a:xfrm>
            <a:off x="8597335" y="2462718"/>
            <a:ext cx="7485003" cy="11387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 điểm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Những sắc màu thiên nhiên gồm những bài đọc nào?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EA90D44-ECED-69A9-DB36-D87441CDDA4D}"/>
              </a:ext>
            </a:extLst>
          </p:cNvPr>
          <p:cNvSpPr txBox="1"/>
          <p:nvPr/>
        </p:nvSpPr>
        <p:spPr>
          <a:xfrm>
            <a:off x="8791636" y="3539251"/>
            <a:ext cx="7485002" cy="452431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1: Bầu trời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2: Mưa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3: Cóc kiện trời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4: Những cái tên đáng yêu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5: Ngày hội rừng xanh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6: Cây gạo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Bài 7: Mặt trời xanh của tôi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8: Bầy voi rừng Trường Sơn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1E96DBD-7AC2-B65B-BC9C-30579618CC66}"/>
              </a:ext>
            </a:extLst>
          </p:cNvPr>
          <p:cNvSpPr txBox="1"/>
          <p:nvPr/>
        </p:nvSpPr>
        <p:spPr>
          <a:xfrm>
            <a:off x="83065" y="7085408"/>
            <a:ext cx="8708571" cy="166199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bài đọc trong mỗi chủ điểm? Con dựa vào đâu để biết được tên các bài đọc trong mỗi chủ điểm?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80B507-FE85-A4F4-1BFF-BE84664AE4BD}"/>
              </a:ext>
            </a:extLst>
          </p:cNvPr>
          <p:cNvSpPr txBox="1"/>
          <p:nvPr/>
        </p:nvSpPr>
        <p:spPr>
          <a:xfrm>
            <a:off x="1432719" y="8406825"/>
            <a:ext cx="1445356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dựa vào mục lục sách để biết được tên của các bài đọc trong mỗi chủ điểm...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72D3A1-142B-F4A8-E1DD-7C169EE3A571}"/>
              </a:ext>
            </a:extLst>
          </p:cNvPr>
          <p:cNvSpPr txBox="1"/>
          <p:nvPr/>
        </p:nvSpPr>
        <p:spPr>
          <a:xfrm>
            <a:off x="599003" y="1825184"/>
            <a:ext cx="1020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 dưới đây cho em cho em biết điều gì?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xmlns="" id="{95B1F627-A9EC-7C95-9798-35E014359227}"/>
              </a:ext>
            </a:extLst>
          </p:cNvPr>
          <p:cNvSpPr/>
          <p:nvPr/>
        </p:nvSpPr>
        <p:spPr>
          <a:xfrm flipV="1">
            <a:off x="8791636" y="3662888"/>
            <a:ext cx="7094646" cy="5416296"/>
          </a:xfrm>
          <a:prstGeom prst="callout1">
            <a:avLst>
              <a:gd name="adj1" fmla="val 47845"/>
              <a:gd name="adj2" fmla="val 1290"/>
              <a:gd name="adj3" fmla="val 100646"/>
              <a:gd name="adj4" fmla="val -28233"/>
            </a:avLst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9A7AD-975F-28C5-F00B-44D5035A0EFA}"/>
              </a:ext>
            </a:extLst>
          </p:cNvPr>
          <p:cNvSpPr txBox="1"/>
          <p:nvPr/>
        </p:nvSpPr>
        <p:spPr>
          <a:xfrm>
            <a:off x="1319872" y="390163"/>
            <a:ext cx="12420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tên 1-2 bài đọc em yêu thích ở mỗi chủ điểm?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ED61A48-A701-2B5C-1345-9DD16D721657}"/>
              </a:ext>
            </a:extLst>
          </p:cNvPr>
          <p:cNvSpPr txBox="1"/>
          <p:nvPr/>
        </p:nvSpPr>
        <p:spPr>
          <a:xfrm>
            <a:off x="1423275" y="1505230"/>
            <a:ext cx="95032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Đọc  một  bài em yêu thích và trả lời câu hỏi?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CCA143D-2127-2ED5-107D-7209307AFE1F}"/>
              </a:ext>
            </a:extLst>
          </p:cNvPr>
          <p:cNvSpPr txBox="1"/>
          <p:nvPr/>
        </p:nvSpPr>
        <p:spPr>
          <a:xfrm>
            <a:off x="1434134" y="2608948"/>
            <a:ext cx="10683985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đó thuộc chủ điểm nào?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đó viết về ai hoặc viết về sự vật gì?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nào trong bài  khiến em thấy  thú vị?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DD1DCC-C2C1-B8D6-6CEB-8738F1F337E7}"/>
              </a:ext>
            </a:extLst>
          </p:cNvPr>
          <p:cNvSpPr txBox="1"/>
          <p:nvPr/>
        </p:nvSpPr>
        <p:spPr>
          <a:xfrm>
            <a:off x="594519" y="4596319"/>
            <a:ext cx="15087600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                      + Bài bác sĩ Y-éc-xanh.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Bài ở chủ điểm Trái Đất của chúng mình.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Bài tập đọc viết về một bác sĩ 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thấy chi tiết hay đó là khi ông nói: Trái Đất đích thực là ngôi nhà của chúng ta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8B35622-703F-C649-B6BB-5A6F4CA01A8C}"/>
              </a:ext>
            </a:extLst>
          </p:cNvPr>
          <p:cNvSpPr txBox="1"/>
          <p:nvPr/>
        </p:nvSpPr>
        <p:spPr>
          <a:xfrm>
            <a:off x="1719003" y="1765208"/>
            <a:ext cx="893648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Trò chơi: Ghép từ ngữ để tạo câu: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3ECE9CC-5CF6-3CA8-87F7-61E57C30C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60" b="32076"/>
          <a:stretch/>
        </p:blipFill>
        <p:spPr>
          <a:xfrm>
            <a:off x="17345" y="4172293"/>
            <a:ext cx="7921058" cy="3369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74326D0-1AC4-7ACF-25D8-3F6DD823F5E4}"/>
              </a:ext>
            </a:extLst>
          </p:cNvPr>
          <p:cNvSpPr txBox="1"/>
          <p:nvPr/>
        </p:nvSpPr>
        <p:spPr>
          <a:xfrm>
            <a:off x="823119" y="2726234"/>
            <a:ext cx="1375654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hiện: Bạn thứ nhất nêu từ ngữ chỉ sự v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bạn thứ hai nêu từ ngữ chỉ đặc điểm hoặc hoạt động phù hợp.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5E73DB2-7102-A2F6-EAF5-D7912310B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48735"/>
              </p:ext>
            </p:extLst>
          </p:nvPr>
        </p:nvGraphicFramePr>
        <p:xfrm>
          <a:off x="8824119" y="4283501"/>
          <a:ext cx="5266822" cy="1843470"/>
        </p:xfrm>
        <a:graphic>
          <a:graphicData uri="http://schemas.openxmlformats.org/drawingml/2006/table">
            <a:tbl>
              <a:tblPr firstRow="1" firstCol="1" bandRow="1"/>
              <a:tblGrid>
                <a:gridCol w="2633411">
                  <a:extLst>
                    <a:ext uri="{9D8B030D-6E8A-4147-A177-3AD203B41FA5}">
                      <a16:colId xmlns:a16="http://schemas.microsoft.com/office/drawing/2014/main" xmlns="" val="1443569431"/>
                    </a:ext>
                  </a:extLst>
                </a:gridCol>
                <a:gridCol w="2633411">
                  <a:extLst>
                    <a:ext uri="{9D8B030D-6E8A-4147-A177-3AD203B41FA5}">
                      <a16:colId xmlns:a16="http://schemas.microsoft.com/office/drawing/2014/main" xmlns="" val="1526744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sông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Uốn lượn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9808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 hồng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Ngào ngạt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086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Bầu trời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 ngắt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266762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F050DD4-4B38-04B3-5575-40454A086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65739"/>
              </p:ext>
            </p:extLst>
          </p:nvPr>
        </p:nvGraphicFramePr>
        <p:xfrm>
          <a:off x="8824119" y="6318523"/>
          <a:ext cx="5728310" cy="1843470"/>
        </p:xfrm>
        <a:graphic>
          <a:graphicData uri="http://schemas.openxmlformats.org/drawingml/2006/table">
            <a:tbl>
              <a:tblPr firstRow="1" firstCol="1" bandRow="1"/>
              <a:tblGrid>
                <a:gridCol w="2864155">
                  <a:extLst>
                    <a:ext uri="{9D8B030D-6E8A-4147-A177-3AD203B41FA5}">
                      <a16:colId xmlns:a16="http://schemas.microsoft.com/office/drawing/2014/main" xmlns="" val="2236598730"/>
                    </a:ext>
                  </a:extLst>
                </a:gridCol>
                <a:gridCol w="2864155">
                  <a:extLst>
                    <a:ext uri="{9D8B030D-6E8A-4147-A177-3AD203B41FA5}">
                      <a16:colId xmlns:a16="http://schemas.microsoft.com/office/drawing/2014/main" xmlns="" val="3132326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 giáo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Giảng bài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9813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chim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Hót líu lo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8573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 nông dân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Cấy  lúa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757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A408-C285-70A4-7963-E7F9E247D3AC}"/>
              </a:ext>
            </a:extLst>
          </p:cNvPr>
          <p:cNvSpPr txBox="1"/>
          <p:nvPr/>
        </p:nvSpPr>
        <p:spPr>
          <a:xfrm>
            <a:off x="1886324" y="1897886"/>
            <a:ext cx="11506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Chọn dấu câu thích hợp thay cho ô 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0B019A-1E42-9187-031F-2E465357D2E3}"/>
              </a:ext>
            </a:extLst>
          </p:cNvPr>
          <p:cNvSpPr txBox="1"/>
          <p:nvPr/>
        </p:nvSpPr>
        <p:spPr>
          <a:xfrm>
            <a:off x="1204119" y="2846220"/>
            <a:ext cx="12863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 TƯỢNG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Anh: - Sao em không uống thuốc đúng giờ thế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Em: - Thuốc đó đắng lắm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Anh: Hãy tưởng tượng thuốc rất ngọt          Em sẽ uống dễ dàng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: Hay là anh cứ tưởng tượng em đã uống thuốc rồi , được không ạ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DB9B603-3369-FE39-D8D4-D5B72638C6A1}"/>
              </a:ext>
            </a:extLst>
          </p:cNvPr>
          <p:cNvSpPr/>
          <p:nvPr/>
        </p:nvSpPr>
        <p:spPr>
          <a:xfrm>
            <a:off x="10424319" y="4126468"/>
            <a:ext cx="424544" cy="36933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BCE11E-305F-4153-95BD-1C96C3BDAE21}"/>
              </a:ext>
            </a:extLst>
          </p:cNvPr>
          <p:cNvSpPr txBox="1"/>
          <p:nvPr/>
        </p:nvSpPr>
        <p:spPr>
          <a:xfrm flipH="1">
            <a:off x="7181849" y="2476888"/>
            <a:ext cx="32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prstClr val="white"/>
                </a:solidFill>
                <a:latin typeface="Arial" panose="020B0604020202020204" pitchFamily="34" charset="0"/>
              </a:rPr>
              <a:t>?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B8514F-CA7E-626F-7FB5-39E1C8587B81}"/>
              </a:ext>
            </a:extLst>
          </p:cNvPr>
          <p:cNvSpPr txBox="1"/>
          <p:nvPr/>
        </p:nvSpPr>
        <p:spPr>
          <a:xfrm flipH="1">
            <a:off x="3407231" y="3701143"/>
            <a:ext cx="32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prstClr val="white"/>
                </a:solidFill>
                <a:latin typeface="Arial" panose="020B0604020202020204" pitchFamily="34" charset="0"/>
              </a:rPr>
              <a:t>?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7293CF9-0994-6588-458D-F981CACC1FA5}"/>
              </a:ext>
            </a:extLst>
          </p:cNvPr>
          <p:cNvSpPr/>
          <p:nvPr/>
        </p:nvSpPr>
        <p:spPr>
          <a:xfrm>
            <a:off x="6461919" y="4673553"/>
            <a:ext cx="424544" cy="32578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FC8CCB-EE8B-4CD9-2028-AC55C58EB14B}"/>
              </a:ext>
            </a:extLst>
          </p:cNvPr>
          <p:cNvSpPr txBox="1"/>
          <p:nvPr/>
        </p:nvSpPr>
        <p:spPr>
          <a:xfrm>
            <a:off x="9096666" y="4999341"/>
            <a:ext cx="5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solidFill>
                  <a:prstClr val="white"/>
                </a:solidFill>
                <a:latin typeface="Arial" panose="020B0604020202020204" pitchFamily="34" charset="0"/>
              </a:rPr>
              <a:t>.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DF9505D-F3EC-64F5-E912-C584FDD8A391}"/>
              </a:ext>
            </a:extLst>
          </p:cNvPr>
          <p:cNvSpPr/>
          <p:nvPr/>
        </p:nvSpPr>
        <p:spPr>
          <a:xfrm>
            <a:off x="8976519" y="5205779"/>
            <a:ext cx="424544" cy="32578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3301220-DF0F-943F-4C91-74907CA34B90}"/>
              </a:ext>
            </a:extLst>
          </p:cNvPr>
          <p:cNvSpPr/>
          <p:nvPr/>
        </p:nvSpPr>
        <p:spPr>
          <a:xfrm>
            <a:off x="13975338" y="5205779"/>
            <a:ext cx="424544" cy="32578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0F592EA-C273-9FD7-5249-B8B63420BA14}"/>
              </a:ext>
            </a:extLst>
          </p:cNvPr>
          <p:cNvSpPr/>
          <p:nvPr/>
        </p:nvSpPr>
        <p:spPr>
          <a:xfrm>
            <a:off x="3032919" y="6400800"/>
            <a:ext cx="424544" cy="32578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8A6ED7A-1E38-D928-2E3B-79CA6C2ECE14}"/>
              </a:ext>
            </a:extLst>
          </p:cNvPr>
          <p:cNvSpPr txBox="1"/>
          <p:nvPr/>
        </p:nvSpPr>
        <p:spPr>
          <a:xfrm>
            <a:off x="1033567" y="6726304"/>
            <a:ext cx="10180599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Khi đọc câu truyện trên em thấy thế nào?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B649BE9-2855-285F-B5B3-0E529A5C96EA}"/>
              </a:ext>
            </a:extLst>
          </p:cNvPr>
          <p:cNvSpPr txBox="1"/>
          <p:nvPr/>
        </p:nvSpPr>
        <p:spPr>
          <a:xfrm>
            <a:off x="1046741" y="7150235"/>
            <a:ext cx="8142050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đọc câu truyện em thấy buồn cười.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DB3B13-CD25-926F-6EDA-1F6CF706470D}"/>
              </a:ext>
            </a:extLst>
          </p:cNvPr>
          <p:cNvSpPr txBox="1"/>
          <p:nvPr/>
        </p:nvSpPr>
        <p:spPr>
          <a:xfrm>
            <a:off x="1073494" y="7725889"/>
            <a:ext cx="8142050" cy="9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Tại sao em lại thấy buồn cười?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nl-NL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93191D6-2A83-453E-5BDA-9402FB80266B}"/>
              </a:ext>
            </a:extLst>
          </p:cNvPr>
          <p:cNvSpPr txBox="1"/>
          <p:nvPr/>
        </p:nvSpPr>
        <p:spPr>
          <a:xfrm>
            <a:off x="1033566" y="8285539"/>
            <a:ext cx="14169577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Vì người em nói với người anh là tưởng tượng là em đã uống thuốc.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636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1A408-C285-70A4-7963-E7F9E247D3AC}"/>
              </a:ext>
            </a:extLst>
          </p:cNvPr>
          <p:cNvSpPr txBox="1"/>
          <p:nvPr/>
        </p:nvSpPr>
        <p:spPr>
          <a:xfrm>
            <a:off x="641101" y="1375443"/>
            <a:ext cx="91475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Chọn dấu câu thích hợp thay cho ô 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0B019A-1E42-9187-031F-2E465357D2E3}"/>
              </a:ext>
            </a:extLst>
          </p:cNvPr>
          <p:cNvSpPr txBox="1"/>
          <p:nvPr/>
        </p:nvSpPr>
        <p:spPr>
          <a:xfrm>
            <a:off x="1026934" y="2136597"/>
            <a:ext cx="134874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 TƯỢNG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Anh: - Sao em không uống thuốc đúng giờ thế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Em: - Thuốc đó đắng lắm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Anh: Hãy tưởng tượng thuốc rất ngọt          Em sẽ uống dễ dàng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: Hay là anh cứ tưởng tượng em đã uống thuốc rồi , được không ạ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DB9B603-3369-FE39-D8D4-D5B72638C6A1}"/>
              </a:ext>
            </a:extLst>
          </p:cNvPr>
          <p:cNvSpPr/>
          <p:nvPr/>
        </p:nvSpPr>
        <p:spPr>
          <a:xfrm>
            <a:off x="10195719" y="3352800"/>
            <a:ext cx="424544" cy="36933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B8514F-CA7E-626F-7FB5-39E1C8587B81}"/>
              </a:ext>
            </a:extLst>
          </p:cNvPr>
          <p:cNvSpPr txBox="1"/>
          <p:nvPr/>
        </p:nvSpPr>
        <p:spPr>
          <a:xfrm flipH="1">
            <a:off x="3407231" y="3701143"/>
            <a:ext cx="32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prstClr val="white"/>
                </a:solidFill>
                <a:latin typeface="Arial" panose="020B0604020202020204" pitchFamily="34" charset="0"/>
              </a:rPr>
              <a:t>?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7293CF9-0994-6588-458D-F981CACC1FA5}"/>
              </a:ext>
            </a:extLst>
          </p:cNvPr>
          <p:cNvSpPr/>
          <p:nvPr/>
        </p:nvSpPr>
        <p:spPr>
          <a:xfrm>
            <a:off x="6304566" y="3962400"/>
            <a:ext cx="460702" cy="36933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FC8CCB-EE8B-4CD9-2028-AC55C58EB14B}"/>
              </a:ext>
            </a:extLst>
          </p:cNvPr>
          <p:cNvSpPr txBox="1"/>
          <p:nvPr/>
        </p:nvSpPr>
        <p:spPr>
          <a:xfrm>
            <a:off x="9096666" y="4999341"/>
            <a:ext cx="5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solidFill>
                  <a:prstClr val="white"/>
                </a:solidFill>
                <a:latin typeface="Arial" panose="020B0604020202020204" pitchFamily="34" charset="0"/>
              </a:rPr>
              <a:t>.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DF9505D-F3EC-64F5-E912-C584FDD8A391}"/>
              </a:ext>
            </a:extLst>
          </p:cNvPr>
          <p:cNvSpPr/>
          <p:nvPr/>
        </p:nvSpPr>
        <p:spPr>
          <a:xfrm>
            <a:off x="8595519" y="4495800"/>
            <a:ext cx="580098" cy="36933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3301220-DF0F-943F-4C91-74907CA34B90}"/>
              </a:ext>
            </a:extLst>
          </p:cNvPr>
          <p:cNvSpPr/>
          <p:nvPr/>
        </p:nvSpPr>
        <p:spPr>
          <a:xfrm>
            <a:off x="13624719" y="4343400"/>
            <a:ext cx="580098" cy="55438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0F592EA-C273-9FD7-5249-B8B63420BA14}"/>
              </a:ext>
            </a:extLst>
          </p:cNvPr>
          <p:cNvSpPr/>
          <p:nvPr/>
        </p:nvSpPr>
        <p:spPr>
          <a:xfrm>
            <a:off x="1432719" y="5562600"/>
            <a:ext cx="663795" cy="47818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A4322F-6F40-DB73-4604-0306E77721C2}"/>
              </a:ext>
            </a:extLst>
          </p:cNvPr>
          <p:cNvSpPr txBox="1"/>
          <p:nvPr/>
        </p:nvSpPr>
        <p:spPr>
          <a:xfrm>
            <a:off x="734616" y="6127853"/>
            <a:ext cx="14097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Tìm câu kể, câu hỏi, câu cảm , câu khiến trong câu chuyện vui trên?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A0ABA7-5383-80B9-58F6-D2C4DF0388EE}"/>
              </a:ext>
            </a:extLst>
          </p:cNvPr>
          <p:cNvSpPr txBox="1"/>
          <p:nvPr/>
        </p:nvSpPr>
        <p:spPr>
          <a:xfrm>
            <a:off x="585285" y="6850147"/>
            <a:ext cx="724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uống dễ dàng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E995BF-5F26-379E-40BE-24759D695C65}"/>
              </a:ext>
            </a:extLst>
          </p:cNvPr>
          <p:cNvSpPr txBox="1"/>
          <p:nvPr/>
        </p:nvSpPr>
        <p:spPr>
          <a:xfrm>
            <a:off x="611429" y="7342618"/>
            <a:ext cx="10008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 em không uống thuốc đúng giờ 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12149B5-287F-81B0-7331-01EFE86894FF}"/>
              </a:ext>
            </a:extLst>
          </p:cNvPr>
          <p:cNvSpPr txBox="1"/>
          <p:nvPr/>
        </p:nvSpPr>
        <p:spPr>
          <a:xfrm>
            <a:off x="581553" y="7904174"/>
            <a:ext cx="14913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Hay là anh cứ tưởng tượng em đã uống thuốc rồi , được không 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?-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câu hỏi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1B4E15-2C38-D7C1-5A62-2C243E196082}"/>
              </a:ext>
            </a:extLst>
          </p:cNvPr>
          <p:cNvSpPr txBox="1"/>
          <p:nvPr/>
        </p:nvSpPr>
        <p:spPr>
          <a:xfrm>
            <a:off x="641100" y="8436712"/>
            <a:ext cx="6124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 đó đắng lắm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C7C9685-DC49-9D52-6B72-40BC980C6302}"/>
              </a:ext>
            </a:extLst>
          </p:cNvPr>
          <p:cNvSpPr txBox="1"/>
          <p:nvPr/>
        </p:nvSpPr>
        <p:spPr>
          <a:xfrm>
            <a:off x="6944524" y="8473055"/>
            <a:ext cx="9550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tưởng tượng thuốc rất ngọt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khiến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8072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/>
      <p:bldP spid="20" grpId="0" animBg="1"/>
      <p:bldP spid="21" grpId="0"/>
      <p:bldP spid="22" grpId="0" animBg="1"/>
      <p:bldP spid="23" grpId="0" animBg="1"/>
      <p:bldP spid="27" grpId="0" animBg="1"/>
      <p:bldP spid="24" grpId="0" animBg="1"/>
      <p:bldP spid="25" grpId="0"/>
      <p:bldP spid="26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9483</TotalTime>
  <Words>696</Words>
  <Application>Microsoft Office PowerPoint</Application>
  <PresentationFormat>Custom</PresentationFormat>
  <Paragraphs>103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1021</cp:revision>
  <dcterms:created xsi:type="dcterms:W3CDTF">2008-09-09T22:52:10Z</dcterms:created>
  <dcterms:modified xsi:type="dcterms:W3CDTF">2022-08-17T17:05:49Z</dcterms:modified>
</cp:coreProperties>
</file>