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27" r:id="rId3"/>
    <p:sldId id="261" r:id="rId4"/>
    <p:sldId id="439" r:id="rId5"/>
    <p:sldId id="442" r:id="rId6"/>
    <p:sldId id="446" r:id="rId7"/>
    <p:sldId id="340" r:id="rId8"/>
    <p:sldId id="445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00"/>
    <a:srgbClr val="FF0066"/>
    <a:srgbClr val="FF7C8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-446" y="-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7DC343-36B5-42C2-8397-4117DF3B6660}"/>
              </a:ext>
            </a:extLst>
          </p:cNvPr>
          <p:cNvSpPr/>
          <p:nvPr userDrawn="1"/>
        </p:nvSpPr>
        <p:spPr>
          <a:xfrm>
            <a:off x="14705752" y="170120"/>
            <a:ext cx="1295732" cy="3115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/>
              <a:t>HÒNG NGUYỄN</a:t>
            </a:r>
            <a:endParaRPr lang="en-US" sz="1200" dirty="0"/>
          </a:p>
        </p:txBody>
      </p:sp>
      <p:sp>
        <p:nvSpPr>
          <p:cNvPr id="3" name="Rectangle 2" descr="Người soạn: Hồng Nguyễn">
            <a:extLst>
              <a:ext uri="{FF2B5EF4-FFF2-40B4-BE49-F238E27FC236}">
                <a16:creationId xmlns:a16="http://schemas.microsoft.com/office/drawing/2014/main" xmlns="" id="{83804267-8024-4755-BC74-395BD42E7151}"/>
              </a:ext>
            </a:extLst>
          </p:cNvPr>
          <p:cNvSpPr/>
          <p:nvPr userDrawn="1"/>
        </p:nvSpPr>
        <p:spPr>
          <a:xfrm>
            <a:off x="141948" y="8647813"/>
            <a:ext cx="7996371" cy="4961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Người soạn: Nguyễn Thị Hồng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3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5C2F02A-7D4C-403E-AC9C-1624884DF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40690E-4A74-496A-88A6-14B752754A5B}"/>
              </a:ext>
            </a:extLst>
          </p:cNvPr>
          <p:cNvSpPr/>
          <p:nvPr userDrawn="1"/>
        </p:nvSpPr>
        <p:spPr>
          <a:xfrm>
            <a:off x="14741857" y="198782"/>
            <a:ext cx="1319892" cy="3080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/>
              <a:t>HÒNG NGUỄN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76D9353-D69C-4E90-8DB5-BED07530C5FA}"/>
              </a:ext>
            </a:extLst>
          </p:cNvPr>
          <p:cNvSpPr/>
          <p:nvPr userDrawn="1"/>
        </p:nvSpPr>
        <p:spPr>
          <a:xfrm>
            <a:off x="8138319" y="8562429"/>
            <a:ext cx="8138319" cy="581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NNguwowiNguwowifgưNN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CF8509-1DF1-4E56-BD05-9D00936D6952}"/>
              </a:ext>
            </a:extLst>
          </p:cNvPr>
          <p:cNvSpPr txBox="1"/>
          <p:nvPr userDrawn="1"/>
        </p:nvSpPr>
        <p:spPr>
          <a:xfrm>
            <a:off x="9779251" y="8562428"/>
            <a:ext cx="496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Người soạn: Nguyễn Thị Hồng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8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0D03EF-9652-4DDE-8170-BA173C45D0E4}"/>
              </a:ext>
            </a:extLst>
          </p:cNvPr>
          <p:cNvSpPr txBox="1"/>
          <p:nvPr userDrawn="1"/>
        </p:nvSpPr>
        <p:spPr>
          <a:xfrm>
            <a:off x="8421616" y="8580699"/>
            <a:ext cx="785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#9Slide03 Quicksand" panose="00000500000000000000" pitchFamily="2" charset="0"/>
              </a:rPr>
              <a:t>Design by: Nga Nguyễn – TH Mai Động - 0964298488</a:t>
            </a:r>
          </a:p>
        </p:txBody>
      </p:sp>
    </p:spTree>
    <p:extLst>
      <p:ext uri="{BB962C8B-B14F-4D97-AF65-F5344CB8AC3E}">
        <p14:creationId xmlns:p14="http://schemas.microsoft.com/office/powerpoint/2010/main" val="321788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PHẦN 1: ÔN TẬP (T4)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xmlns="" id="{CE62D586-326A-427D-B01F-C3EE65227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130629"/>
            <a:ext cx="16256000" cy="9143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8A1716-9C92-4832-BEED-32C1DEA71223}"/>
              </a:ext>
            </a:extLst>
          </p:cNvPr>
          <p:cNvSpPr txBox="1"/>
          <p:nvPr/>
        </p:nvSpPr>
        <p:spPr>
          <a:xfrm>
            <a:off x="1400199" y="1121096"/>
            <a:ext cx="14121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Thứ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	</a:t>
            </a:r>
            <a:r>
              <a:rPr lang="en-US" sz="5600" b="1" dirty="0" err="1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ngày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	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th</a:t>
            </a:r>
            <a:r>
              <a:rPr lang="en-US" sz="5600" b="1" dirty="0" err="1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áng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	</a:t>
            </a:r>
            <a:r>
              <a:rPr lang="en-US" sz="5600" b="1" dirty="0" err="1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năm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   2022</a:t>
            </a:r>
            <a:endParaRPr lang="en-US" sz="5600" b="1" dirty="0">
              <a:solidFill>
                <a:prstClr val="white"/>
              </a:solidFill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3907CC-8D70-4C0B-B256-0EC8BFB6ECB8}"/>
              </a:ext>
            </a:extLst>
          </p:cNvPr>
          <p:cNvSpPr txBox="1"/>
          <p:nvPr/>
        </p:nvSpPr>
        <p:spPr>
          <a:xfrm>
            <a:off x="4506990" y="2382174"/>
            <a:ext cx="476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T</a:t>
            </a:r>
            <a:r>
              <a:rPr lang="el-GR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Η</a:t>
            </a:r>
            <a:r>
              <a:rPr lang="en-US" sz="5600" b="1" dirty="0" err="1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Ğng</a:t>
            </a:r>
            <a:r>
              <a:rPr lang="en-US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V</a:t>
            </a:r>
            <a:r>
              <a:rPr lang="el-GR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Η</a:t>
            </a:r>
            <a:r>
              <a:rPr lang="en-US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İ</a:t>
            </a:r>
            <a:r>
              <a:rPr lang="el-GR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Ι</a:t>
            </a:r>
            <a:endParaRPr lang="en-US" sz="5600" b="1" dirty="0">
              <a:solidFill>
                <a:prstClr val="white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3B131B-8AE9-4782-B752-FB9549E4FEF1}"/>
              </a:ext>
            </a:extLst>
          </p:cNvPr>
          <p:cNvSpPr txBox="1"/>
          <p:nvPr/>
        </p:nvSpPr>
        <p:spPr>
          <a:xfrm>
            <a:off x="1926203" y="3476713"/>
            <a:ext cx="9463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600" b="1" dirty="0" err="1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Bài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35: Ôn tập ( T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4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)</a:t>
            </a:r>
            <a:endParaRPr lang="en-US" sz="5600" b="1" dirty="0">
              <a:solidFill>
                <a:prstClr val="white"/>
              </a:solidFill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8759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3A5A25C-6FBF-384F-CD7C-331EFE3E2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16" r="1"/>
          <a:stretch/>
        </p:blipFill>
        <p:spPr>
          <a:xfrm>
            <a:off x="10576719" y="2438400"/>
            <a:ext cx="2667000" cy="2486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68A3006-5153-B5E3-BE43-21C7A1ACC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90" r="35051"/>
          <a:stretch/>
        </p:blipFill>
        <p:spPr>
          <a:xfrm>
            <a:off x="5776119" y="2133600"/>
            <a:ext cx="2362200" cy="2486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3CC1EEC-C7FB-9FB2-258D-ECB8DF953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938"/>
          <a:stretch/>
        </p:blipFill>
        <p:spPr>
          <a:xfrm>
            <a:off x="1966119" y="2438400"/>
            <a:ext cx="2362200" cy="2486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354058-3148-E858-E2FF-261C82627EBB}"/>
              </a:ext>
            </a:extLst>
          </p:cNvPr>
          <p:cNvSpPr txBox="1"/>
          <p:nvPr/>
        </p:nvSpPr>
        <p:spPr>
          <a:xfrm>
            <a:off x="1204119" y="152400"/>
            <a:ext cx="12971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4FF874A-0A71-0905-C955-B97B8C360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91543"/>
              </p:ext>
            </p:extLst>
          </p:nvPr>
        </p:nvGraphicFramePr>
        <p:xfrm>
          <a:off x="1897371" y="1868846"/>
          <a:ext cx="12278248" cy="1228980"/>
        </p:xfrm>
        <a:graphic>
          <a:graphicData uri="http://schemas.openxmlformats.org/drawingml/2006/table">
            <a:tbl>
              <a:tblPr firstRow="1" firstCol="1" bandRow="1"/>
              <a:tblGrid>
                <a:gridCol w="3225984">
                  <a:extLst>
                    <a:ext uri="{9D8B030D-6E8A-4147-A177-3AD203B41FA5}">
                      <a16:colId xmlns:a16="http://schemas.microsoft.com/office/drawing/2014/main" xmlns="" val="3787515369"/>
                    </a:ext>
                  </a:extLst>
                </a:gridCol>
                <a:gridCol w="4292340">
                  <a:extLst>
                    <a:ext uri="{9D8B030D-6E8A-4147-A177-3AD203B41FA5}">
                      <a16:colId xmlns:a16="http://schemas.microsoft.com/office/drawing/2014/main" xmlns="" val="414271958"/>
                    </a:ext>
                  </a:extLst>
                </a:gridCol>
                <a:gridCol w="4759924">
                  <a:extLst>
                    <a:ext uri="{9D8B030D-6E8A-4147-A177-3AD203B41FA5}">
                      <a16:colId xmlns:a16="http://schemas.microsoft.com/office/drawing/2014/main" xmlns="" val="1968389758"/>
                    </a:ext>
                  </a:extLst>
                </a:gridCol>
              </a:tblGrid>
              <a:tr h="218439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Màu sắc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dáng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Tính tình, phẩm chất</a:t>
                      </a:r>
                      <a:endParaRPr lang="en-US" sz="3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9355158"/>
                  </a:ext>
                </a:extLst>
              </a:tr>
              <a:tr h="558898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77308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D5D9363-4B25-E305-E229-CDB828191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01589"/>
              </p:ext>
            </p:extLst>
          </p:nvPr>
        </p:nvGraphicFramePr>
        <p:xfrm>
          <a:off x="1851975" y="5791200"/>
          <a:ext cx="12315048" cy="204825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235653">
                  <a:extLst>
                    <a:ext uri="{9D8B030D-6E8A-4147-A177-3AD203B41FA5}">
                      <a16:colId xmlns:a16="http://schemas.microsoft.com/office/drawing/2014/main" xmlns="" val="3787515369"/>
                    </a:ext>
                  </a:extLst>
                </a:gridCol>
                <a:gridCol w="4305205">
                  <a:extLst>
                    <a:ext uri="{9D8B030D-6E8A-4147-A177-3AD203B41FA5}">
                      <a16:colId xmlns:a16="http://schemas.microsoft.com/office/drawing/2014/main" xmlns="" val="414271958"/>
                    </a:ext>
                  </a:extLst>
                </a:gridCol>
                <a:gridCol w="4774190">
                  <a:extLst>
                    <a:ext uri="{9D8B030D-6E8A-4147-A177-3AD203B41FA5}">
                      <a16:colId xmlns:a16="http://schemas.microsoft.com/office/drawing/2014/main" xmlns="" val="1968389758"/>
                    </a:ext>
                  </a:extLst>
                </a:gridCol>
              </a:tblGrid>
              <a:tr h="218439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sắc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dáng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tình, phẩm chất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9355158"/>
                  </a:ext>
                </a:extLst>
              </a:tr>
              <a:tr h="558898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nâu, biếng biếc, lấp lánh.</a:t>
                      </a:r>
                      <a:endParaRPr lang="en-US" sz="4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béo nục, dài.</a:t>
                      </a:r>
                      <a:endParaRPr lang="en-US" sz="4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</a:pPr>
                      <a:r>
                        <a:rPr lang="nl-NL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hiền lành, chăm chỉ, chịu khó.</a:t>
                      </a:r>
                      <a:endParaRPr lang="en-US" sz="4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7730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909719" y="1228044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ĐÀN CHIM GÁY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hiền lành: phúc hậu, hiền từ, hiền hậu,...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492" y="5410200"/>
            <a:ext cx="8211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đông đúc: nhộn nhịp, tấp nập,...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5519" y="1924943"/>
            <a:ext cx="1455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4.Tìm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05187" y="4108277"/>
            <a:ext cx="13494864" cy="729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nl-NL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chăm chỉ: cần cù, siêng năng, chịu thương chịu khó,...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AA4246CE-451F-1D6C-D0E6-6C352F51E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030" y="1287409"/>
            <a:ext cx="577827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PHẦN 1: ÔN TẬP (T 3)</a:t>
            </a:r>
          </a:p>
        </p:txBody>
      </p:sp>
    </p:spTree>
    <p:extLst>
      <p:ext uri="{BB962C8B-B14F-4D97-AF65-F5344CB8AC3E}">
        <p14:creationId xmlns:p14="http://schemas.microsoft.com/office/powerpoint/2010/main" val="26332167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B9AAA43-2EB0-BA61-B736-5FCC93E33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69"/>
          <a:stretch/>
        </p:blipFill>
        <p:spPr>
          <a:xfrm flipH="1">
            <a:off x="2537615" y="2743200"/>
            <a:ext cx="10744201" cy="3505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909719" y="1228044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ĐÀN CHIM GÁY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9477" y="5936178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chiếc lá bay theo gió tựa như đàn cá đang bơi.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7919" y="7894969"/>
            <a:ext cx="12935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chiếc lá cọ xòe ra trông như những tia nắng mặt trời rực rỡ trên nền trời xanh thắm.</a:t>
            </a:r>
            <a:endParaRPr lang="en-US" sz="6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5519" y="1924943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nl-NL" b="1" dirty="0"/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câu có hình ảnh so sánh (theo mẫu: Vầng trăng khuyết như con thuyền trôi.)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62287" y="6804552"/>
            <a:ext cx="13494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Vầng trăng khuyết cong cong nhìn như con thuyền trôi giữa bầu trời xanh thẳm. 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AA4246CE-451F-1D6C-D0E6-6C352F51E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030" y="1287409"/>
            <a:ext cx="577827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PHẦN 1: ÔN TẬP (T 3)</a:t>
            </a:r>
          </a:p>
        </p:txBody>
      </p:sp>
    </p:spTree>
    <p:extLst>
      <p:ext uri="{BB962C8B-B14F-4D97-AF65-F5344CB8AC3E}">
        <p14:creationId xmlns:p14="http://schemas.microsoft.com/office/powerpoint/2010/main" val="172131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8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9536</TotalTime>
  <Words>320</Words>
  <Application>Microsoft Office PowerPoint</Application>
  <PresentationFormat>Custom</PresentationFormat>
  <Paragraphs>44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1022</cp:revision>
  <dcterms:created xsi:type="dcterms:W3CDTF">2008-09-09T22:52:10Z</dcterms:created>
  <dcterms:modified xsi:type="dcterms:W3CDTF">2022-08-17T17:08:44Z</dcterms:modified>
</cp:coreProperties>
</file>