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27" r:id="rId3"/>
    <p:sldId id="261" r:id="rId4"/>
    <p:sldId id="439" r:id="rId5"/>
    <p:sldId id="427" r:id="rId6"/>
    <p:sldId id="446" r:id="rId7"/>
    <p:sldId id="442" r:id="rId8"/>
    <p:sldId id="445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00"/>
    <a:srgbClr val="FF0066"/>
    <a:srgbClr val="FF7C8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3" d="100"/>
          <a:sy n="63" d="100"/>
        </p:scale>
        <p:origin x="-446" y="-8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7DC343-36B5-42C2-8397-4117DF3B6660}"/>
              </a:ext>
            </a:extLst>
          </p:cNvPr>
          <p:cNvSpPr/>
          <p:nvPr userDrawn="1"/>
        </p:nvSpPr>
        <p:spPr>
          <a:xfrm>
            <a:off x="14705752" y="170120"/>
            <a:ext cx="1295732" cy="31158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/>
              <a:t>HÒNG NGUYỄN</a:t>
            </a:r>
            <a:endParaRPr lang="en-US" sz="1200" dirty="0"/>
          </a:p>
        </p:txBody>
      </p:sp>
      <p:sp>
        <p:nvSpPr>
          <p:cNvPr id="3" name="Rectangle 2" descr="Người soạn: Hồng Nguyễn">
            <a:extLst>
              <a:ext uri="{FF2B5EF4-FFF2-40B4-BE49-F238E27FC236}">
                <a16:creationId xmlns:a16="http://schemas.microsoft.com/office/drawing/2014/main" xmlns="" id="{83804267-8024-4755-BC74-395BD42E7151}"/>
              </a:ext>
            </a:extLst>
          </p:cNvPr>
          <p:cNvSpPr/>
          <p:nvPr userDrawn="1"/>
        </p:nvSpPr>
        <p:spPr>
          <a:xfrm>
            <a:off x="141948" y="8647813"/>
            <a:ext cx="7996371" cy="4961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Người soạn: Nguyễn Thị Hồng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3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5C2F02A-7D4C-403E-AC9C-1624884DFB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40690E-4A74-496A-88A6-14B752754A5B}"/>
              </a:ext>
            </a:extLst>
          </p:cNvPr>
          <p:cNvSpPr/>
          <p:nvPr userDrawn="1"/>
        </p:nvSpPr>
        <p:spPr>
          <a:xfrm>
            <a:off x="14741857" y="198782"/>
            <a:ext cx="1319892" cy="3080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200" dirty="0"/>
              <a:t>HÒNG NGUỄN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76D9353-D69C-4E90-8DB5-BED07530C5FA}"/>
              </a:ext>
            </a:extLst>
          </p:cNvPr>
          <p:cNvSpPr/>
          <p:nvPr userDrawn="1"/>
        </p:nvSpPr>
        <p:spPr>
          <a:xfrm>
            <a:off x="8138319" y="8562429"/>
            <a:ext cx="8138319" cy="5815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NNguwowiNguwowifgưNN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6CF8509-1DF1-4E56-BD05-9D00936D6952}"/>
              </a:ext>
            </a:extLst>
          </p:cNvPr>
          <p:cNvSpPr txBox="1"/>
          <p:nvPr userDrawn="1"/>
        </p:nvSpPr>
        <p:spPr>
          <a:xfrm>
            <a:off x="9779251" y="8562428"/>
            <a:ext cx="496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Người soạn: Nguyễn Thị Hồng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8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0D03EF-9652-4DDE-8170-BA173C45D0E4}"/>
              </a:ext>
            </a:extLst>
          </p:cNvPr>
          <p:cNvSpPr txBox="1"/>
          <p:nvPr userDrawn="1"/>
        </p:nvSpPr>
        <p:spPr>
          <a:xfrm>
            <a:off x="8421616" y="8580699"/>
            <a:ext cx="785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latin typeface="#9Slide03 Quicksand" panose="00000500000000000000" pitchFamily="2" charset="0"/>
              </a:rPr>
              <a:t>Design by: Nga Nguyễn – TH Mai Động - 0964298488</a:t>
            </a:r>
          </a:p>
        </p:txBody>
      </p:sp>
    </p:spTree>
    <p:extLst>
      <p:ext uri="{BB962C8B-B14F-4D97-AF65-F5344CB8AC3E}">
        <p14:creationId xmlns:p14="http://schemas.microsoft.com/office/powerpoint/2010/main" val="321788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PHẦN 1: ÔN TẬP (T5)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xmlns="" id="{CE62D586-326A-427D-B01F-C3EE65227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130629"/>
            <a:ext cx="16256000" cy="9143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8A1716-9C92-4832-BEED-32C1DEA71223}"/>
              </a:ext>
            </a:extLst>
          </p:cNvPr>
          <p:cNvSpPr txBox="1"/>
          <p:nvPr/>
        </p:nvSpPr>
        <p:spPr>
          <a:xfrm>
            <a:off x="1400199" y="1121096"/>
            <a:ext cx="14121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Thứ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	</a:t>
            </a:r>
            <a:r>
              <a:rPr lang="en-US" sz="5600" b="1" dirty="0" err="1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ngày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	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th</a:t>
            </a:r>
            <a:r>
              <a:rPr lang="en-US" sz="5600" b="1" dirty="0" err="1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áng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	</a:t>
            </a:r>
            <a:r>
              <a:rPr lang="en-US" sz="5600" b="1" dirty="0" err="1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năm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   2022</a:t>
            </a:r>
            <a:endParaRPr lang="en-US" sz="5600" b="1" dirty="0">
              <a:solidFill>
                <a:prstClr val="white"/>
              </a:solidFill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3907CC-8D70-4C0B-B256-0EC8BFB6ECB8}"/>
              </a:ext>
            </a:extLst>
          </p:cNvPr>
          <p:cNvSpPr txBox="1"/>
          <p:nvPr/>
        </p:nvSpPr>
        <p:spPr>
          <a:xfrm>
            <a:off x="4506990" y="2382174"/>
            <a:ext cx="476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T</a:t>
            </a:r>
            <a:r>
              <a:rPr lang="el-GR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Η</a:t>
            </a:r>
            <a:r>
              <a:rPr lang="en-US" sz="5600" b="1" dirty="0" err="1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Ğng</a:t>
            </a:r>
            <a:r>
              <a:rPr lang="en-US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V</a:t>
            </a:r>
            <a:r>
              <a:rPr lang="el-GR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Η</a:t>
            </a:r>
            <a:r>
              <a:rPr lang="en-US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İ</a:t>
            </a:r>
            <a:r>
              <a:rPr lang="el-GR" sz="5600" b="1" dirty="0">
                <a:solidFill>
                  <a:prstClr val="white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Ι</a:t>
            </a:r>
            <a:endParaRPr lang="en-US" sz="5600" b="1" dirty="0">
              <a:solidFill>
                <a:prstClr val="white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3B131B-8AE9-4782-B752-FB9549E4FEF1}"/>
              </a:ext>
            </a:extLst>
          </p:cNvPr>
          <p:cNvSpPr txBox="1"/>
          <p:nvPr/>
        </p:nvSpPr>
        <p:spPr>
          <a:xfrm>
            <a:off x="1926203" y="3476713"/>
            <a:ext cx="9463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600" b="1" dirty="0" err="1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Bài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35: Ôn tập ( T</a:t>
            </a:r>
            <a:r>
              <a:rPr lang="en-US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 5</a:t>
            </a:r>
            <a:r>
              <a:rPr lang="vi-VN" sz="5600" b="1" dirty="0">
                <a:solidFill>
                  <a:prstClr val="white"/>
                </a:solidFill>
                <a:latin typeface="HP001 5H" panose="020B0603050302020204" pitchFamily="34" charset="-127"/>
                <a:ea typeface="HP001 5H" panose="020B0603050302020204" pitchFamily="34" charset="-127"/>
              </a:rPr>
              <a:t>)</a:t>
            </a:r>
            <a:endParaRPr lang="en-US" sz="5600" b="1" dirty="0">
              <a:solidFill>
                <a:prstClr val="white"/>
              </a:solidFill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8759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354058-3148-E858-E2FF-261C82627EBB}"/>
              </a:ext>
            </a:extLst>
          </p:cNvPr>
          <p:cNvSpPr txBox="1"/>
          <p:nvPr/>
        </p:nvSpPr>
        <p:spPr>
          <a:xfrm>
            <a:off x="1204119" y="152400"/>
            <a:ext cx="994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b="1" dirty="0"/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tranh kể lại sự việc theo  suy đoán của em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165A60-09F7-9BF9-449D-32236F8837ED}"/>
              </a:ext>
            </a:extLst>
          </p:cNvPr>
          <p:cNvSpPr txBox="1"/>
          <p:nvPr/>
        </p:nvSpPr>
        <p:spPr>
          <a:xfrm>
            <a:off x="594519" y="7667218"/>
            <a:ext cx="572796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Bức trang vẽ nội dung gì?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FF8C2A-2455-F10C-CCC1-D382C736FE64}"/>
              </a:ext>
            </a:extLst>
          </p:cNvPr>
          <p:cNvSpPr txBox="1"/>
          <p:nvPr/>
        </p:nvSpPr>
        <p:spPr>
          <a:xfrm>
            <a:off x="594519" y="8313549"/>
            <a:ext cx="15087600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Bức tranh vẽ cây cối, 1 bạn nhỏ mang ô đi dưới trời mưa và 1 chú gà con.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10B0337-1452-3CD6-E51D-2A16236D9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0" r="4404" b="4156"/>
          <a:stretch/>
        </p:blipFill>
        <p:spPr>
          <a:xfrm flipH="1">
            <a:off x="2725869" y="830451"/>
            <a:ext cx="10824899" cy="648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23E98B5-D2E6-A155-E32D-C821FB775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519" y="736317"/>
            <a:ext cx="8571221" cy="376833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577827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PHẦN 1: ÔN TẬP (T 5)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72D3A1-142B-F4A8-E1DD-7C169EE3A571}"/>
              </a:ext>
            </a:extLst>
          </p:cNvPr>
          <p:cNvSpPr txBox="1"/>
          <p:nvPr/>
        </p:nvSpPr>
        <p:spPr>
          <a:xfrm>
            <a:off x="380620" y="1846905"/>
            <a:ext cx="7013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9B456A-100C-A69A-E722-E4609A46EF5D}"/>
              </a:ext>
            </a:extLst>
          </p:cNvPr>
          <p:cNvSpPr txBox="1"/>
          <p:nvPr/>
        </p:nvSpPr>
        <p:spPr>
          <a:xfrm>
            <a:off x="365919" y="4343400"/>
            <a:ext cx="8142050" cy="376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Bạn nhỏ đi đâu?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Bạn nhỏ nhìn thấy con gì, ở đâu?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Hãy đoán xem con vật đó bị sao?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Bạn nhỏ đã làm gì?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Đoán xem bạn nhỏ sẽ làm gì tiếp theo?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Cảm nghĩ của em về hành động đó?</a:t>
            </a:r>
            <a:endParaRPr lang="en-US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BD0DC74-2170-1B89-D5D3-C654550FD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456269"/>
              </p:ext>
            </p:extLst>
          </p:nvPr>
        </p:nvGraphicFramePr>
        <p:xfrm>
          <a:off x="8741456" y="5053809"/>
          <a:ext cx="7002783" cy="3686940"/>
        </p:xfrm>
        <a:graphic>
          <a:graphicData uri="http://schemas.openxmlformats.org/drawingml/2006/table">
            <a:tbl>
              <a:tblPr firstRow="1" firstCol="1" bandRow="1"/>
              <a:tblGrid>
                <a:gridCol w="7002783">
                  <a:extLst>
                    <a:ext uri="{9D8B030D-6E8A-4147-A177-3AD203B41FA5}">
                      <a16:colId xmlns:a16="http://schemas.microsoft.com/office/drawing/2014/main" xmlns="" val="40201769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 sự việc: .....................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4604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gian, địa điểm: ...............</a:t>
                      </a:r>
                      <a:endParaRPr lang="en-US" sz="3600" b="1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1136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việc đầu tiên: ...............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3997298"/>
                  </a:ext>
                </a:extLst>
              </a:tr>
              <a:tr h="3048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việc tiếp theo: ...............</a:t>
                      </a:r>
                      <a:endParaRPr lang="en-US" sz="3600" b="1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5257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việc cuối cùng: ...............</a:t>
                      </a:r>
                      <a:endParaRPr lang="en-US" sz="3600" b="1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4039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của em về sự việc đó: ...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7207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0B0173-8AD7-5662-3F38-99A651C9145C}"/>
              </a:ext>
            </a:extLst>
          </p:cNvPr>
          <p:cNvSpPr txBox="1"/>
          <p:nvPr/>
        </p:nvSpPr>
        <p:spPr>
          <a:xfrm>
            <a:off x="9738519" y="439546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852320" y="1266918"/>
            <a:ext cx="577827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PHẦN 1: ÔN TẬP (T 5)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72D3A1-142B-F4A8-E1DD-7C169EE3A571}"/>
              </a:ext>
            </a:extLst>
          </p:cNvPr>
          <p:cNvSpPr txBox="1"/>
          <p:nvPr/>
        </p:nvSpPr>
        <p:spPr>
          <a:xfrm>
            <a:off x="599003" y="1825184"/>
            <a:ext cx="14760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BD0DC74-2170-1B89-D5D3-C654550FD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98393"/>
              </p:ext>
            </p:extLst>
          </p:nvPr>
        </p:nvGraphicFramePr>
        <p:xfrm>
          <a:off x="3455346" y="3727414"/>
          <a:ext cx="7002783" cy="3686940"/>
        </p:xfrm>
        <a:graphic>
          <a:graphicData uri="http://schemas.openxmlformats.org/drawingml/2006/table">
            <a:tbl>
              <a:tblPr firstRow="1" firstCol="1" bandRow="1"/>
              <a:tblGrid>
                <a:gridCol w="7002783">
                  <a:extLst>
                    <a:ext uri="{9D8B030D-6E8A-4147-A177-3AD203B41FA5}">
                      <a16:colId xmlns:a16="http://schemas.microsoft.com/office/drawing/2014/main" xmlns="" val="40201769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 sự việc: .....................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4604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gian, địa điểm: ...............</a:t>
                      </a:r>
                      <a:endParaRPr lang="en-US" sz="3600" b="1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1136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việc đầu tiên: ...............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3997298"/>
                  </a:ext>
                </a:extLst>
              </a:tr>
              <a:tr h="3048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việc tiếp theo: ...............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52571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việc cuối cùng: ...............</a:t>
                      </a:r>
                      <a:endParaRPr lang="en-US" sz="3600" b="1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4039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</a:pPr>
                      <a:r>
                        <a:rPr lang="nl-NL" sz="36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của em về sự việc đó: ...</a:t>
                      </a:r>
                      <a:endParaRPr lang="en-US" sz="36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7207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0B0173-8AD7-5662-3F38-99A651C9145C}"/>
              </a:ext>
            </a:extLst>
          </p:cNvPr>
          <p:cNvSpPr txBox="1"/>
          <p:nvPr/>
        </p:nvSpPr>
        <p:spPr>
          <a:xfrm>
            <a:off x="5218601" y="2840888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BA426FE-A9F4-7C30-93C8-0E479FAA9E33}"/>
              </a:ext>
            </a:extLst>
          </p:cNvPr>
          <p:cNvSpPr txBox="1"/>
          <p:nvPr/>
        </p:nvSpPr>
        <p:spPr>
          <a:xfrm>
            <a:off x="659368" y="7386529"/>
            <a:ext cx="15544800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nl-NL" sz="36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 vào phiếu học tập kể thành câu chuyện? Em hãy đặt tên cho câu truyện?</a:t>
            </a:r>
            <a:endParaRPr lang="en-US" sz="3600" b="1" dirty="0">
              <a:solidFill>
                <a:srgbClr val="FF66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324E42D-3063-1CA7-9C8D-F7788242F3BC}"/>
              </a:ext>
            </a:extLst>
          </p:cNvPr>
          <p:cNvSpPr txBox="1"/>
          <p:nvPr/>
        </p:nvSpPr>
        <p:spPr>
          <a:xfrm>
            <a:off x="3454214" y="8224279"/>
            <a:ext cx="9955109" cy="66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(...)+ Cô bé tốt bụng; Cô bé và chú gà con;.....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335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63435" y="2828092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2.Viết lại điều em đã kể thành một đoạn văn.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8978" y="3537837"/>
            <a:ext cx="13578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Cảm xúc của em về hành động của bạn nhỏ là gì?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AA4246CE-451F-1D6C-D0E6-6C352F51E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219" y="1464272"/>
            <a:ext cx="5778272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PHẦN 1: ÔN TẬP (T 5)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A8C9554-EF43-09F0-FDC9-EFDF41C8BA81}"/>
              </a:ext>
            </a:extLst>
          </p:cNvPr>
          <p:cNvSpPr/>
          <p:nvPr/>
        </p:nvSpPr>
        <p:spPr>
          <a:xfrm>
            <a:off x="1334522" y="4313502"/>
            <a:ext cx="13578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là một người rất tốt bụng, biết yêu thương các con vật.</a:t>
            </a:r>
            <a:endParaRPr 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167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8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9534</TotalTime>
  <Words>406</Words>
  <Application>Microsoft Office PowerPoint</Application>
  <PresentationFormat>Custom</PresentationFormat>
  <Paragraphs>52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1021</cp:revision>
  <dcterms:created xsi:type="dcterms:W3CDTF">2008-09-09T22:52:10Z</dcterms:created>
  <dcterms:modified xsi:type="dcterms:W3CDTF">2022-08-17T17:09:48Z</dcterms:modified>
</cp:coreProperties>
</file>