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</p:sldMasterIdLst>
  <p:notesMasterIdLst>
    <p:notesMasterId r:id="rId12"/>
  </p:notesMasterIdLst>
  <p:sldIdLst>
    <p:sldId id="327" r:id="rId4"/>
    <p:sldId id="407" r:id="rId5"/>
    <p:sldId id="261" r:id="rId6"/>
    <p:sldId id="442" r:id="rId7"/>
    <p:sldId id="257" r:id="rId8"/>
    <p:sldId id="439" r:id="rId9"/>
    <p:sldId id="427" r:id="rId10"/>
    <p:sldId id="340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6600"/>
    <a:srgbClr val="FF0066"/>
    <a:srgbClr val="FF7C8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49" d="100"/>
          <a:sy n="49" d="100"/>
        </p:scale>
        <p:origin x="750" y="4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D1173D-D4D9-4278-B7C8-0CC0E77DC3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7DC343-36B5-42C2-8397-4117DF3B6660}"/>
              </a:ext>
            </a:extLst>
          </p:cNvPr>
          <p:cNvSpPr/>
          <p:nvPr userDrawn="1"/>
        </p:nvSpPr>
        <p:spPr>
          <a:xfrm>
            <a:off x="14705752" y="170120"/>
            <a:ext cx="1295732" cy="31158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dirty="0"/>
              <a:t>HÒNG NGUYỄN</a:t>
            </a:r>
            <a:endParaRPr lang="en-US" sz="1200" dirty="0"/>
          </a:p>
        </p:txBody>
      </p:sp>
      <p:sp>
        <p:nvSpPr>
          <p:cNvPr id="3" name="Rectangle 2" descr="Người soạn: Hồng Nguyễn">
            <a:extLst>
              <a:ext uri="{FF2B5EF4-FFF2-40B4-BE49-F238E27FC236}">
                <a16:creationId xmlns:a16="http://schemas.microsoft.com/office/drawing/2014/main" id="{83804267-8024-4755-BC74-395BD42E7151}"/>
              </a:ext>
            </a:extLst>
          </p:cNvPr>
          <p:cNvSpPr/>
          <p:nvPr userDrawn="1"/>
        </p:nvSpPr>
        <p:spPr>
          <a:xfrm>
            <a:off x="141948" y="8647813"/>
            <a:ext cx="7996371" cy="49618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Người soạn: Nguyễn Thị Hồng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83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5C2F02A-7D4C-403E-AC9C-1624884DFB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40690E-4A74-496A-88A6-14B752754A5B}"/>
              </a:ext>
            </a:extLst>
          </p:cNvPr>
          <p:cNvSpPr/>
          <p:nvPr userDrawn="1"/>
        </p:nvSpPr>
        <p:spPr>
          <a:xfrm>
            <a:off x="14741857" y="198782"/>
            <a:ext cx="1319892" cy="30807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dirty="0"/>
              <a:t>HÒNG NGUỄN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6D9353-D69C-4E90-8DB5-BED07530C5FA}"/>
              </a:ext>
            </a:extLst>
          </p:cNvPr>
          <p:cNvSpPr/>
          <p:nvPr userDrawn="1"/>
        </p:nvSpPr>
        <p:spPr>
          <a:xfrm>
            <a:off x="8138319" y="8562429"/>
            <a:ext cx="8138319" cy="5815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NNguwowiNguwowifgưNN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CF8509-1DF1-4E56-BD05-9D00936D6952}"/>
              </a:ext>
            </a:extLst>
          </p:cNvPr>
          <p:cNvSpPr txBox="1"/>
          <p:nvPr userDrawn="1"/>
        </p:nvSpPr>
        <p:spPr>
          <a:xfrm>
            <a:off x="9779251" y="8562428"/>
            <a:ext cx="4962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/>
              <a:t>Người soạn: Nguyễn Thị Hồng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983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indoor&#10;&#10;Description automatically generated">
            <a:extLst>
              <a:ext uri="{FF2B5EF4-FFF2-40B4-BE49-F238E27FC236}">
                <a16:creationId xmlns:a16="http://schemas.microsoft.com/office/drawing/2014/main" id="{79D12D06-05F1-45AC-86E8-AA48C5AB21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3527"/>
            <a:ext cx="16276638" cy="1560474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  <a:alpha val="26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790DF9-D800-4E70-8BF3-62DA0E6D18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876" y="813512"/>
            <a:ext cx="14446886" cy="7516977"/>
          </a:xfrm>
          <a:prstGeom prst="rect">
            <a:avLst/>
          </a:prstGeom>
        </p:spPr>
      </p:pic>
      <p:pic>
        <p:nvPicPr>
          <p:cNvPr id="13" name="Picture 12" descr="Shape, arrow, rectangle&#10;&#10;Description automatically generated">
            <a:extLst>
              <a:ext uri="{FF2B5EF4-FFF2-40B4-BE49-F238E27FC236}">
                <a16:creationId xmlns:a16="http://schemas.microsoft.com/office/drawing/2014/main" id="{27836C35-30B7-48DD-900E-8B4F5FD79A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69"/>
          <a:stretch/>
        </p:blipFill>
        <p:spPr>
          <a:xfrm>
            <a:off x="15361762" y="492371"/>
            <a:ext cx="914876" cy="7924800"/>
          </a:xfrm>
          <a:prstGeom prst="rect">
            <a:avLst/>
          </a:prstGeom>
        </p:spPr>
      </p:pic>
      <p:pic>
        <p:nvPicPr>
          <p:cNvPr id="14" name="Picture 13" descr="Shape, arrow, rectangle&#10;&#10;Description automatically generated">
            <a:extLst>
              <a:ext uri="{FF2B5EF4-FFF2-40B4-BE49-F238E27FC236}">
                <a16:creationId xmlns:a16="http://schemas.microsoft.com/office/drawing/2014/main" id="{02BDDA57-E314-44A8-8D3F-EA14F07707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69"/>
          <a:stretch/>
        </p:blipFill>
        <p:spPr>
          <a:xfrm flipH="1">
            <a:off x="-79807" y="492370"/>
            <a:ext cx="914876" cy="7924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82375D-4E1E-4749-8652-E063D8DB3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76"/>
          <a:stretch/>
        </p:blipFill>
        <p:spPr>
          <a:xfrm>
            <a:off x="-10619" y="0"/>
            <a:ext cx="16276638" cy="8135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49FDA83-BF7D-43B9-AA6F-3F436791E3AC}"/>
              </a:ext>
            </a:extLst>
          </p:cNvPr>
          <p:cNvSpPr txBox="1"/>
          <p:nvPr userDrawn="1"/>
        </p:nvSpPr>
        <p:spPr>
          <a:xfrm>
            <a:off x="885548" y="128955"/>
            <a:ext cx="8187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 và tên:…………………………………….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5CDEB3-BE56-478E-87D5-F9AA13547ADE}"/>
              </a:ext>
            </a:extLst>
          </p:cNvPr>
          <p:cNvSpPr txBox="1"/>
          <p:nvPr userDrawn="1"/>
        </p:nvSpPr>
        <p:spPr>
          <a:xfrm>
            <a:off x="914876" y="357423"/>
            <a:ext cx="8187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Lớp:  …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E8BCC72-3CA3-4728-B6C7-3311D0C74ACA}"/>
              </a:ext>
            </a:extLst>
          </p:cNvPr>
          <p:cNvGrpSpPr/>
          <p:nvPr userDrawn="1"/>
        </p:nvGrpSpPr>
        <p:grpSpPr>
          <a:xfrm>
            <a:off x="2050509" y="8374856"/>
            <a:ext cx="11951227" cy="301258"/>
            <a:chOff x="629011" y="9212461"/>
            <a:chExt cx="5035531" cy="32636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BAD1A75-8797-4223-846C-47A91ACDB2FC}"/>
                </a:ext>
              </a:extLst>
            </p:cNvPr>
            <p:cNvSpPr txBox="1"/>
            <p:nvPr userDrawn="1"/>
          </p:nvSpPr>
          <p:spPr>
            <a:xfrm>
              <a:off x="629011" y="9223390"/>
              <a:ext cx="1481426" cy="315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92" b="1">
                  <a:solidFill>
                    <a:srgbClr val="0000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 tốt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05D8DE7-8A6D-4017-AABB-C7BC31D0C76E}"/>
                </a:ext>
              </a:extLst>
            </p:cNvPr>
            <p:cNvSpPr txBox="1"/>
            <p:nvPr userDrawn="1"/>
          </p:nvSpPr>
          <p:spPr>
            <a:xfrm>
              <a:off x="2641740" y="9223390"/>
              <a:ext cx="1087726" cy="315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92" b="1">
                  <a:solidFill>
                    <a:srgbClr val="0000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Đạt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57A629D-54D8-4624-BB5C-AAC291DB4A63}"/>
                </a:ext>
              </a:extLst>
            </p:cNvPr>
            <p:cNvSpPr/>
            <p:nvPr userDrawn="1"/>
          </p:nvSpPr>
          <p:spPr>
            <a:xfrm>
              <a:off x="1257300" y="9223390"/>
              <a:ext cx="309600" cy="30777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28D2B15-D88D-4B47-9415-BD62DD8129D3}"/>
                </a:ext>
              </a:extLst>
            </p:cNvPr>
            <p:cNvSpPr/>
            <p:nvPr userDrawn="1"/>
          </p:nvSpPr>
          <p:spPr>
            <a:xfrm>
              <a:off x="3043381" y="9223390"/>
              <a:ext cx="309600" cy="30777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A27F104-6826-4EF1-8EA0-0A53B4AB4559}"/>
                </a:ext>
              </a:extLst>
            </p:cNvPr>
            <p:cNvGrpSpPr/>
            <p:nvPr userDrawn="1"/>
          </p:nvGrpSpPr>
          <p:grpSpPr>
            <a:xfrm>
              <a:off x="4260769" y="9212461"/>
              <a:ext cx="1403773" cy="326363"/>
              <a:chOff x="4595524" y="9218709"/>
              <a:chExt cx="1403773" cy="326363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8A956C1-A8F2-4CAB-BE1A-B477C506C890}"/>
                  </a:ext>
                </a:extLst>
              </p:cNvPr>
              <p:cNvSpPr txBox="1"/>
              <p:nvPr userDrawn="1"/>
            </p:nvSpPr>
            <p:spPr>
              <a:xfrm>
                <a:off x="4595524" y="9229638"/>
                <a:ext cx="1222952" cy="315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92" b="1">
                    <a:solidFill>
                      <a:srgbClr val="0000FF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Cần cố gắng</a:t>
                </a: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12EA2B4C-6753-4226-AD7C-ABE03E558BE4}"/>
                  </a:ext>
                </a:extLst>
              </p:cNvPr>
              <p:cNvSpPr/>
              <p:nvPr userDrawn="1"/>
            </p:nvSpPr>
            <p:spPr>
              <a:xfrm>
                <a:off x="5689697" y="9218709"/>
                <a:ext cx="309600" cy="30777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A1BF080-3CB6-4C1F-8D0F-535AA38F136B}"/>
              </a:ext>
            </a:extLst>
          </p:cNvPr>
          <p:cNvSpPr txBox="1"/>
          <p:nvPr userDrawn="1"/>
        </p:nvSpPr>
        <p:spPr>
          <a:xfrm>
            <a:off x="4216071" y="485624"/>
            <a:ext cx="909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C00000"/>
                </a:solidFill>
                <a:latin typeface="HP001 4 hàng" panose="020B0603050302020204" pitchFamily="34" charset="0"/>
              </a:rPr>
              <a:t>Lu</a:t>
            </a:r>
            <a:r>
              <a:rPr lang="el-GR" b="1">
                <a:solidFill>
                  <a:srgbClr val="C00000"/>
                </a:solidFill>
                <a:latin typeface="HP001 4 hàng" panose="020B0603050302020204" pitchFamily="34" charset="0"/>
              </a:rPr>
              <a:t>ΐ</a:t>
            </a:r>
            <a:r>
              <a:rPr lang="vi-VN" b="1">
                <a:solidFill>
                  <a:srgbClr val="C00000"/>
                </a:solidFill>
                <a:latin typeface="HP001 4 hàng" panose="020B0603050302020204" pitchFamily="34" charset="0"/>
              </a:rPr>
              <a:t>İn </a:t>
            </a:r>
            <a:r>
              <a:rPr lang="el-GR" b="1">
                <a:solidFill>
                  <a:srgbClr val="C00000"/>
                </a:solidFill>
                <a:latin typeface="HP001 4 hàng" panose="020B0603050302020204" pitchFamily="34" charset="0"/>
              </a:rPr>
              <a:t>Ζ˛</a:t>
            </a:r>
            <a:r>
              <a:rPr lang="vi-VN" b="1">
                <a:solidFill>
                  <a:srgbClr val="C00000"/>
                </a:solidFill>
                <a:latin typeface="HP001 4 hàng" panose="020B0603050302020204" pitchFamily="34" charset="0"/>
              </a:rPr>
              <a:t>t </a:t>
            </a:r>
            <a:r>
              <a:rPr lang="el-GR" b="1">
                <a:solidFill>
                  <a:srgbClr val="C00000"/>
                </a:solidFill>
                <a:latin typeface="HP001 4 hàng" panose="020B0603050302020204" pitchFamily="34" charset="0"/>
              </a:rPr>
              <a:t>ε</a:t>
            </a:r>
            <a:r>
              <a:rPr lang="vi-VN" b="1">
                <a:solidFill>
                  <a:srgbClr val="C00000"/>
                </a:solidFill>
                <a:latin typeface="HP001 4 hàng" panose="020B0603050302020204" pitchFamily="34" charset="0"/>
              </a:rPr>
              <a:t>ữ - ǟèn </a:t>
            </a:r>
            <a:r>
              <a:rPr lang="el-GR" b="1">
                <a:solidFill>
                  <a:srgbClr val="C00000"/>
                </a:solidFill>
                <a:latin typeface="HP001 4 hàng" panose="020B0603050302020204" pitchFamily="34" charset="0"/>
              </a:rPr>
              <a:t>Ζ</a:t>
            </a:r>
            <a:r>
              <a:rPr lang="vi-VN" b="1">
                <a:solidFill>
                  <a:srgbClr val="C00000"/>
                </a:solidFill>
                <a:latin typeface="HP001 4 hàng" panose="020B0603050302020204" pitchFamily="34" charset="0"/>
              </a:rPr>
              <a:t>Ğt wgưƟ</a:t>
            </a:r>
            <a:endParaRPr lang="en-US" b="1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E32DD9-4006-4BD3-A7B9-CED8F4303836}"/>
              </a:ext>
            </a:extLst>
          </p:cNvPr>
          <p:cNvSpPr txBox="1"/>
          <p:nvPr userDrawn="1"/>
        </p:nvSpPr>
        <p:spPr>
          <a:xfrm>
            <a:off x="1728929" y="1073320"/>
            <a:ext cx="13575632" cy="419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23">
                <a:solidFill>
                  <a:srgbClr val="9900FF"/>
                </a:solidFill>
                <a:latin typeface="HP001 4H" panose="020B0603050302020204" pitchFamily="34" charset="0"/>
              </a:rPr>
              <a:t>Thứ		ngày	  </a:t>
            </a:r>
            <a:r>
              <a:rPr lang="el-GR" sz="2123">
                <a:solidFill>
                  <a:srgbClr val="9900FF"/>
                </a:solidFill>
                <a:latin typeface="HP001 4H" panose="020B0603050302020204" pitchFamily="34" charset="0"/>
              </a:rPr>
              <a:t>κ</a:t>
            </a:r>
            <a:r>
              <a:rPr lang="en-US" sz="2123">
                <a:solidFill>
                  <a:srgbClr val="9900FF"/>
                </a:solidFill>
                <a:latin typeface="HP001 4H" panose="020B0603050302020204" pitchFamily="34" charset="0"/>
              </a:rPr>
              <a:t>áng	năm 202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AE2E1C-FA3C-4C21-B534-AD8BFBA44208}"/>
              </a:ext>
            </a:extLst>
          </p:cNvPr>
          <p:cNvSpPr txBox="1"/>
          <p:nvPr userDrawn="1"/>
        </p:nvSpPr>
        <p:spPr>
          <a:xfrm>
            <a:off x="5865906" y="1477495"/>
            <a:ext cx="4137444" cy="419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23">
                <a:solidFill>
                  <a:srgbClr val="9900FF"/>
                </a:solidFill>
                <a:latin typeface="HP001 4H" panose="020B0603050302020204" pitchFamily="34" charset="0"/>
              </a:rPr>
              <a:t>Lu</a:t>
            </a:r>
            <a:r>
              <a:rPr lang="el-GR" sz="2123">
                <a:solidFill>
                  <a:srgbClr val="9900FF"/>
                </a:solidFill>
                <a:latin typeface="HP001 4H" panose="020B0603050302020204" pitchFamily="34" charset="0"/>
              </a:rPr>
              <a:t>ΐ</a:t>
            </a:r>
            <a:r>
              <a:rPr lang="en-US" sz="2123">
                <a:solidFill>
                  <a:srgbClr val="9900FF"/>
                </a:solidFill>
                <a:latin typeface="HP001 4H" panose="020B0603050302020204" pitchFamily="34" charset="0"/>
              </a:rPr>
              <a:t>İn </a:t>
            </a:r>
            <a:r>
              <a:rPr lang="el-GR" sz="2123">
                <a:solidFill>
                  <a:srgbClr val="9900FF"/>
                </a:solidFill>
                <a:latin typeface="HP001 4H" panose="020B0603050302020204" pitchFamily="34" charset="0"/>
              </a:rPr>
              <a:t>ε</a:t>
            </a:r>
            <a:r>
              <a:rPr lang="en-US" sz="2123">
                <a:solidFill>
                  <a:srgbClr val="9900FF"/>
                </a:solidFill>
                <a:latin typeface="HP001 4H" panose="020B0603050302020204" pitchFamily="34" charset="0"/>
              </a:rPr>
              <a:t>ữ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418B0E-7AAF-4BBF-8B73-F4BBC761B07B}"/>
              </a:ext>
            </a:extLst>
          </p:cNvPr>
          <p:cNvSpPr txBox="1"/>
          <p:nvPr userDrawn="1"/>
        </p:nvSpPr>
        <p:spPr>
          <a:xfrm>
            <a:off x="2050508" y="8693447"/>
            <a:ext cx="13575632" cy="433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8" i="1">
                <a:solidFill>
                  <a:schemeClr val="tx1">
                    <a:lumMod val="95000"/>
                    <a:lumOff val="5000"/>
                  </a:schemeClr>
                </a:solidFill>
                <a:latin typeface="HP001 4H" panose="020B0603050302020204" pitchFamily="34" charset="0"/>
              </a:rPr>
              <a:t>Chữ </a:t>
            </a:r>
            <a:r>
              <a:rPr lang="el-GR" sz="1108" i="1">
                <a:solidFill>
                  <a:schemeClr val="tx1">
                    <a:lumMod val="95000"/>
                    <a:lumOff val="5000"/>
                  </a:schemeClr>
                </a:solidFill>
                <a:latin typeface="HP001 4H" panose="020B0603050302020204" pitchFamily="34" charset="0"/>
              </a:rPr>
              <a:t>Α</a:t>
            </a:r>
            <a:r>
              <a:rPr lang="en-US" sz="1108" i="1">
                <a:solidFill>
                  <a:schemeClr val="tx1">
                    <a:lumMod val="95000"/>
                    <a:lumOff val="5000"/>
                  </a:schemeClr>
                </a:solidFill>
                <a:latin typeface="HP001 4H" panose="020B0603050302020204" pitchFamily="34" charset="0"/>
              </a:rPr>
              <a:t>ẹp nào </a:t>
            </a:r>
            <a:r>
              <a:rPr lang="el-GR" sz="1108" i="1">
                <a:solidFill>
                  <a:schemeClr val="tx1">
                    <a:lumMod val="95000"/>
                    <a:lumOff val="5000"/>
                  </a:schemeClr>
                </a:solidFill>
                <a:latin typeface="HP001 4H" panose="020B0603050302020204" pitchFamily="34" charset="0"/>
              </a:rPr>
              <a:t>ι</a:t>
            </a:r>
            <a:r>
              <a:rPr lang="en-US" sz="1108" i="1">
                <a:solidFill>
                  <a:schemeClr val="tx1">
                    <a:lumMod val="95000"/>
                    <a:lumOff val="5000"/>
                  </a:schemeClr>
                </a:solidFill>
                <a:latin typeface="HP001 4H" panose="020B0603050302020204" pitchFamily="34" charset="0"/>
              </a:rPr>
              <a:t>ải h</a:t>
            </a:r>
            <a:r>
              <a:rPr lang="el-GR" sz="1108" i="1">
                <a:solidFill>
                  <a:schemeClr val="tx1">
                    <a:lumMod val="95000"/>
                    <a:lumOff val="5000"/>
                  </a:schemeClr>
                </a:solidFill>
                <a:latin typeface="HP001 4H" panose="020B0603050302020204" pitchFamily="34" charset="0"/>
              </a:rPr>
              <a:t>Ξ </a:t>
            </a:r>
            <a:r>
              <a:rPr lang="en-US" sz="1108" i="1">
                <a:solidFill>
                  <a:schemeClr val="tx1">
                    <a:lumMod val="95000"/>
                    <a:lumOff val="5000"/>
                  </a:schemeClr>
                </a:solidFill>
                <a:latin typeface="HP001 4H" panose="020B0603050302020204" pitchFamily="34" charset="0"/>
              </a:rPr>
              <a:t>Ǉay</a:t>
            </a:r>
          </a:p>
          <a:p>
            <a:pPr algn="ctr"/>
            <a:r>
              <a:rPr lang="en-US" sz="1108" i="1">
                <a:solidFill>
                  <a:schemeClr val="tx1">
                    <a:lumMod val="95000"/>
                    <a:lumOff val="5000"/>
                  </a:schemeClr>
                </a:solidFill>
                <a:latin typeface="HP001 4H" panose="020B0603050302020204" pitchFamily="34" charset="0"/>
              </a:rPr>
              <a:t>Em </a:t>
            </a:r>
            <a:r>
              <a:rPr lang="el-GR" sz="1108" i="1">
                <a:solidFill>
                  <a:schemeClr val="tx1">
                    <a:lumMod val="95000"/>
                    <a:lumOff val="5000"/>
                  </a:schemeClr>
                </a:solidFill>
                <a:latin typeface="HP001 4H" panose="020B0603050302020204" pitchFamily="34" charset="0"/>
              </a:rPr>
              <a:t>ε</a:t>
            </a:r>
            <a:r>
              <a:rPr lang="en-US" sz="1108" i="1">
                <a:solidFill>
                  <a:schemeClr val="tx1">
                    <a:lumMod val="95000"/>
                    <a:lumOff val="5000"/>
                  </a:schemeClr>
                </a:solidFill>
                <a:latin typeface="HP001 4H" panose="020B0603050302020204" pitchFamily="34" charset="0"/>
              </a:rPr>
              <a:t>ăm lu</a:t>
            </a:r>
            <a:r>
              <a:rPr lang="el-GR" sz="1108" i="1">
                <a:solidFill>
                  <a:schemeClr val="tx1">
                    <a:lumMod val="95000"/>
                    <a:lumOff val="5000"/>
                  </a:schemeClr>
                </a:solidFill>
                <a:latin typeface="HP001 4H" panose="020B0603050302020204" pitchFamily="34" charset="0"/>
              </a:rPr>
              <a:t>ΐ</a:t>
            </a:r>
            <a:r>
              <a:rPr lang="en-US" sz="1108" i="1">
                <a:solidFill>
                  <a:schemeClr val="tx1">
                    <a:lumMod val="95000"/>
                    <a:lumOff val="5000"/>
                  </a:schemeClr>
                </a:solidFill>
                <a:latin typeface="HP001 4H" panose="020B0603050302020204" pitchFamily="34" charset="0"/>
              </a:rPr>
              <a:t>İn Ǉập hàng ngày đâu Ǖ</a:t>
            </a:r>
            <a:r>
              <a:rPr lang="el-GR" sz="1108" i="1">
                <a:solidFill>
                  <a:schemeClr val="tx1">
                    <a:lumMod val="95000"/>
                    <a:lumOff val="5000"/>
                  </a:schemeClr>
                </a:solidFill>
                <a:latin typeface="HP001 4H" panose="020B0603050302020204" pitchFamily="34" charset="0"/>
              </a:rPr>
              <a:t>Μ</a:t>
            </a:r>
            <a:r>
              <a:rPr lang="en-US" sz="1108" i="1">
                <a:solidFill>
                  <a:schemeClr val="tx1">
                    <a:lumMod val="95000"/>
                    <a:lumOff val="5000"/>
                  </a:schemeClr>
                </a:solidFill>
                <a:latin typeface="HP001 4H" panose="020B0603050302020204" pitchFamily="34" charset="0"/>
              </a:rPr>
              <a:t>łn.</a:t>
            </a:r>
          </a:p>
        </p:txBody>
      </p:sp>
    </p:spTree>
    <p:extLst>
      <p:ext uri="{BB962C8B-B14F-4D97-AF65-F5344CB8AC3E}">
        <p14:creationId xmlns:p14="http://schemas.microsoft.com/office/powerpoint/2010/main" val="3240542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indoor&#10;&#10;Description automatically generated">
            <a:extLst>
              <a:ext uri="{FF2B5EF4-FFF2-40B4-BE49-F238E27FC236}">
                <a16:creationId xmlns:a16="http://schemas.microsoft.com/office/drawing/2014/main" id="{79D12D06-05F1-45AC-86E8-AA48C5AB21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3527"/>
            <a:ext cx="16276638" cy="1560474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  <a:alpha val="26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790DF9-D800-4E70-8BF3-62DA0E6D18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876" y="813512"/>
            <a:ext cx="14446886" cy="7516977"/>
          </a:xfrm>
          <a:prstGeom prst="rect">
            <a:avLst/>
          </a:prstGeom>
        </p:spPr>
      </p:pic>
      <p:pic>
        <p:nvPicPr>
          <p:cNvPr id="13" name="Picture 12" descr="Shape, arrow, rectangle&#10;&#10;Description automatically generated">
            <a:extLst>
              <a:ext uri="{FF2B5EF4-FFF2-40B4-BE49-F238E27FC236}">
                <a16:creationId xmlns:a16="http://schemas.microsoft.com/office/drawing/2014/main" id="{27836C35-30B7-48DD-900E-8B4F5FD79A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69"/>
          <a:stretch/>
        </p:blipFill>
        <p:spPr>
          <a:xfrm>
            <a:off x="15361762" y="492371"/>
            <a:ext cx="914876" cy="7924800"/>
          </a:xfrm>
          <a:prstGeom prst="rect">
            <a:avLst/>
          </a:prstGeom>
        </p:spPr>
      </p:pic>
      <p:pic>
        <p:nvPicPr>
          <p:cNvPr id="14" name="Picture 13" descr="Shape, arrow, rectangle&#10;&#10;Description automatically generated">
            <a:extLst>
              <a:ext uri="{FF2B5EF4-FFF2-40B4-BE49-F238E27FC236}">
                <a16:creationId xmlns:a16="http://schemas.microsoft.com/office/drawing/2014/main" id="{02BDDA57-E314-44A8-8D3F-EA14F07707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69"/>
          <a:stretch/>
        </p:blipFill>
        <p:spPr>
          <a:xfrm flipH="1">
            <a:off x="-79807" y="492370"/>
            <a:ext cx="914876" cy="7924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82375D-4E1E-4749-8652-E063D8DB3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76"/>
          <a:stretch/>
        </p:blipFill>
        <p:spPr>
          <a:xfrm>
            <a:off x="-10619" y="0"/>
            <a:ext cx="16276638" cy="8135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49FDA83-BF7D-43B9-AA6F-3F436791E3AC}"/>
              </a:ext>
            </a:extLst>
          </p:cNvPr>
          <p:cNvSpPr txBox="1"/>
          <p:nvPr userDrawn="1"/>
        </p:nvSpPr>
        <p:spPr>
          <a:xfrm>
            <a:off x="885548" y="128955"/>
            <a:ext cx="8187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 và tên:…………………………………….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5CDEB3-BE56-478E-87D5-F9AA13547ADE}"/>
              </a:ext>
            </a:extLst>
          </p:cNvPr>
          <p:cNvSpPr txBox="1"/>
          <p:nvPr userDrawn="1"/>
        </p:nvSpPr>
        <p:spPr>
          <a:xfrm>
            <a:off x="914876" y="357423"/>
            <a:ext cx="8187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Lớp:  …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E8BCC72-3CA3-4728-B6C7-3311D0C74ACA}"/>
              </a:ext>
            </a:extLst>
          </p:cNvPr>
          <p:cNvGrpSpPr/>
          <p:nvPr userDrawn="1"/>
        </p:nvGrpSpPr>
        <p:grpSpPr>
          <a:xfrm>
            <a:off x="2050509" y="8374856"/>
            <a:ext cx="11951227" cy="301258"/>
            <a:chOff x="629011" y="9212461"/>
            <a:chExt cx="5035531" cy="32636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BAD1A75-8797-4223-846C-47A91ACDB2FC}"/>
                </a:ext>
              </a:extLst>
            </p:cNvPr>
            <p:cNvSpPr txBox="1"/>
            <p:nvPr userDrawn="1"/>
          </p:nvSpPr>
          <p:spPr>
            <a:xfrm>
              <a:off x="629011" y="9223390"/>
              <a:ext cx="1481426" cy="315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92" b="1">
                  <a:solidFill>
                    <a:srgbClr val="0000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 tốt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05D8DE7-8A6D-4017-AABB-C7BC31D0C76E}"/>
                </a:ext>
              </a:extLst>
            </p:cNvPr>
            <p:cNvSpPr txBox="1"/>
            <p:nvPr userDrawn="1"/>
          </p:nvSpPr>
          <p:spPr>
            <a:xfrm>
              <a:off x="2641740" y="9223390"/>
              <a:ext cx="1087726" cy="315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92" b="1">
                  <a:solidFill>
                    <a:srgbClr val="0000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Đạt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57A629D-54D8-4624-BB5C-AAC291DB4A63}"/>
                </a:ext>
              </a:extLst>
            </p:cNvPr>
            <p:cNvSpPr/>
            <p:nvPr userDrawn="1"/>
          </p:nvSpPr>
          <p:spPr>
            <a:xfrm>
              <a:off x="1257300" y="9223390"/>
              <a:ext cx="309600" cy="30777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28D2B15-D88D-4B47-9415-BD62DD8129D3}"/>
                </a:ext>
              </a:extLst>
            </p:cNvPr>
            <p:cNvSpPr/>
            <p:nvPr userDrawn="1"/>
          </p:nvSpPr>
          <p:spPr>
            <a:xfrm>
              <a:off x="3043381" y="9223390"/>
              <a:ext cx="309600" cy="30777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A27F104-6826-4EF1-8EA0-0A53B4AB4559}"/>
                </a:ext>
              </a:extLst>
            </p:cNvPr>
            <p:cNvGrpSpPr/>
            <p:nvPr userDrawn="1"/>
          </p:nvGrpSpPr>
          <p:grpSpPr>
            <a:xfrm>
              <a:off x="4260769" y="9212461"/>
              <a:ext cx="1403773" cy="326363"/>
              <a:chOff x="4595524" y="9218709"/>
              <a:chExt cx="1403773" cy="326363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8A956C1-A8F2-4CAB-BE1A-B477C506C890}"/>
                  </a:ext>
                </a:extLst>
              </p:cNvPr>
              <p:cNvSpPr txBox="1"/>
              <p:nvPr userDrawn="1"/>
            </p:nvSpPr>
            <p:spPr>
              <a:xfrm>
                <a:off x="4595524" y="9229638"/>
                <a:ext cx="1222952" cy="315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92" b="1">
                    <a:solidFill>
                      <a:srgbClr val="0000FF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Cần cố gắng</a:t>
                </a: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12EA2B4C-6753-4226-AD7C-ABE03E558BE4}"/>
                  </a:ext>
                </a:extLst>
              </p:cNvPr>
              <p:cNvSpPr/>
              <p:nvPr userDrawn="1"/>
            </p:nvSpPr>
            <p:spPr>
              <a:xfrm>
                <a:off x="5689697" y="9218709"/>
                <a:ext cx="309600" cy="30777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A1BF080-3CB6-4C1F-8D0F-535AA38F136B}"/>
              </a:ext>
            </a:extLst>
          </p:cNvPr>
          <p:cNvSpPr txBox="1"/>
          <p:nvPr userDrawn="1"/>
        </p:nvSpPr>
        <p:spPr>
          <a:xfrm>
            <a:off x="4216071" y="485624"/>
            <a:ext cx="909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C00000"/>
                </a:solidFill>
                <a:latin typeface="HP001 4 hàng" panose="020B0603050302020204" pitchFamily="34" charset="0"/>
              </a:rPr>
              <a:t>Lu</a:t>
            </a:r>
            <a:r>
              <a:rPr lang="el-GR" b="1">
                <a:solidFill>
                  <a:srgbClr val="C00000"/>
                </a:solidFill>
                <a:latin typeface="HP001 4 hàng" panose="020B0603050302020204" pitchFamily="34" charset="0"/>
              </a:rPr>
              <a:t>ΐ</a:t>
            </a:r>
            <a:r>
              <a:rPr lang="vi-VN" b="1">
                <a:solidFill>
                  <a:srgbClr val="C00000"/>
                </a:solidFill>
                <a:latin typeface="HP001 4 hàng" panose="020B0603050302020204" pitchFamily="34" charset="0"/>
              </a:rPr>
              <a:t>İn </a:t>
            </a:r>
            <a:r>
              <a:rPr lang="el-GR" b="1">
                <a:solidFill>
                  <a:srgbClr val="C00000"/>
                </a:solidFill>
                <a:latin typeface="HP001 4 hàng" panose="020B0603050302020204" pitchFamily="34" charset="0"/>
              </a:rPr>
              <a:t>Ζ˛</a:t>
            </a:r>
            <a:r>
              <a:rPr lang="vi-VN" b="1">
                <a:solidFill>
                  <a:srgbClr val="C00000"/>
                </a:solidFill>
                <a:latin typeface="HP001 4 hàng" panose="020B0603050302020204" pitchFamily="34" charset="0"/>
              </a:rPr>
              <a:t>t </a:t>
            </a:r>
            <a:r>
              <a:rPr lang="el-GR" b="1">
                <a:solidFill>
                  <a:srgbClr val="C00000"/>
                </a:solidFill>
                <a:latin typeface="HP001 4 hàng" panose="020B0603050302020204" pitchFamily="34" charset="0"/>
              </a:rPr>
              <a:t>ε</a:t>
            </a:r>
            <a:r>
              <a:rPr lang="vi-VN" b="1">
                <a:solidFill>
                  <a:srgbClr val="C00000"/>
                </a:solidFill>
                <a:latin typeface="HP001 4 hàng" panose="020B0603050302020204" pitchFamily="34" charset="0"/>
              </a:rPr>
              <a:t>ữ - ǟèn </a:t>
            </a:r>
            <a:r>
              <a:rPr lang="el-GR" b="1">
                <a:solidFill>
                  <a:srgbClr val="C00000"/>
                </a:solidFill>
                <a:latin typeface="HP001 4 hàng" panose="020B0603050302020204" pitchFamily="34" charset="0"/>
              </a:rPr>
              <a:t>Ζ</a:t>
            </a:r>
            <a:r>
              <a:rPr lang="vi-VN" b="1">
                <a:solidFill>
                  <a:srgbClr val="C00000"/>
                </a:solidFill>
                <a:latin typeface="HP001 4 hàng" panose="020B0603050302020204" pitchFamily="34" charset="0"/>
              </a:rPr>
              <a:t>Ğt wgưƟ</a:t>
            </a:r>
            <a:endParaRPr lang="en-US" b="1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E32DD9-4006-4BD3-A7B9-CED8F4303836}"/>
              </a:ext>
            </a:extLst>
          </p:cNvPr>
          <p:cNvSpPr txBox="1"/>
          <p:nvPr userDrawn="1"/>
        </p:nvSpPr>
        <p:spPr>
          <a:xfrm>
            <a:off x="1728929" y="1073320"/>
            <a:ext cx="13575632" cy="419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23">
                <a:solidFill>
                  <a:srgbClr val="9900FF"/>
                </a:solidFill>
                <a:latin typeface="HP001 4H" panose="020B0603050302020204" pitchFamily="34" charset="0"/>
              </a:rPr>
              <a:t>Thứ		ngày	  </a:t>
            </a:r>
            <a:r>
              <a:rPr lang="el-GR" sz="2123">
                <a:solidFill>
                  <a:srgbClr val="9900FF"/>
                </a:solidFill>
                <a:latin typeface="HP001 4H" panose="020B0603050302020204" pitchFamily="34" charset="0"/>
              </a:rPr>
              <a:t>κ</a:t>
            </a:r>
            <a:r>
              <a:rPr lang="en-US" sz="2123">
                <a:solidFill>
                  <a:srgbClr val="9900FF"/>
                </a:solidFill>
                <a:latin typeface="HP001 4H" panose="020B0603050302020204" pitchFamily="34" charset="0"/>
              </a:rPr>
              <a:t>áng	năm 202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AE2E1C-FA3C-4C21-B534-AD8BFBA44208}"/>
              </a:ext>
            </a:extLst>
          </p:cNvPr>
          <p:cNvSpPr txBox="1"/>
          <p:nvPr userDrawn="1"/>
        </p:nvSpPr>
        <p:spPr>
          <a:xfrm>
            <a:off x="5865906" y="1477495"/>
            <a:ext cx="4137444" cy="419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23">
                <a:solidFill>
                  <a:srgbClr val="9900FF"/>
                </a:solidFill>
                <a:latin typeface="HP001 4H" panose="020B0603050302020204" pitchFamily="34" charset="0"/>
              </a:rPr>
              <a:t>N</a:t>
            </a:r>
            <a:r>
              <a:rPr lang="el-GR" sz="2123">
                <a:solidFill>
                  <a:srgbClr val="9900FF"/>
                </a:solidFill>
                <a:latin typeface="HP001 4H" panose="020B0603050302020204" pitchFamily="34" charset="0"/>
              </a:rPr>
              <a:t>Ή; – νμ</a:t>
            </a:r>
            <a:r>
              <a:rPr lang="en-US" sz="2123">
                <a:solidFill>
                  <a:srgbClr val="9900FF"/>
                </a:solidFill>
                <a:latin typeface="HP001 4H" panose="020B0603050302020204" pitchFamily="34" charset="0"/>
              </a:rPr>
              <a:t>Ğt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418B0E-7AAF-4BBF-8B73-F4BBC761B07B}"/>
              </a:ext>
            </a:extLst>
          </p:cNvPr>
          <p:cNvSpPr txBox="1"/>
          <p:nvPr userDrawn="1"/>
        </p:nvSpPr>
        <p:spPr>
          <a:xfrm>
            <a:off x="2050508" y="8693447"/>
            <a:ext cx="13575632" cy="433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8" i="1">
                <a:solidFill>
                  <a:schemeClr val="tx1">
                    <a:lumMod val="95000"/>
                    <a:lumOff val="5000"/>
                  </a:schemeClr>
                </a:solidFill>
                <a:latin typeface="HP001 4H" panose="020B0603050302020204" pitchFamily="34" charset="0"/>
              </a:rPr>
              <a:t>Chữ </a:t>
            </a:r>
            <a:r>
              <a:rPr lang="el-GR" sz="1108" i="1">
                <a:solidFill>
                  <a:schemeClr val="tx1">
                    <a:lumMod val="95000"/>
                    <a:lumOff val="5000"/>
                  </a:schemeClr>
                </a:solidFill>
                <a:latin typeface="HP001 4H" panose="020B0603050302020204" pitchFamily="34" charset="0"/>
              </a:rPr>
              <a:t>Α</a:t>
            </a:r>
            <a:r>
              <a:rPr lang="en-US" sz="1108" i="1">
                <a:solidFill>
                  <a:schemeClr val="tx1">
                    <a:lumMod val="95000"/>
                    <a:lumOff val="5000"/>
                  </a:schemeClr>
                </a:solidFill>
                <a:latin typeface="HP001 4H" panose="020B0603050302020204" pitchFamily="34" charset="0"/>
              </a:rPr>
              <a:t>ẹp nào </a:t>
            </a:r>
            <a:r>
              <a:rPr lang="el-GR" sz="1108" i="1">
                <a:solidFill>
                  <a:schemeClr val="tx1">
                    <a:lumMod val="95000"/>
                    <a:lumOff val="5000"/>
                  </a:schemeClr>
                </a:solidFill>
                <a:latin typeface="HP001 4H" panose="020B0603050302020204" pitchFamily="34" charset="0"/>
              </a:rPr>
              <a:t>ι</a:t>
            </a:r>
            <a:r>
              <a:rPr lang="en-US" sz="1108" i="1">
                <a:solidFill>
                  <a:schemeClr val="tx1">
                    <a:lumMod val="95000"/>
                    <a:lumOff val="5000"/>
                  </a:schemeClr>
                </a:solidFill>
                <a:latin typeface="HP001 4H" panose="020B0603050302020204" pitchFamily="34" charset="0"/>
              </a:rPr>
              <a:t>ải h</a:t>
            </a:r>
            <a:r>
              <a:rPr lang="el-GR" sz="1108" i="1">
                <a:solidFill>
                  <a:schemeClr val="tx1">
                    <a:lumMod val="95000"/>
                    <a:lumOff val="5000"/>
                  </a:schemeClr>
                </a:solidFill>
                <a:latin typeface="HP001 4H" panose="020B0603050302020204" pitchFamily="34" charset="0"/>
              </a:rPr>
              <a:t>Ξ </a:t>
            </a:r>
            <a:r>
              <a:rPr lang="en-US" sz="1108" i="1">
                <a:solidFill>
                  <a:schemeClr val="tx1">
                    <a:lumMod val="95000"/>
                    <a:lumOff val="5000"/>
                  </a:schemeClr>
                </a:solidFill>
                <a:latin typeface="HP001 4H" panose="020B0603050302020204" pitchFamily="34" charset="0"/>
              </a:rPr>
              <a:t>Ǉay</a:t>
            </a:r>
          </a:p>
          <a:p>
            <a:pPr algn="ctr"/>
            <a:r>
              <a:rPr lang="en-US" sz="1108" i="1">
                <a:solidFill>
                  <a:schemeClr val="tx1">
                    <a:lumMod val="95000"/>
                    <a:lumOff val="5000"/>
                  </a:schemeClr>
                </a:solidFill>
                <a:latin typeface="HP001 4H" panose="020B0603050302020204" pitchFamily="34" charset="0"/>
              </a:rPr>
              <a:t>Em </a:t>
            </a:r>
            <a:r>
              <a:rPr lang="el-GR" sz="1108" i="1">
                <a:solidFill>
                  <a:schemeClr val="tx1">
                    <a:lumMod val="95000"/>
                    <a:lumOff val="5000"/>
                  </a:schemeClr>
                </a:solidFill>
                <a:latin typeface="HP001 4H" panose="020B0603050302020204" pitchFamily="34" charset="0"/>
              </a:rPr>
              <a:t>ε</a:t>
            </a:r>
            <a:r>
              <a:rPr lang="en-US" sz="1108" i="1">
                <a:solidFill>
                  <a:schemeClr val="tx1">
                    <a:lumMod val="95000"/>
                    <a:lumOff val="5000"/>
                  </a:schemeClr>
                </a:solidFill>
                <a:latin typeface="HP001 4H" panose="020B0603050302020204" pitchFamily="34" charset="0"/>
              </a:rPr>
              <a:t>ăm lu</a:t>
            </a:r>
            <a:r>
              <a:rPr lang="el-GR" sz="1108" i="1">
                <a:solidFill>
                  <a:schemeClr val="tx1">
                    <a:lumMod val="95000"/>
                    <a:lumOff val="5000"/>
                  </a:schemeClr>
                </a:solidFill>
                <a:latin typeface="HP001 4H" panose="020B0603050302020204" pitchFamily="34" charset="0"/>
              </a:rPr>
              <a:t>ΐ</a:t>
            </a:r>
            <a:r>
              <a:rPr lang="en-US" sz="1108" i="1">
                <a:solidFill>
                  <a:schemeClr val="tx1">
                    <a:lumMod val="95000"/>
                    <a:lumOff val="5000"/>
                  </a:schemeClr>
                </a:solidFill>
                <a:latin typeface="HP001 4H" panose="020B0603050302020204" pitchFamily="34" charset="0"/>
              </a:rPr>
              <a:t>İn Ǉập hàng ngày đâu Ǖ</a:t>
            </a:r>
            <a:r>
              <a:rPr lang="el-GR" sz="1108" i="1">
                <a:solidFill>
                  <a:schemeClr val="tx1">
                    <a:lumMod val="95000"/>
                    <a:lumOff val="5000"/>
                  </a:schemeClr>
                </a:solidFill>
                <a:latin typeface="HP001 4H" panose="020B0603050302020204" pitchFamily="34" charset="0"/>
              </a:rPr>
              <a:t>Μ</a:t>
            </a:r>
            <a:r>
              <a:rPr lang="en-US" sz="1108" i="1">
                <a:solidFill>
                  <a:schemeClr val="tx1">
                    <a:lumMod val="95000"/>
                    <a:lumOff val="5000"/>
                  </a:schemeClr>
                </a:solidFill>
                <a:latin typeface="HP001 4H" panose="020B0603050302020204" pitchFamily="34" charset="0"/>
              </a:rPr>
              <a:t>łn.</a:t>
            </a:r>
          </a:p>
        </p:txBody>
      </p:sp>
    </p:spTree>
    <p:extLst>
      <p:ext uri="{BB962C8B-B14F-4D97-AF65-F5344CB8AC3E}">
        <p14:creationId xmlns:p14="http://schemas.microsoft.com/office/powerpoint/2010/main" val="132525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10D03EF-9652-4DDE-8170-BA173C45D0E4}"/>
              </a:ext>
            </a:extLst>
          </p:cNvPr>
          <p:cNvSpPr txBox="1"/>
          <p:nvPr userDrawn="1"/>
        </p:nvSpPr>
        <p:spPr>
          <a:xfrm>
            <a:off x="8421616" y="8580699"/>
            <a:ext cx="7855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latin typeface="#9Slide03 Quicksand" panose="00000500000000000000" pitchFamily="2" charset="0"/>
              </a:rPr>
              <a:t>Design by: Nga Nguyễn – TH Mai Động - 0964298488</a:t>
            </a:r>
          </a:p>
        </p:txBody>
      </p:sp>
    </p:spTree>
    <p:extLst>
      <p:ext uri="{BB962C8B-B14F-4D97-AF65-F5344CB8AC3E}">
        <p14:creationId xmlns:p14="http://schemas.microsoft.com/office/powerpoint/2010/main" val="321788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6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633062" rtl="0" eaLnBrk="1" latinLnBrk="0" hangingPunct="1">
        <a:lnSpc>
          <a:spcPct val="90000"/>
        </a:lnSpc>
        <a:spcBef>
          <a:spcPct val="0"/>
        </a:spcBef>
        <a:buNone/>
        <a:defRPr sz="30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8265" indent="-158265" algn="l" defTabSz="633062" rtl="0" eaLnBrk="1" latinLnBrk="0" hangingPunct="1">
        <a:lnSpc>
          <a:spcPct val="90000"/>
        </a:lnSpc>
        <a:spcBef>
          <a:spcPts val="692"/>
        </a:spcBef>
        <a:buFont typeface="Arial" panose="020B0604020202020204" pitchFamily="34" charset="0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1pPr>
      <a:lvl2pPr marL="474796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327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58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89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PHẦN 2: ÔN TẬP (T7)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CE62D586-326A-427D-B01F-C3EE65227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130629"/>
            <a:ext cx="16256000" cy="9143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8A1716-9C92-4832-BEED-32C1DEA71223}"/>
              </a:ext>
            </a:extLst>
          </p:cNvPr>
          <p:cNvSpPr txBox="1"/>
          <p:nvPr/>
        </p:nvSpPr>
        <p:spPr>
          <a:xfrm>
            <a:off x="1400199" y="1121096"/>
            <a:ext cx="14121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600" b="1" dirty="0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Thứ</a:t>
            </a:r>
            <a:r>
              <a:rPr lang="vi-VN" sz="5600" b="1" dirty="0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5600" b="1" dirty="0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	</a:t>
            </a:r>
            <a:r>
              <a:rPr lang="en-US" sz="5600" b="1" dirty="0" err="1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ngày</a:t>
            </a:r>
            <a:r>
              <a:rPr lang="en-US" sz="5600" b="1" dirty="0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	</a:t>
            </a:r>
            <a:r>
              <a:rPr lang="vi-VN" sz="5600" b="1" dirty="0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th</a:t>
            </a:r>
            <a:r>
              <a:rPr lang="en-US" sz="5600" b="1" dirty="0" err="1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áng</a:t>
            </a:r>
            <a:r>
              <a:rPr lang="en-US" sz="5600" b="1" dirty="0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	</a:t>
            </a:r>
            <a:r>
              <a:rPr lang="en-US" sz="5600" b="1" dirty="0" err="1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năm</a:t>
            </a:r>
            <a:r>
              <a:rPr lang="en-US" sz="5600" b="1" dirty="0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vi-VN" sz="5600" b="1" dirty="0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    2022</a:t>
            </a:r>
            <a:endParaRPr lang="en-US" sz="5600" b="1" dirty="0">
              <a:solidFill>
                <a:prstClr val="white"/>
              </a:solidFill>
              <a:latin typeface="HP001 5H" panose="020B0603050302020204" pitchFamily="34" charset="-127"/>
              <a:ea typeface="HP001 5H" panose="020B0603050302020204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3907CC-8D70-4C0B-B256-0EC8BFB6ECB8}"/>
              </a:ext>
            </a:extLst>
          </p:cNvPr>
          <p:cNvSpPr txBox="1"/>
          <p:nvPr/>
        </p:nvSpPr>
        <p:spPr>
          <a:xfrm>
            <a:off x="4506990" y="2382174"/>
            <a:ext cx="4766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600" b="1" dirty="0">
                <a:solidFill>
                  <a:prstClr val="white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T</a:t>
            </a:r>
            <a:r>
              <a:rPr lang="el-GR" sz="5600" b="1" dirty="0">
                <a:solidFill>
                  <a:prstClr val="white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Η</a:t>
            </a:r>
            <a:r>
              <a:rPr lang="en-US" sz="5600" b="1" dirty="0" err="1">
                <a:solidFill>
                  <a:prstClr val="white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Ğng</a:t>
            </a:r>
            <a:r>
              <a:rPr lang="en-US" sz="5600" b="1" dirty="0">
                <a:solidFill>
                  <a:prstClr val="white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V</a:t>
            </a:r>
            <a:r>
              <a:rPr lang="el-GR" sz="5600" b="1" dirty="0">
                <a:solidFill>
                  <a:prstClr val="white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Η</a:t>
            </a:r>
            <a:r>
              <a:rPr lang="en-US" sz="5600" b="1" dirty="0">
                <a:solidFill>
                  <a:prstClr val="white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İ</a:t>
            </a:r>
            <a:r>
              <a:rPr lang="el-GR" sz="5600" b="1" dirty="0">
                <a:solidFill>
                  <a:prstClr val="white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Ι</a:t>
            </a:r>
            <a:endParaRPr lang="en-US" sz="5600" b="1" dirty="0">
              <a:solidFill>
                <a:prstClr val="white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3B131B-8AE9-4782-B752-FB9549E4FEF1}"/>
              </a:ext>
            </a:extLst>
          </p:cNvPr>
          <p:cNvSpPr txBox="1"/>
          <p:nvPr/>
        </p:nvSpPr>
        <p:spPr>
          <a:xfrm>
            <a:off x="1926203" y="3476713"/>
            <a:ext cx="9463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600" b="1" dirty="0" err="1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Bài</a:t>
            </a:r>
            <a:r>
              <a:rPr lang="en-US" sz="5600" b="1" dirty="0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vi-VN" sz="5600" b="1" dirty="0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35: Ôn tập ( T</a:t>
            </a:r>
            <a:r>
              <a:rPr lang="en-US" sz="5600" b="1" dirty="0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7</a:t>
            </a:r>
            <a:r>
              <a:rPr lang="vi-VN" sz="5600" b="1" dirty="0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)</a:t>
            </a:r>
            <a:endParaRPr lang="en-US" sz="5600" b="1" dirty="0">
              <a:solidFill>
                <a:prstClr val="white"/>
              </a:solidFill>
              <a:latin typeface="HP001 5H" panose="020B0603050302020204" pitchFamily="34" charset="-127"/>
              <a:ea typeface="HP001 5H" panose="020B060305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8759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354058-3148-E858-E2FF-261C82627EBB}"/>
              </a:ext>
            </a:extLst>
          </p:cNvPr>
          <p:cNvSpPr txBox="1"/>
          <p:nvPr/>
        </p:nvSpPr>
        <p:spPr>
          <a:xfrm>
            <a:off x="1204119" y="152400"/>
            <a:ext cx="10410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AA1854-17A9-5F02-C476-16CD556B7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2775" y="6439162"/>
            <a:ext cx="3704762" cy="23047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8915A5-ED7E-433A-E398-1F9F1E808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919" y="798731"/>
            <a:ext cx="6897896" cy="791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40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CCD5E9D-C850-4D16-901D-15AA3C34DFC4}"/>
              </a:ext>
            </a:extLst>
          </p:cNvPr>
          <p:cNvSpPr txBox="1"/>
          <p:nvPr/>
        </p:nvSpPr>
        <p:spPr>
          <a:xfrm>
            <a:off x="5344476" y="1818621"/>
            <a:ext cx="5587686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31" b="1" dirty="0">
                <a:solidFill>
                  <a:srgbClr val="FF0000"/>
                </a:solidFill>
                <a:latin typeface="HP001 4 hàng" panose="020B0603050302020204" pitchFamily="34" charset="0"/>
              </a:rPr>
              <a:t>“</a:t>
            </a:r>
            <a:r>
              <a:rPr lang="en-US" sz="2031" dirty="0" err="1">
                <a:solidFill>
                  <a:srgbClr val="7030A0"/>
                </a:solidFill>
                <a:latin typeface="HP001 4 hang 1 ô ly"/>
                <a:ea typeface="Calibri"/>
                <a:cs typeface="Times New Roman"/>
              </a:rPr>
              <a:t>Nhà</a:t>
            </a:r>
            <a:r>
              <a:rPr lang="en-US" sz="2031" dirty="0">
                <a:solidFill>
                  <a:srgbClr val="7030A0"/>
                </a:solidFill>
                <a:latin typeface="HP001 4 hang 1 ô ly"/>
                <a:ea typeface="Calibri"/>
                <a:cs typeface="Times New Roman"/>
              </a:rPr>
              <a:t> </a:t>
            </a:r>
            <a:r>
              <a:rPr lang="en-US" sz="2031" dirty="0" err="1">
                <a:solidFill>
                  <a:srgbClr val="7030A0"/>
                </a:solidFill>
                <a:latin typeface="HP001 4 hang 1 ô ly"/>
                <a:ea typeface="Calibri"/>
                <a:cs typeface="Times New Roman"/>
              </a:rPr>
              <a:t>ốc</a:t>
            </a:r>
            <a:r>
              <a:rPr lang="en-US" sz="2215" dirty="0">
                <a:solidFill>
                  <a:srgbClr val="FF0000"/>
                </a:solidFill>
                <a:latin typeface="HP001 4 hang 1 ô ly"/>
                <a:ea typeface="Calibri"/>
                <a:cs typeface="Times New Roman"/>
              </a:rPr>
              <a:t>”</a:t>
            </a:r>
            <a:r>
              <a:rPr lang="en-US" sz="2215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031" b="1" dirty="0">
                <a:solidFill>
                  <a:srgbClr val="FF0000"/>
                </a:solidFill>
                <a:latin typeface="HP001 4 hàng" panose="020B0603050302020204" pitchFamily="34" charset="0"/>
              </a:rPr>
              <a:t>(</a:t>
            </a:r>
            <a:r>
              <a:rPr lang="en-US" sz="2031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trang</a:t>
            </a:r>
            <a:r>
              <a:rPr lang="en-US" sz="2031" b="1" dirty="0">
                <a:solidFill>
                  <a:srgbClr val="3A0CE4"/>
                </a:solidFill>
                <a:latin typeface="HP001 4 hàng" panose="020B0603050302020204" pitchFamily="34" charset="0"/>
              </a:rPr>
              <a:t> 145</a:t>
            </a:r>
            <a:r>
              <a:rPr lang="en-US" sz="2031" b="1" dirty="0">
                <a:solidFill>
                  <a:srgbClr val="FF0000"/>
                </a:solidFill>
                <a:latin typeface="HP001 4 hàng" panose="020B0603050302020204" pitchFamily="34" charset="0"/>
              </a:rPr>
              <a:t>)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F298D57-944D-49F3-8507-380021081355}"/>
              </a:ext>
            </a:extLst>
          </p:cNvPr>
          <p:cNvSpPr txBox="1"/>
          <p:nvPr/>
        </p:nvSpPr>
        <p:spPr>
          <a:xfrm>
            <a:off x="6909966" y="2464243"/>
            <a:ext cx="18398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92">
                <a:solidFill>
                  <a:prstClr val="black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8A2EA93-775E-4575-AA44-14AF0B5AC044}"/>
              </a:ext>
            </a:extLst>
          </p:cNvPr>
          <p:cNvSpPr txBox="1"/>
          <p:nvPr/>
        </p:nvSpPr>
        <p:spPr>
          <a:xfrm>
            <a:off x="5801741" y="2685499"/>
            <a:ext cx="18398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92">
                <a:solidFill>
                  <a:prstClr val="black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B5AA3BFC-1814-6D21-CC29-A1EAF29F1D66}"/>
              </a:ext>
            </a:extLst>
          </p:cNvPr>
          <p:cNvSpPr txBox="1"/>
          <p:nvPr/>
        </p:nvSpPr>
        <p:spPr>
          <a:xfrm>
            <a:off x="1872055" y="2659651"/>
            <a:ext cx="2793844" cy="1635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15" b="1" dirty="0">
                <a:solidFill>
                  <a:srgbClr val="3A0CE4"/>
                </a:solidFill>
                <a:latin typeface="HP001 4 hàng" panose="020B0603050302020204" pitchFamily="34" charset="0"/>
              </a:rPr>
              <a:t>Ba </a:t>
            </a: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gửi</a:t>
            </a:r>
            <a:r>
              <a:rPr lang="en-US" sz="2215" b="1" dirty="0">
                <a:solidFill>
                  <a:srgbClr val="3A0CE4"/>
                </a:solidFill>
                <a:latin typeface="HP001 4 hàng" panose="020B0603050302020204" pitchFamily="34" charset="0"/>
              </a:rPr>
              <a:t> </a:t>
            </a: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cho</a:t>
            </a:r>
            <a:r>
              <a:rPr lang="en-US" sz="2215" b="1" dirty="0">
                <a:solidFill>
                  <a:srgbClr val="3A0CE4"/>
                </a:solidFill>
                <a:latin typeface="HP001 4 hàng" panose="020B0603050302020204" pitchFamily="34" charset="0"/>
              </a:rPr>
              <a:t> </a:t>
            </a: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bé</a:t>
            </a:r>
            <a:endParaRPr lang="en-US" sz="2215" b="1" dirty="0">
              <a:solidFill>
                <a:srgbClr val="3A0CE4"/>
              </a:solidFill>
              <a:latin typeface="HP001 4 hàng" panose="020B0603050302020204" pitchFamily="34" charset="0"/>
            </a:endParaRPr>
          </a:p>
          <a:p>
            <a:pPr defTabSz="844083" eaLnBrk="1" fontAlgn="auto" hangingPunct="1">
              <a:spcBef>
                <a:spcPts val="369"/>
              </a:spcBef>
              <a:spcAft>
                <a:spcPts val="0"/>
              </a:spcAft>
            </a:pP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Hẳn</a:t>
            </a:r>
            <a:r>
              <a:rPr lang="en-US" sz="2215" b="1" dirty="0">
                <a:solidFill>
                  <a:srgbClr val="3A0CE4"/>
                </a:solidFill>
                <a:latin typeface="HP001 4 hàng" panose="020B0603050302020204" pitchFamily="34" charset="0"/>
              </a:rPr>
              <a:t> </a:t>
            </a: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một</a:t>
            </a:r>
            <a:r>
              <a:rPr lang="en-US" sz="2215" b="1" dirty="0">
                <a:solidFill>
                  <a:srgbClr val="3A0CE4"/>
                </a:solidFill>
                <a:latin typeface="HP001 4 hàng" panose="020B0603050302020204" pitchFamily="34" charset="0"/>
              </a:rPr>
              <a:t> </a:t>
            </a: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ngôi</a:t>
            </a:r>
            <a:r>
              <a:rPr lang="en-US" sz="2215" b="1" dirty="0">
                <a:solidFill>
                  <a:srgbClr val="3A0CE4"/>
                </a:solidFill>
                <a:latin typeface="HP001 4 hàng" panose="020B0603050302020204" pitchFamily="34" charset="0"/>
              </a:rPr>
              <a:t> </a:t>
            </a: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nhà</a:t>
            </a:r>
            <a:r>
              <a:rPr lang="en-US" sz="2215" b="1" dirty="0">
                <a:solidFill>
                  <a:srgbClr val="3A0CE4"/>
                </a:solidFill>
                <a:latin typeface="HP001 4 hàng" panose="020B0603050302020204" pitchFamily="34" charset="0"/>
              </a:rPr>
              <a:t>:</a:t>
            </a:r>
          </a:p>
          <a:p>
            <a:pPr defTabSz="844083" eaLnBrk="1" fontAlgn="auto" hangingPunct="1">
              <a:spcBef>
                <a:spcPts val="462"/>
              </a:spcBef>
              <a:spcAft>
                <a:spcPts val="0"/>
              </a:spcAft>
            </a:pP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Một</a:t>
            </a:r>
            <a:r>
              <a:rPr lang="en-US" sz="2215" b="1" dirty="0">
                <a:solidFill>
                  <a:srgbClr val="3A0CE4"/>
                </a:solidFill>
                <a:latin typeface="HP001 4 hàng" panose="020B0603050302020204" pitchFamily="34" charset="0"/>
              </a:rPr>
              <a:t> vỏ </a:t>
            </a: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ốc</a:t>
            </a:r>
            <a:r>
              <a:rPr lang="en-US" sz="2215" b="1" dirty="0">
                <a:solidFill>
                  <a:srgbClr val="3A0CE4"/>
                </a:solidFill>
                <a:latin typeface="HP001 4 hàng" panose="020B0603050302020204" pitchFamily="34" charset="0"/>
              </a:rPr>
              <a:t> </a:t>
            </a: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biển</a:t>
            </a:r>
            <a:endParaRPr lang="en-US" sz="2215" b="1" dirty="0">
              <a:solidFill>
                <a:srgbClr val="3A0CE4"/>
              </a:solidFill>
              <a:latin typeface="HP001 4 hàng" panose="020B0603050302020204" pitchFamily="34" charset="0"/>
            </a:endParaRPr>
          </a:p>
          <a:p>
            <a:pPr defTabSz="844083" eaLnBrk="1" fontAlgn="auto" hangingPunct="1">
              <a:spcBef>
                <a:spcPts val="462"/>
              </a:spcBef>
              <a:spcAft>
                <a:spcPts val="0"/>
              </a:spcAft>
            </a:pP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Từ</a:t>
            </a:r>
            <a:r>
              <a:rPr lang="en-US" sz="2215" b="1" dirty="0">
                <a:solidFill>
                  <a:srgbClr val="3A0CE4"/>
                </a:solidFill>
                <a:latin typeface="HP001 4 hàng" panose="020B0603050302020204" pitchFamily="34" charset="0"/>
              </a:rPr>
              <a:t> </a:t>
            </a: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ngoài</a:t>
            </a:r>
            <a:r>
              <a:rPr lang="en-US" sz="2215" b="1" dirty="0">
                <a:solidFill>
                  <a:srgbClr val="3A0CE4"/>
                </a:solidFill>
                <a:latin typeface="HP001 4 hàng" panose="020B0603050302020204" pitchFamily="34" charset="0"/>
              </a:rPr>
              <a:t> </a:t>
            </a: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đảo</a:t>
            </a:r>
            <a:r>
              <a:rPr lang="en-US" sz="2215" b="1" dirty="0">
                <a:solidFill>
                  <a:srgbClr val="3A0CE4"/>
                </a:solidFill>
                <a:latin typeface="HP001 4 hàng" panose="020B0603050302020204" pitchFamily="34" charset="0"/>
              </a:rPr>
              <a:t> </a:t>
            </a: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xa</a:t>
            </a:r>
            <a:r>
              <a:rPr lang="en-US" sz="2215" b="1" dirty="0">
                <a:solidFill>
                  <a:srgbClr val="3A0CE4"/>
                </a:solidFill>
                <a:latin typeface="HP001 4 hàng" panose="020B0603050302020204" pitchFamily="34" charset="0"/>
              </a:rPr>
              <a:t>!</a:t>
            </a:r>
          </a:p>
        </p:txBody>
      </p:sp>
      <p:sp>
        <p:nvSpPr>
          <p:cNvPr id="9" name="Hộp Văn bản 3">
            <a:extLst>
              <a:ext uri="{FF2B5EF4-FFF2-40B4-BE49-F238E27FC236}">
                <a16:creationId xmlns:a16="http://schemas.microsoft.com/office/drawing/2014/main" id="{CF20D201-2851-4130-54DA-EC30AF9543A4}"/>
              </a:ext>
            </a:extLst>
          </p:cNvPr>
          <p:cNvSpPr txBox="1"/>
          <p:nvPr/>
        </p:nvSpPr>
        <p:spPr>
          <a:xfrm>
            <a:off x="1872055" y="5074730"/>
            <a:ext cx="3205441" cy="1635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15" b="1" dirty="0">
                <a:solidFill>
                  <a:srgbClr val="3A0CE4"/>
                </a:solidFill>
                <a:latin typeface="HP001 4 hàng" panose="020B0603050302020204" pitchFamily="34" charset="0"/>
              </a:rPr>
              <a:t>Bao </a:t>
            </a: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nhiêu</a:t>
            </a:r>
            <a:r>
              <a:rPr lang="en-US" sz="2215" b="1" dirty="0">
                <a:solidFill>
                  <a:srgbClr val="3A0CE4"/>
                </a:solidFill>
                <a:latin typeface="HP001 4 hàng" panose="020B0603050302020204" pitchFamily="34" charset="0"/>
              </a:rPr>
              <a:t> </a:t>
            </a: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ngọn</a:t>
            </a:r>
            <a:r>
              <a:rPr lang="en-US" sz="2215" b="1" dirty="0">
                <a:solidFill>
                  <a:srgbClr val="3A0CE4"/>
                </a:solidFill>
                <a:latin typeface="HP001 4 hàng" panose="020B0603050302020204" pitchFamily="34" charset="0"/>
              </a:rPr>
              <a:t> </a:t>
            </a: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gió</a:t>
            </a:r>
            <a:endParaRPr lang="en-US" sz="2215" b="1" dirty="0">
              <a:solidFill>
                <a:srgbClr val="3A0CE4"/>
              </a:solidFill>
              <a:latin typeface="HP001 4 hàng" panose="020B0603050302020204" pitchFamily="34" charset="0"/>
            </a:endParaRPr>
          </a:p>
          <a:p>
            <a:pPr defTabSz="844083" eaLnBrk="1" fontAlgn="auto" hangingPunct="1">
              <a:spcBef>
                <a:spcPts val="369"/>
              </a:spcBef>
              <a:spcAft>
                <a:spcPts val="0"/>
              </a:spcAft>
            </a:pP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Chơi</a:t>
            </a:r>
            <a:r>
              <a:rPr lang="en-US" sz="2215" b="1" dirty="0">
                <a:solidFill>
                  <a:srgbClr val="3A0CE4"/>
                </a:solidFill>
                <a:latin typeface="HP001 4 hàng" panose="020B0603050302020204" pitchFamily="34" charset="0"/>
              </a:rPr>
              <a:t> </a:t>
            </a: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trốn</a:t>
            </a:r>
            <a:r>
              <a:rPr lang="en-US" sz="2215" b="1" dirty="0">
                <a:solidFill>
                  <a:srgbClr val="3A0CE4"/>
                </a:solidFill>
                <a:latin typeface="HP001 4 hàng" panose="020B0603050302020204" pitchFamily="34" charset="0"/>
              </a:rPr>
              <a:t> </a:t>
            </a: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chơi</a:t>
            </a:r>
            <a:r>
              <a:rPr lang="en-US" sz="2215" b="1" dirty="0">
                <a:solidFill>
                  <a:srgbClr val="3A0CE4"/>
                </a:solidFill>
                <a:latin typeface="HP001 4 hàng" panose="020B0603050302020204" pitchFamily="34" charset="0"/>
              </a:rPr>
              <a:t> </a:t>
            </a: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tìm</a:t>
            </a:r>
            <a:endParaRPr lang="en-US" sz="2215" b="1" dirty="0">
              <a:solidFill>
                <a:srgbClr val="3A0CE4"/>
              </a:solidFill>
              <a:latin typeface="HP001 4 hàng" panose="020B0603050302020204" pitchFamily="34" charset="0"/>
            </a:endParaRPr>
          </a:p>
          <a:p>
            <a:pPr defTabSz="844083" eaLnBrk="1" fontAlgn="auto" hangingPunct="1">
              <a:spcBef>
                <a:spcPts val="462"/>
              </a:spcBef>
              <a:spcAft>
                <a:spcPts val="0"/>
              </a:spcAft>
            </a:pP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Gió</a:t>
            </a:r>
            <a:r>
              <a:rPr lang="en-US" sz="2215" b="1" dirty="0">
                <a:solidFill>
                  <a:srgbClr val="3A0CE4"/>
                </a:solidFill>
                <a:latin typeface="HP001 4 hàng" panose="020B0603050302020204" pitchFamily="34" charset="0"/>
              </a:rPr>
              <a:t> </a:t>
            </a: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vào</a:t>
            </a:r>
            <a:r>
              <a:rPr lang="en-US" sz="2215" b="1" dirty="0">
                <a:solidFill>
                  <a:srgbClr val="3A0CE4"/>
                </a:solidFill>
                <a:latin typeface="HP001 4 hàng" panose="020B0603050302020204" pitchFamily="34" charset="0"/>
              </a:rPr>
              <a:t> </a:t>
            </a: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nhà</a:t>
            </a:r>
            <a:r>
              <a:rPr lang="en-US" sz="2215" b="1" dirty="0">
                <a:solidFill>
                  <a:srgbClr val="3A0CE4"/>
                </a:solidFill>
                <a:latin typeface="HP001 4 hàng" panose="020B0603050302020204" pitchFamily="34" charset="0"/>
              </a:rPr>
              <a:t> </a:t>
            </a: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ốc</a:t>
            </a:r>
            <a:endParaRPr lang="en-US" sz="2215" b="1" dirty="0">
              <a:solidFill>
                <a:srgbClr val="3A0CE4"/>
              </a:solidFill>
              <a:latin typeface="HP001 4 hàng" panose="020B0603050302020204" pitchFamily="34" charset="0"/>
            </a:endParaRPr>
          </a:p>
          <a:p>
            <a:pPr defTabSz="844083" eaLnBrk="1" fontAlgn="auto" hangingPunct="1">
              <a:spcBef>
                <a:spcPts val="462"/>
              </a:spcBef>
              <a:spcAft>
                <a:spcPts val="0"/>
              </a:spcAft>
            </a:pP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Nói</a:t>
            </a:r>
            <a:r>
              <a:rPr lang="en-US" sz="2215" b="1" dirty="0">
                <a:solidFill>
                  <a:srgbClr val="3A0CE4"/>
                </a:solidFill>
                <a:latin typeface="HP001 4 hàng" panose="020B0603050302020204" pitchFamily="34" charset="0"/>
              </a:rPr>
              <a:t> </a:t>
            </a: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cười</a:t>
            </a:r>
            <a:r>
              <a:rPr lang="en-US" sz="2215" b="1" dirty="0">
                <a:solidFill>
                  <a:srgbClr val="3A0CE4"/>
                </a:solidFill>
                <a:latin typeface="HP001 4 hàng" panose="020B0603050302020204" pitchFamily="34" charset="0"/>
              </a:rPr>
              <a:t> </a:t>
            </a: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huyên</a:t>
            </a:r>
            <a:r>
              <a:rPr lang="en-US" sz="2215" b="1" dirty="0">
                <a:solidFill>
                  <a:srgbClr val="3A0CE4"/>
                </a:solidFill>
                <a:latin typeface="HP001 4 hàng" panose="020B0603050302020204" pitchFamily="34" charset="0"/>
              </a:rPr>
              <a:t> </a:t>
            </a: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thuyên</a:t>
            </a:r>
            <a:r>
              <a:rPr lang="en-US" sz="2215" b="1" dirty="0">
                <a:solidFill>
                  <a:srgbClr val="FF0000"/>
                </a:solidFill>
                <a:latin typeface="HP001 4 hàng" panose="020B0603050302020204" pitchFamily="34" charset="0"/>
              </a:rPr>
              <a:t>…</a:t>
            </a:r>
          </a:p>
        </p:txBody>
      </p:sp>
      <p:sp>
        <p:nvSpPr>
          <p:cNvPr id="10" name="Hộp Văn bản 3">
            <a:extLst>
              <a:ext uri="{FF2B5EF4-FFF2-40B4-BE49-F238E27FC236}">
                <a16:creationId xmlns:a16="http://schemas.microsoft.com/office/drawing/2014/main" id="{B241DFBD-92F2-4FC9-E5DE-69CFB4BFB12B}"/>
              </a:ext>
            </a:extLst>
          </p:cNvPr>
          <p:cNvSpPr txBox="1"/>
          <p:nvPr/>
        </p:nvSpPr>
        <p:spPr>
          <a:xfrm>
            <a:off x="8018191" y="2673379"/>
            <a:ext cx="3328340" cy="1635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Bé</a:t>
            </a:r>
            <a:r>
              <a:rPr lang="en-US" sz="2215" b="1" dirty="0">
                <a:solidFill>
                  <a:srgbClr val="3A0CE4"/>
                </a:solidFill>
                <a:latin typeface="HP001 4 hàng" panose="020B0603050302020204" pitchFamily="34" charset="0"/>
              </a:rPr>
              <a:t> </a:t>
            </a: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nghe</a:t>
            </a:r>
            <a:r>
              <a:rPr lang="en-US" sz="2215" b="1" dirty="0">
                <a:solidFill>
                  <a:srgbClr val="3A0CE4"/>
                </a:solidFill>
                <a:latin typeface="HP001 4 hàng" panose="020B0603050302020204" pitchFamily="34" charset="0"/>
              </a:rPr>
              <a:t> </a:t>
            </a: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gió</a:t>
            </a:r>
            <a:r>
              <a:rPr lang="en-US" sz="2215" b="1" dirty="0">
                <a:solidFill>
                  <a:srgbClr val="3A0CE4"/>
                </a:solidFill>
                <a:latin typeface="HP001 4 hàng" panose="020B0603050302020204" pitchFamily="34" charset="0"/>
              </a:rPr>
              <a:t> </a:t>
            </a: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kể</a:t>
            </a:r>
            <a:endParaRPr lang="en-US" sz="2215" b="1" dirty="0">
              <a:solidFill>
                <a:srgbClr val="3A0CE4"/>
              </a:solidFill>
              <a:latin typeface="HP001 4 hàng" panose="020B0603050302020204" pitchFamily="34" charset="0"/>
            </a:endParaRPr>
          </a:p>
          <a:p>
            <a:pPr defTabSz="844083" eaLnBrk="1" fontAlgn="auto" hangingPunct="1">
              <a:spcBef>
                <a:spcPts val="369"/>
              </a:spcBef>
              <a:spcAft>
                <a:spcPts val="0"/>
              </a:spcAft>
            </a:pP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Miền</a:t>
            </a:r>
            <a:r>
              <a:rPr lang="en-US" sz="2215" b="1" dirty="0">
                <a:solidFill>
                  <a:srgbClr val="3A0CE4"/>
                </a:solidFill>
                <a:latin typeface="HP001 4 hàng" panose="020B0603050302020204" pitchFamily="34" charset="0"/>
              </a:rPr>
              <a:t> </a:t>
            </a: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xa</a:t>
            </a:r>
            <a:r>
              <a:rPr lang="en-US" sz="2215" b="1" dirty="0">
                <a:solidFill>
                  <a:srgbClr val="3A0CE4"/>
                </a:solidFill>
                <a:latin typeface="HP001 4 hàng" panose="020B0603050302020204" pitchFamily="34" charset="0"/>
              </a:rPr>
              <a:t> </a:t>
            </a: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nắng</a:t>
            </a:r>
            <a:r>
              <a:rPr lang="en-US" sz="2215" b="1" dirty="0">
                <a:solidFill>
                  <a:srgbClr val="3A0CE4"/>
                </a:solidFill>
                <a:latin typeface="HP001 4 hàng" panose="020B0603050302020204" pitchFamily="34" charset="0"/>
              </a:rPr>
              <a:t> </a:t>
            </a: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tràn</a:t>
            </a:r>
            <a:endParaRPr lang="en-US" sz="2215" b="1" dirty="0">
              <a:solidFill>
                <a:srgbClr val="3A0CE4"/>
              </a:solidFill>
              <a:latin typeface="HP001 4 hàng" panose="020B0603050302020204" pitchFamily="34" charset="0"/>
            </a:endParaRPr>
          </a:p>
          <a:p>
            <a:pPr defTabSz="844083" eaLnBrk="1" fontAlgn="auto" hangingPunct="1">
              <a:spcBef>
                <a:spcPts val="462"/>
              </a:spcBef>
              <a:spcAft>
                <a:spcPts val="0"/>
              </a:spcAft>
            </a:pP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Bé</a:t>
            </a:r>
            <a:r>
              <a:rPr lang="en-US" sz="2215" b="1" dirty="0">
                <a:solidFill>
                  <a:srgbClr val="3A0CE4"/>
                </a:solidFill>
                <a:latin typeface="HP001 4 hàng" panose="020B0603050302020204" pitchFamily="34" charset="0"/>
              </a:rPr>
              <a:t> </a:t>
            </a: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nghe</a:t>
            </a:r>
            <a:r>
              <a:rPr lang="en-US" sz="2215" b="1" dirty="0">
                <a:solidFill>
                  <a:srgbClr val="3A0CE4"/>
                </a:solidFill>
                <a:latin typeface="HP001 4 hàng" panose="020B0603050302020204" pitchFamily="34" charset="0"/>
              </a:rPr>
              <a:t> </a:t>
            </a: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gió</a:t>
            </a:r>
            <a:r>
              <a:rPr lang="en-US" sz="2215" b="1" dirty="0">
                <a:solidFill>
                  <a:srgbClr val="3A0CE4"/>
                </a:solidFill>
                <a:latin typeface="HP001 4 hàng" panose="020B0603050302020204" pitchFamily="34" charset="0"/>
              </a:rPr>
              <a:t> </a:t>
            </a: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hát</a:t>
            </a:r>
            <a:endParaRPr lang="en-US" sz="2215" b="1" dirty="0">
              <a:solidFill>
                <a:srgbClr val="3A0CE4"/>
              </a:solidFill>
              <a:latin typeface="HP001 4 hàng" panose="020B0603050302020204" pitchFamily="34" charset="0"/>
            </a:endParaRPr>
          </a:p>
          <a:p>
            <a:pPr defTabSz="844083" eaLnBrk="1" fontAlgn="auto" hangingPunct="1">
              <a:spcBef>
                <a:spcPts val="462"/>
              </a:spcBef>
              <a:spcAft>
                <a:spcPts val="0"/>
              </a:spcAft>
            </a:pP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Những</a:t>
            </a:r>
            <a:r>
              <a:rPr lang="en-US" sz="2215" b="1" dirty="0">
                <a:solidFill>
                  <a:srgbClr val="3A0CE4"/>
                </a:solidFill>
                <a:latin typeface="HP001 4 hàng" panose="020B0603050302020204" pitchFamily="34" charset="0"/>
              </a:rPr>
              <a:t> </a:t>
            </a: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lời</a:t>
            </a:r>
            <a:r>
              <a:rPr lang="en-US" sz="2215" b="1" dirty="0">
                <a:solidFill>
                  <a:srgbClr val="3A0CE4"/>
                </a:solidFill>
                <a:latin typeface="HP001 4 hàng" panose="020B0603050302020204" pitchFamily="34" charset="0"/>
              </a:rPr>
              <a:t> </a:t>
            </a: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mênh</a:t>
            </a:r>
            <a:r>
              <a:rPr lang="en-US" sz="2215" b="1" dirty="0">
                <a:solidFill>
                  <a:srgbClr val="3A0CE4"/>
                </a:solidFill>
                <a:latin typeface="HP001 4 hàng" panose="020B0603050302020204" pitchFamily="34" charset="0"/>
              </a:rPr>
              <a:t> </a:t>
            </a: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mang</a:t>
            </a:r>
            <a:r>
              <a:rPr lang="en-US" sz="2215" b="1" dirty="0">
                <a:solidFill>
                  <a:srgbClr val="3A0CE4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1" name="Hộp Văn bản 3">
            <a:extLst>
              <a:ext uri="{FF2B5EF4-FFF2-40B4-BE49-F238E27FC236}">
                <a16:creationId xmlns:a16="http://schemas.microsoft.com/office/drawing/2014/main" id="{9AB23AB6-5DE8-5317-07DB-45CA888A1B4F}"/>
              </a:ext>
            </a:extLst>
          </p:cNvPr>
          <p:cNvSpPr txBox="1"/>
          <p:nvPr/>
        </p:nvSpPr>
        <p:spPr>
          <a:xfrm>
            <a:off x="8144315" y="5071622"/>
            <a:ext cx="3328340" cy="2040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Mơ</a:t>
            </a:r>
            <a:r>
              <a:rPr lang="en-US" sz="2215" b="1" dirty="0">
                <a:solidFill>
                  <a:srgbClr val="3A0CE4"/>
                </a:solidFill>
                <a:latin typeface="HP001 4 hàng" panose="020B0603050302020204" pitchFamily="34" charset="0"/>
              </a:rPr>
              <a:t> </a:t>
            </a: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mình</a:t>
            </a:r>
            <a:r>
              <a:rPr lang="en-US" sz="2215" b="1" dirty="0">
                <a:solidFill>
                  <a:srgbClr val="3A0CE4"/>
                </a:solidFill>
                <a:latin typeface="HP001 4 hàng" panose="020B0603050302020204" pitchFamily="34" charset="0"/>
              </a:rPr>
              <a:t> </a:t>
            </a: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nhỏ</a:t>
            </a:r>
            <a:r>
              <a:rPr lang="en-US" sz="2215" b="1" dirty="0">
                <a:solidFill>
                  <a:srgbClr val="3A0CE4"/>
                </a:solidFill>
                <a:latin typeface="HP001 4 hàng" panose="020B0603050302020204" pitchFamily="34" charset="0"/>
              </a:rPr>
              <a:t> </a:t>
            </a: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lại</a:t>
            </a:r>
            <a:endParaRPr lang="en-US" sz="2215" b="1" dirty="0">
              <a:solidFill>
                <a:srgbClr val="3A0CE4"/>
              </a:solidFill>
              <a:latin typeface="HP001 4 hàng" panose="020B0603050302020204" pitchFamily="34" charset="0"/>
            </a:endParaRPr>
          </a:p>
          <a:p>
            <a:pPr defTabSz="844083" eaLnBrk="1" fontAlgn="auto" hangingPunct="1">
              <a:spcBef>
                <a:spcPts val="369"/>
              </a:spcBef>
              <a:spcAft>
                <a:spcPts val="0"/>
              </a:spcAft>
            </a:pP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Lấy</a:t>
            </a:r>
            <a:r>
              <a:rPr lang="en-US" sz="2215" b="1" dirty="0">
                <a:solidFill>
                  <a:srgbClr val="3A0CE4"/>
                </a:solidFill>
                <a:latin typeface="HP001 4 hàng" panose="020B0603050302020204" pitchFamily="34" charset="0"/>
              </a:rPr>
              <a:t> </a:t>
            </a: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ốc</a:t>
            </a:r>
            <a:r>
              <a:rPr lang="en-US" sz="2215" b="1" dirty="0">
                <a:solidFill>
                  <a:srgbClr val="3A0CE4"/>
                </a:solidFill>
                <a:latin typeface="HP001 4 hàng" panose="020B0603050302020204" pitchFamily="34" charset="0"/>
              </a:rPr>
              <a:t> </a:t>
            </a: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làm</a:t>
            </a:r>
            <a:r>
              <a:rPr lang="en-US" sz="2215" b="1" dirty="0">
                <a:solidFill>
                  <a:srgbClr val="3A0CE4"/>
                </a:solidFill>
                <a:latin typeface="HP001 4 hàng" panose="020B0603050302020204" pitchFamily="34" charset="0"/>
              </a:rPr>
              <a:t> </a:t>
            </a: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nhà</a:t>
            </a:r>
            <a:endParaRPr lang="en-US" sz="2215" b="1" dirty="0">
              <a:solidFill>
                <a:srgbClr val="3A0CE4"/>
              </a:solidFill>
              <a:latin typeface="HP001 4 hàng" panose="020B0603050302020204" pitchFamily="34" charset="0"/>
            </a:endParaRPr>
          </a:p>
          <a:p>
            <a:pPr defTabSz="844083" eaLnBrk="1" fontAlgn="auto" hangingPunct="1">
              <a:spcBef>
                <a:spcPts val="462"/>
              </a:spcBef>
              <a:spcAft>
                <a:spcPts val="0"/>
              </a:spcAft>
            </a:pP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Cuộn</a:t>
            </a:r>
            <a:r>
              <a:rPr lang="en-US" sz="2215" b="1" dirty="0">
                <a:solidFill>
                  <a:srgbClr val="3A0CE4"/>
                </a:solidFill>
                <a:latin typeface="HP001 4 hàng" panose="020B0603050302020204" pitchFamily="34" charset="0"/>
              </a:rPr>
              <a:t> </a:t>
            </a: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trong</a:t>
            </a:r>
            <a:r>
              <a:rPr lang="en-US" sz="2215" b="1" dirty="0">
                <a:solidFill>
                  <a:srgbClr val="3A0CE4"/>
                </a:solidFill>
                <a:latin typeface="HP001 4 hàng" panose="020B0603050302020204" pitchFamily="34" charset="0"/>
              </a:rPr>
              <a:t> </a:t>
            </a: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vở</a:t>
            </a:r>
            <a:r>
              <a:rPr lang="en-US" sz="2215" b="1" dirty="0">
                <a:solidFill>
                  <a:srgbClr val="3A0CE4"/>
                </a:solidFill>
                <a:latin typeface="HP001 4 hàng" panose="020B0603050302020204" pitchFamily="34" charset="0"/>
              </a:rPr>
              <a:t> </a:t>
            </a: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ốc</a:t>
            </a:r>
            <a:endParaRPr lang="en-US" sz="2215" b="1" dirty="0">
              <a:solidFill>
                <a:srgbClr val="3A0CE4"/>
              </a:solidFill>
              <a:latin typeface="HP001 4 hàng" panose="020B0603050302020204" pitchFamily="34" charset="0"/>
            </a:endParaRPr>
          </a:p>
          <a:p>
            <a:pPr defTabSz="844083" eaLnBrk="1" fontAlgn="auto" hangingPunct="1">
              <a:spcBef>
                <a:spcPts val="462"/>
              </a:spcBef>
              <a:spcAft>
                <a:spcPts val="0"/>
              </a:spcAft>
            </a:pP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Như</a:t>
            </a:r>
            <a:r>
              <a:rPr lang="en-US" sz="2215" b="1" dirty="0">
                <a:solidFill>
                  <a:srgbClr val="3A0CE4"/>
                </a:solidFill>
                <a:latin typeface="HP001 4 hàng" panose="020B0603050302020204" pitchFamily="34" charset="0"/>
              </a:rPr>
              <a:t> </a:t>
            </a: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ngồi</a:t>
            </a:r>
            <a:r>
              <a:rPr lang="en-US" sz="2215" b="1" dirty="0">
                <a:solidFill>
                  <a:srgbClr val="3A0CE4"/>
                </a:solidFill>
                <a:latin typeface="HP001 4 hàng" panose="020B0603050302020204" pitchFamily="34" charset="0"/>
              </a:rPr>
              <a:t> long </a:t>
            </a:r>
            <a:r>
              <a:rPr lang="en-US" sz="2215" b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ba</a:t>
            </a:r>
            <a:r>
              <a:rPr lang="en-US" sz="2215" b="1" dirty="0">
                <a:solidFill>
                  <a:srgbClr val="3A0CE4"/>
                </a:solidFill>
                <a:latin typeface="HP001 4 hàng" panose="020B0603050302020204" pitchFamily="34" charset="0"/>
              </a:rPr>
              <a:t>!</a:t>
            </a:r>
          </a:p>
          <a:p>
            <a:pPr algn="ctr" defTabSz="844083" eaLnBrk="1" fontAlgn="auto" hangingPunct="1">
              <a:spcBef>
                <a:spcPts val="462"/>
              </a:spcBef>
              <a:spcAft>
                <a:spcPts val="0"/>
              </a:spcAft>
            </a:pPr>
            <a:r>
              <a:rPr lang="en-US" sz="2215" b="1" i="1" dirty="0" err="1">
                <a:solidFill>
                  <a:srgbClr val="3A0CE4"/>
                </a:solidFill>
                <a:latin typeface="HP001 4 hàng" panose="020B0603050302020204" pitchFamily="34" charset="0"/>
              </a:rPr>
              <a:t>Thụy</a:t>
            </a:r>
            <a:r>
              <a:rPr lang="en-US" sz="2215" b="1" i="1" dirty="0">
                <a:solidFill>
                  <a:srgbClr val="3A0CE4"/>
                </a:solidFill>
                <a:latin typeface="HP001 4 hàng" panose="020B0603050302020204" pitchFamily="34" charset="0"/>
              </a:rPr>
              <a:t> Anh</a:t>
            </a:r>
          </a:p>
        </p:txBody>
      </p:sp>
    </p:spTree>
    <p:extLst>
      <p:ext uri="{BB962C8B-B14F-4D97-AF65-F5344CB8AC3E}">
        <p14:creationId xmlns:p14="http://schemas.microsoft.com/office/powerpoint/2010/main" val="2624134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354058-3148-E858-E2FF-261C82627EBB}"/>
              </a:ext>
            </a:extLst>
          </p:cNvPr>
          <p:cNvSpPr txBox="1"/>
          <p:nvPr/>
        </p:nvSpPr>
        <p:spPr>
          <a:xfrm>
            <a:off x="823119" y="838200"/>
            <a:ext cx="13307361" cy="120032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9A4881-C431-5136-AD13-AA5E099458B2}"/>
              </a:ext>
            </a:extLst>
          </p:cNvPr>
          <p:cNvSpPr txBox="1"/>
          <p:nvPr/>
        </p:nvSpPr>
        <p:spPr>
          <a:xfrm>
            <a:off x="2270919" y="3276600"/>
            <a:ext cx="8582961" cy="286232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Khi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852320" y="1266918"/>
            <a:ext cx="5778272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PHẦN 2: ÔN TẬP (T 7)</a:t>
            </a: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9624</TotalTime>
  <Words>259</Words>
  <Application>Microsoft Office PowerPoint</Application>
  <PresentationFormat>Custom</PresentationFormat>
  <Paragraphs>43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#9Slide03 Quicksand</vt:lpstr>
      <vt:lpstr>Arial</vt:lpstr>
      <vt:lpstr>Arial-Rounded</vt:lpstr>
      <vt:lpstr>Calibri</vt:lpstr>
      <vt:lpstr>HP001 4 hàng</vt:lpstr>
      <vt:lpstr>HP001 4 hang 1 ô ly</vt:lpstr>
      <vt:lpstr>HP001 4H</vt:lpstr>
      <vt:lpstr>HP001 5H</vt:lpstr>
      <vt:lpstr>Times New Roman</vt:lpstr>
      <vt:lpstr>Default Design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Lê Tuấn Minh</cp:lastModifiedBy>
  <cp:revision>1020</cp:revision>
  <dcterms:created xsi:type="dcterms:W3CDTF">2008-09-09T22:52:10Z</dcterms:created>
  <dcterms:modified xsi:type="dcterms:W3CDTF">2022-07-01T04:43:12Z</dcterms:modified>
</cp:coreProperties>
</file>