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327" r:id="rId2"/>
    <p:sldId id="427" r:id="rId3"/>
    <p:sldId id="440" r:id="rId4"/>
    <p:sldId id="441" r:id="rId5"/>
    <p:sldId id="447" r:id="rId6"/>
    <p:sldId id="446" r:id="rId7"/>
    <p:sldId id="340" r:id="rId8"/>
  </p:sldIdLst>
  <p:sldSz cx="16276638" cy="9144000"/>
  <p:notesSz cx="6858000" cy="9144000"/>
  <p:custDataLst>
    <p:tags r:id="rId10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0000"/>
    <a:srgbClr val="0000CC"/>
    <a:srgbClr val="6600CC"/>
    <a:srgbClr val="FF0066"/>
    <a:srgbClr val="FF7C80"/>
    <a:srgbClr val="FF6600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876" autoAdjust="0"/>
    <p:restoredTop sz="94660"/>
  </p:normalViewPr>
  <p:slideViewPr>
    <p:cSldViewPr>
      <p:cViewPr varScale="1">
        <p:scale>
          <a:sx n="63" d="100"/>
          <a:sy n="63" d="100"/>
        </p:scale>
        <p:origin x="-446" y="-82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EB5B8007-F28A-4C3E-A48D-DDE012D8153F}" type="slidenum">
              <a:rPr lang="en-US" altLang="en-US" sz="1200">
                <a:cs typeface="Arial" charset="0"/>
              </a:rPr>
              <a:pPr algn="r" eaLnBrk="1" hangingPunct="1"/>
              <a:t>7</a:t>
            </a:fld>
            <a:endParaRPr lang="en-US" altLang="en-US" sz="1200">
              <a:cs typeface="Arial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77825" y="685800"/>
            <a:ext cx="610235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en-US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png"/><Relationship Id="rId7" Type="http://schemas.openxmlformats.org/officeDocument/2006/relationships/image" Target="../media/image7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gif"/><Relationship Id="rId5" Type="http://schemas.openxmlformats.org/officeDocument/2006/relationships/image" Target="../media/image5.wm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……</a:t>
            </a:r>
          </a:p>
        </p:txBody>
      </p:sp>
      <p:pic>
        <p:nvPicPr>
          <p:cNvPr id="2051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677" y="5443538"/>
            <a:ext cx="2034580" cy="264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7" name="Text Box 14"/>
          <p:cNvSpPr txBox="1">
            <a:spLocks noChangeArrowheads="1"/>
          </p:cNvSpPr>
          <p:nvPr/>
        </p:nvSpPr>
        <p:spPr bwMode="auto">
          <a:xfrm>
            <a:off x="1737519" y="4343401"/>
            <a:ext cx="11974903" cy="1822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29: BÁC SỸ Y –ÉC -XANH(T3)</a:t>
            </a:r>
          </a:p>
        </p:txBody>
      </p:sp>
      <p:sp>
        <p:nvSpPr>
          <p:cNvPr id="2059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sp>
        <p:nvSpPr>
          <p:cNvPr id="2054" name="Text Box 18"/>
          <p:cNvSpPr txBox="1">
            <a:spLocks noChangeArrowheads="1"/>
          </p:cNvSpPr>
          <p:nvPr/>
        </p:nvSpPr>
        <p:spPr bwMode="auto">
          <a:xfrm>
            <a:off x="2557757" y="7200900"/>
            <a:ext cx="5974560" cy="884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 i="1">
                <a:solidFill>
                  <a:srgbClr val="FF0066"/>
                </a:solidFill>
                <a:latin typeface="Times New Roman" pitchFamily="18" charset="0"/>
              </a:rPr>
              <a:t>Giáo viên:</a:t>
            </a:r>
          </a:p>
          <a:p>
            <a:pPr eaLnBrk="1" hangingPunct="1"/>
            <a:r>
              <a:rPr lang="en-US" altLang="en-US" sz="2400" b="1" i="1">
                <a:solidFill>
                  <a:srgbClr val="FF0066"/>
                </a:solidFill>
                <a:latin typeface="Times New Roman" pitchFamily="18" charset="0"/>
              </a:rPr>
              <a:t>Lớp:  3</a:t>
            </a:r>
          </a:p>
        </p:txBody>
      </p:sp>
      <p:pic>
        <p:nvPicPr>
          <p:cNvPr id="2055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0079" y="6229986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112658" y="331495"/>
            <a:ext cx="2081213" cy="2669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3122398" y="413107"/>
            <a:ext cx="2089150" cy="249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" name="Picture 7" descr="BƯỚM 58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61410">
            <a:off x="13131113" y="984250"/>
            <a:ext cx="1474263" cy="192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8" descr="animal-14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49684" y="5964239"/>
            <a:ext cx="1416132" cy="1030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 descr="POINSET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8632" y="5111880"/>
            <a:ext cx="4334745" cy="3092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9" grpId="0"/>
      <p:bldP spid="2059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9" name="Text Box 14"/>
          <p:cNvSpPr txBox="1">
            <a:spLocks noChangeArrowheads="1"/>
          </p:cNvSpPr>
          <p:nvPr/>
        </p:nvSpPr>
        <p:spPr bwMode="auto">
          <a:xfrm>
            <a:off x="975519" y="1131678"/>
            <a:ext cx="13639800" cy="1360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29: BÁC SỸ Y – ÉC -XANH(T3)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NGHE -VIẾT -BÁC SỸ Y –ÉC –XANH-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Ngừng</a:t>
            </a:r>
            <a:r>
              <a:rPr lang="en-US" sz="32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chút</a:t>
            </a:r>
            <a:r>
              <a:rPr lang="en-US" sz="32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32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yên</a:t>
            </a:r>
            <a:r>
              <a:rPr lang="en-US" sz="32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1210115" y="2576623"/>
            <a:ext cx="4191000" cy="677108"/>
            <a:chOff x="1504601" y="1842647"/>
            <a:chExt cx="3733800" cy="677108"/>
          </a:xfrm>
        </p:grpSpPr>
        <p:sp>
          <p:nvSpPr>
            <p:cNvPr id="20" name="Rectangle 19"/>
            <p:cNvSpPr/>
            <p:nvPr/>
          </p:nvSpPr>
          <p:spPr>
            <a:xfrm>
              <a:off x="1504601" y="1842647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Nghe –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Viết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1673234" y="2519755"/>
              <a:ext cx="26068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5" name="Rectangle 24"/>
          <p:cNvSpPr/>
          <p:nvPr/>
        </p:nvSpPr>
        <p:spPr>
          <a:xfrm>
            <a:off x="442119" y="3581400"/>
            <a:ext cx="15163800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Ngừng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chút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-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Tuy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ngôi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đích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ngôi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ta.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đứa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bổn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phận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đỡ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lẫn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Toi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rời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khỏi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Nha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Trang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hồn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yên</a:t>
            </a: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r"/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Theo Cao Linh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Quân</a:t>
            </a:r>
            <a:endParaRPr lang="vi-VN" sz="4000" b="1" i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493491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9" name="Text Box 14"/>
          <p:cNvSpPr txBox="1">
            <a:spLocks noChangeArrowheads="1"/>
          </p:cNvSpPr>
          <p:nvPr/>
        </p:nvSpPr>
        <p:spPr bwMode="auto">
          <a:xfrm>
            <a:off x="3185319" y="1266918"/>
            <a:ext cx="7772399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NGHE -VIẾT -BÁC SỸ Y –ÉC –XANH</a:t>
            </a:r>
            <a:endParaRPr lang="en-US" sz="32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937295" y="2802432"/>
            <a:ext cx="981129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Trái Đất, Nha Trang, ...</a:t>
            </a:r>
            <a:endParaRPr lang="en-US" sz="36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508919" y="1981200"/>
            <a:ext cx="4191000" cy="677108"/>
            <a:chOff x="1508919" y="1888664"/>
            <a:chExt cx="3733800" cy="677108"/>
          </a:xfrm>
        </p:grpSpPr>
        <p:sp>
          <p:nvSpPr>
            <p:cNvPr id="20" name="Rectangle 1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2. Viết từ khó.</a:t>
              </a: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1673234" y="2519755"/>
              <a:ext cx="26068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2" name="Rectangle 21"/>
          <p:cNvSpPr/>
          <p:nvPr/>
        </p:nvSpPr>
        <p:spPr>
          <a:xfrm>
            <a:off x="1588547" y="6808857"/>
            <a:ext cx="1026849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Hai bạn trong bàn đổi vở và soát lỗi cho nhau.</a:t>
            </a:r>
            <a:endParaRPr lang="vi-VN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1698539" y="5823718"/>
            <a:ext cx="7086600" cy="677108"/>
            <a:chOff x="1508919" y="1888664"/>
            <a:chExt cx="6313517" cy="677108"/>
          </a:xfrm>
        </p:grpSpPr>
        <p:sp>
          <p:nvSpPr>
            <p:cNvPr id="24" name="Rectangle 23"/>
            <p:cNvSpPr/>
            <p:nvPr/>
          </p:nvSpPr>
          <p:spPr>
            <a:xfrm>
              <a:off x="1508919" y="1888664"/>
              <a:ext cx="6313517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3.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Đổi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vở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soát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lỗi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cho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nhau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  <p:cxnSp>
          <p:nvCxnSpPr>
            <p:cNvPr id="26" name="Straight Connector 25"/>
            <p:cNvCxnSpPr/>
            <p:nvPr/>
          </p:nvCxnSpPr>
          <p:spPr>
            <a:xfrm>
              <a:off x="1673227" y="2519755"/>
              <a:ext cx="496934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1A6F6B45-9D3B-A61F-16CB-9297441B4FA7}"/>
              </a:ext>
            </a:extLst>
          </p:cNvPr>
          <p:cNvSpPr txBox="1"/>
          <p:nvPr/>
        </p:nvSpPr>
        <p:spPr>
          <a:xfrm>
            <a:off x="1913281" y="3756794"/>
            <a:ext cx="11254238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nl-NL" sz="4000" b="1" i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+ Viết hoa tên bài và các chữ đầu câu.</a:t>
            </a:r>
            <a:endParaRPr lang="en-US" sz="3600" b="1" i="1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nl-NL" sz="4000" b="1" i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+ Giữa các cụm từ trong mỗi câu có dấu phẩy.</a:t>
            </a:r>
            <a:endParaRPr lang="en-US" sz="3600" b="1" i="1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nl-NL" sz="4000" b="1" i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+ Viết dấu gạch ngang trước lời thoại của nhân vật.</a:t>
            </a:r>
            <a:endParaRPr lang="en-US" sz="3600" b="1" i="1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3818042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2" grpId="0"/>
      <p:bldP spid="2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" name="Rectangle 1"/>
          <p:cNvSpPr/>
          <p:nvPr/>
        </p:nvSpPr>
        <p:spPr>
          <a:xfrm>
            <a:off x="883588" y="2828390"/>
            <a:ext cx="1449373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2: Tìm tên người nước ngoài viết đúng và chép vào vở:</a:t>
            </a:r>
            <a:endParaRPr lang="vi-VN" sz="3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508919" y="1981200"/>
            <a:ext cx="4191000" cy="677108"/>
            <a:chOff x="1508919" y="1888664"/>
            <a:chExt cx="3733800" cy="677108"/>
          </a:xfrm>
        </p:grpSpPr>
        <p:sp>
          <p:nvSpPr>
            <p:cNvPr id="20" name="Rectangle 1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4. Luyện tập.</a:t>
              </a: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1673234" y="2519755"/>
              <a:ext cx="2362477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9" name="Rectangle 28"/>
          <p:cNvSpPr/>
          <p:nvPr/>
        </p:nvSpPr>
        <p:spPr>
          <a:xfrm>
            <a:off x="580923" y="3759383"/>
            <a:ext cx="3063082" cy="707886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/>
            <a:r>
              <a:rPr lang="nl-NL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Y-éc-Xanh</a:t>
            </a:r>
            <a:endParaRPr lang="vi-VN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1475202" y="3752605"/>
            <a:ext cx="1796582" cy="707886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r>
              <a:rPr lang="nl-NL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Ê- li-át</a:t>
            </a:r>
            <a:endParaRPr lang="vi-VN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5331656" y="3819886"/>
            <a:ext cx="2316187" cy="707886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r>
              <a:rPr lang="nl-NL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Cô- li-A</a:t>
            </a:r>
            <a:endParaRPr lang="vi-VN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580923" y="6381632"/>
            <a:ext cx="9196048" cy="7665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nl-NL" sz="4000" b="1" i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nl-NL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Ê-li-át, </a:t>
            </a:r>
            <a:r>
              <a:rPr 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Oan</a:t>
            </a:r>
            <a:r>
              <a:rPr 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Đi-xni</a:t>
            </a:r>
            <a:r>
              <a:rPr 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An-</a:t>
            </a:r>
            <a:r>
              <a:rPr 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đéc</a:t>
            </a:r>
            <a:r>
              <a:rPr 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-xen, Si-skin</a:t>
            </a:r>
            <a:endParaRPr lang="en-US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 Box 14">
            <a:extLst>
              <a:ext uri="{FF2B5EF4-FFF2-40B4-BE49-F238E27FC236}">
                <a16:creationId xmlns:a16="http://schemas.microsoft.com/office/drawing/2014/main" xmlns="" id="{77354C41-27B0-1437-6E03-597940E72C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5319" y="1266918"/>
            <a:ext cx="7772399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NGHE -VIẾT -BÁC SỸ Y –ÉC –XANH</a:t>
            </a:r>
            <a:endParaRPr lang="en-US" sz="32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xmlns="" id="{B1B0104B-6E60-5957-DF1E-5F46AEFCE234}"/>
              </a:ext>
            </a:extLst>
          </p:cNvPr>
          <p:cNvSpPr/>
          <p:nvPr/>
        </p:nvSpPr>
        <p:spPr>
          <a:xfrm>
            <a:off x="11523288" y="4660239"/>
            <a:ext cx="3266569" cy="707886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r>
              <a:rPr lang="nl-NL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Oan- Đi -xni</a:t>
            </a:r>
            <a:endParaRPr lang="vi-VN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xmlns="" id="{CDF95DCC-ED73-5DEC-3DB6-953A286193F9}"/>
              </a:ext>
            </a:extLst>
          </p:cNvPr>
          <p:cNvSpPr/>
          <p:nvPr/>
        </p:nvSpPr>
        <p:spPr>
          <a:xfrm>
            <a:off x="580923" y="4893536"/>
            <a:ext cx="1855991" cy="707886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r>
              <a:rPr lang="nl-NL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Si-skin</a:t>
            </a:r>
            <a:endParaRPr lang="vi-VN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xmlns="" id="{D6A1F891-FC44-DDA6-28F6-FCBCD98CAD1F}"/>
              </a:ext>
            </a:extLst>
          </p:cNvPr>
          <p:cNvSpPr/>
          <p:nvPr/>
        </p:nvSpPr>
        <p:spPr>
          <a:xfrm>
            <a:off x="5346737" y="4822873"/>
            <a:ext cx="3063082" cy="707886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/>
            <a:r>
              <a:rPr lang="nl-NL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An-đéc-xen</a:t>
            </a:r>
            <a:endParaRPr lang="vi-VN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7543708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9" grpId="0" animBg="1"/>
      <p:bldP spid="30" grpId="0" animBg="1"/>
      <p:bldP spid="31" grpId="0" animBg="1"/>
      <p:bldP spid="32" grpId="0"/>
      <p:bldP spid="25" grpId="0" animBg="1"/>
      <p:bldP spid="26" grpId="0" animBg="1"/>
      <p:bldP spid="2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" name="Rectangle 1"/>
          <p:cNvSpPr/>
          <p:nvPr/>
        </p:nvSpPr>
        <p:spPr>
          <a:xfrm>
            <a:off x="883588" y="2828390"/>
            <a:ext cx="1449373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3: </a:t>
            </a:r>
            <a:r>
              <a:rPr lang="nl-NL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 tên riêng địa lí nước ngoài viết đúng và chép vào vở:</a:t>
            </a:r>
            <a:endParaRPr lang="vi-VN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508919" y="1981200"/>
            <a:ext cx="4191000" cy="677108"/>
            <a:chOff x="1508919" y="1888664"/>
            <a:chExt cx="3733800" cy="677108"/>
          </a:xfrm>
        </p:grpSpPr>
        <p:sp>
          <p:nvSpPr>
            <p:cNvPr id="20" name="Rectangle 1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4. Luyện tập.</a:t>
              </a: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1673234" y="2519755"/>
              <a:ext cx="2362477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9" name="Rectangle 28"/>
          <p:cNvSpPr/>
          <p:nvPr/>
        </p:nvSpPr>
        <p:spPr>
          <a:xfrm>
            <a:off x="580923" y="3759383"/>
            <a:ext cx="3063082" cy="707886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/>
            <a:r>
              <a:rPr lang="nl-NL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Ô-lim-pi-a</a:t>
            </a:r>
            <a:endParaRPr lang="vi-VN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1475202" y="3752605"/>
            <a:ext cx="1796582" cy="707886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r>
              <a:rPr lang="nl-NL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Hy lạp</a:t>
            </a:r>
            <a:endParaRPr lang="vi-VN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5331656" y="3819886"/>
            <a:ext cx="2316187" cy="707886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/>
            <a:r>
              <a:rPr lang="nl-NL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Pháp</a:t>
            </a:r>
            <a:endParaRPr lang="vi-VN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580923" y="6381632"/>
            <a:ext cx="9196048" cy="7665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nl-NL" sz="4000" b="1" i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Ô-</a:t>
            </a:r>
            <a:r>
              <a:rPr 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lim</a:t>
            </a:r>
            <a:r>
              <a:rPr 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-pi-a, </a:t>
            </a:r>
            <a:r>
              <a:rPr 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</a:t>
            </a:r>
            <a:r>
              <a:rPr 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Đan</a:t>
            </a:r>
            <a:r>
              <a:rPr 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 Box 14">
            <a:extLst>
              <a:ext uri="{FF2B5EF4-FFF2-40B4-BE49-F238E27FC236}">
                <a16:creationId xmlns:a16="http://schemas.microsoft.com/office/drawing/2014/main" xmlns="" id="{77354C41-27B0-1437-6E03-597940E72C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5319" y="1266918"/>
            <a:ext cx="7772399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NGHE -VIẾT -BÁC SỸ Y –ÉC –XANH</a:t>
            </a:r>
            <a:endParaRPr lang="en-US" sz="32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xmlns="" id="{B1B0104B-6E60-5957-DF1E-5F46AEFCE234}"/>
              </a:ext>
            </a:extLst>
          </p:cNvPr>
          <p:cNvSpPr/>
          <p:nvPr/>
        </p:nvSpPr>
        <p:spPr>
          <a:xfrm>
            <a:off x="11523288" y="4660239"/>
            <a:ext cx="2558631" cy="707886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r>
              <a:rPr lang="nl-NL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Đan Mạch</a:t>
            </a:r>
            <a:endParaRPr lang="vi-VN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xmlns="" id="{CDF95DCC-ED73-5DEC-3DB6-953A286193F9}"/>
              </a:ext>
            </a:extLst>
          </p:cNvPr>
          <p:cNvSpPr/>
          <p:nvPr/>
        </p:nvSpPr>
        <p:spPr>
          <a:xfrm>
            <a:off x="580923" y="4893536"/>
            <a:ext cx="3128451" cy="707886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r>
              <a:rPr lang="nl-NL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Hàn Quốc</a:t>
            </a:r>
            <a:endParaRPr lang="vi-VN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xmlns="" id="{D6A1F891-FC44-DDA6-28F6-FCBCD98CAD1F}"/>
              </a:ext>
            </a:extLst>
          </p:cNvPr>
          <p:cNvSpPr/>
          <p:nvPr/>
        </p:nvSpPr>
        <p:spPr>
          <a:xfrm>
            <a:off x="5346737" y="4822873"/>
            <a:ext cx="2301106" cy="707886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/>
            <a:r>
              <a:rPr lang="nl-NL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Xơ - Un</a:t>
            </a:r>
            <a:endParaRPr lang="vi-VN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xmlns="" id="{54C14DA5-E5E3-E672-8E51-9F6DB875DBB2}"/>
              </a:ext>
            </a:extLst>
          </p:cNvPr>
          <p:cNvSpPr/>
          <p:nvPr/>
        </p:nvSpPr>
        <p:spPr>
          <a:xfrm>
            <a:off x="544063" y="7017915"/>
            <a:ext cx="11811000" cy="7665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nl-NL" sz="4000" b="1" i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 4: </a:t>
            </a:r>
            <a:r>
              <a:rPr 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sửa</a:t>
            </a:r>
            <a:r>
              <a:rPr 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sai</a:t>
            </a:r>
            <a:r>
              <a:rPr 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1058198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9" grpId="0" animBg="1"/>
      <p:bldP spid="30" grpId="0" animBg="1"/>
      <p:bldP spid="31" grpId="0" animBg="1"/>
      <p:bldP spid="32" grpId="0"/>
      <p:bldP spid="25" grpId="0" animBg="1"/>
      <p:bldP spid="26" grpId="0" animBg="1"/>
      <p:bldP spid="27" grpId="0" animBg="1"/>
      <p:bldP spid="2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2E99FF2A-0A83-0265-01AD-D8C980139E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5821" y="437322"/>
            <a:ext cx="965202" cy="76200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7B1A8350-A484-76F4-6BEE-14859C5FB02F}"/>
              </a:ext>
            </a:extLst>
          </p:cNvPr>
          <p:cNvSpPr/>
          <p:nvPr/>
        </p:nvSpPr>
        <p:spPr>
          <a:xfrm>
            <a:off x="1742820" y="437322"/>
            <a:ext cx="13918856" cy="7665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4000" b="1" i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Sưu</a:t>
            </a:r>
            <a:r>
              <a:rPr lang="en-US" sz="4000" b="1" i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tầm</a:t>
            </a:r>
            <a:r>
              <a:rPr lang="en-US" sz="4000" b="1" i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4000" b="1" i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đọc</a:t>
            </a:r>
            <a:r>
              <a:rPr lang="en-US" sz="4000" b="1" i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sách</a:t>
            </a:r>
            <a:r>
              <a:rPr lang="en-US" sz="4000" b="1" i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báo</a:t>
            </a:r>
            <a:r>
              <a:rPr lang="en-US" sz="4000" b="1" i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viết</a:t>
            </a:r>
            <a:r>
              <a:rPr lang="en-US" sz="4000" b="1" i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sz="4000" b="1" i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4000" b="1" i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nổi</a:t>
            </a:r>
            <a:r>
              <a:rPr lang="en-US" sz="4000" b="1" i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tiếng</a:t>
            </a:r>
            <a:r>
              <a:rPr lang="en-US" sz="4000" b="1" i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trên</a:t>
            </a:r>
            <a:r>
              <a:rPr lang="en-US" sz="4000" b="1" i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thế</a:t>
            </a:r>
            <a:r>
              <a:rPr lang="en-US" sz="4000" b="1" i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giới</a:t>
            </a:r>
            <a:r>
              <a:rPr lang="en-US" sz="4000" b="1" i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87A94851-DC51-0E00-79F1-8D8AEAF415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3519" y="1600200"/>
            <a:ext cx="7523848" cy="38862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62EF4F3D-A349-71C8-0F7D-A438FF1413D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98741" y="1600200"/>
            <a:ext cx="7555782" cy="5867707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9EA1EC37-1165-846F-F4FF-D777067FC2C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83660" y="7543800"/>
            <a:ext cx="7370741" cy="766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5614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Anh dep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3" y="388938"/>
            <a:ext cx="14920252" cy="875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WordArt 3"/>
          <p:cNvSpPr>
            <a:spLocks noChangeArrowheads="1" noChangeShapeType="1" noTextEdit="1"/>
          </p:cNvSpPr>
          <p:nvPr/>
        </p:nvSpPr>
        <p:spPr bwMode="auto">
          <a:xfrm>
            <a:off x="209917" y="3657600"/>
            <a:ext cx="15617822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3,1047787239,C:\Users\Tailieu\Documents\Bai giang duong truong son_pptx\Media.ppcx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9598</TotalTime>
  <Words>434</Words>
  <Application>Microsoft Office PowerPoint</Application>
  <PresentationFormat>Custom</PresentationFormat>
  <Paragraphs>54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Admin</cp:lastModifiedBy>
  <cp:revision>1057</cp:revision>
  <dcterms:created xsi:type="dcterms:W3CDTF">2008-09-09T22:52:10Z</dcterms:created>
  <dcterms:modified xsi:type="dcterms:W3CDTF">2022-08-17T17:00:00Z</dcterms:modified>
</cp:coreProperties>
</file>