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69" r:id="rId7"/>
    <p:sldId id="267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5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6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hyperlink" Target="https://g.co/gemini/share/15a02c63c32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ÔN TẬP CÁC SỐ ĐẾN 1000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5" y="6096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&lt;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=</a:t>
              </a:r>
              <a:endParaRPr lang="en-US" sz="4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312</a:t>
              </a:r>
              <a:endParaRPr lang="en-US" sz="3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313</a:t>
              </a:r>
              <a:endParaRPr lang="en-US" sz="3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314</a:t>
              </a:r>
              <a:endParaRPr lang="en-US" sz="36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316</a:t>
              </a:r>
              <a:endParaRPr lang="en-US" sz="3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317</a:t>
              </a:r>
              <a:endParaRPr lang="en-US" sz="3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318</a:t>
              </a:r>
              <a:endParaRPr lang="en-US" sz="3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998</a:t>
              </a:r>
              <a:endParaRPr lang="en-US" sz="3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997</a:t>
              </a:r>
              <a:endParaRPr lang="en-US" sz="36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996</a:t>
              </a:r>
              <a:endParaRPr lang="en-US" sz="36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994</a:t>
              </a:r>
              <a:endParaRPr lang="en-US" sz="36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993</a:t>
              </a:r>
              <a:endParaRPr lang="en-US" sz="36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992</a:t>
              </a:r>
              <a:endParaRPr lang="en-US" sz="3600"/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513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351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315 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737519" y="25908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TRÒ CHƠI : KÉO THẢ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2719" y="4953000"/>
            <a:ext cx="642233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g.co/gemini/share/15a02c63c328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7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 cân nặng          kg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 cân nặng         kg?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CB36EF8-3E86-4E1F-AE5E-19F72BC2228E}"/>
  <p:tag name="ISPRING_RESOURCE_FOLDER" val="D:\Giáo án PP Toán 3 - KNTTVCS - HK1\Tuan 1\Bai 1 On tap cac so den 1000 (T2)\"/>
  <p:tag name="ISPRING_PRESENTATION_PATH" val="D:\Giáo án PP Toán 3 - KNTTVCS - HK1\Tuan 1\Bai 1 On tap cac so den 1000 (T2).pptx"/>
  <p:tag name="ISPRING_PROJECT_VERSION" val="9.32"/>
  <p:tag name="ISPRING_PROJECT_FOLDER_UPDATED" val="1"/>
  <p:tag name="ISPRING_LMS_API_VERSION" val="SCORM 2004 (4th edition)"/>
  <p:tag name="ISPRING_ULTRA_SCORM_COURSE_ID" val="EF25BFD6-D926-459C-BBC0-A20BFADD0E5B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1 On tap cac so den 1000 (T2)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v\uFFFDW6{2CA004F4-1C73-4D60-91DC-24D16BD44B0C}&quot;,&quot;D:\\SCROM&quot;]]"/>
  <p:tag name="ISPRING_SCORM_RATE_QUIZZES" val="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C4C3CF-AA1D-4143-84F6-DCE79EFF6CE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0AB830-753F-456B-AD78-E93C662D01B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2D6D6E-F36C-4D21-8ED3-DEDE6C17C2A6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7E96A9-2AFE-479E-8F66-AED0D8881254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4A639-DB3E-421A-A6E2-ACA35A9E4F0C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E0156F-8D87-4491-AF5E-AE689DC66B1A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13A0A3-6888-4B8F-892D-0BD489E1899D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6E0007-0E9D-4768-A195-D8206F5E427D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310</Words>
  <Application>Microsoft Office PowerPoint</Application>
  <PresentationFormat>Custom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On tap cac so den 1000 (T2)</dc:title>
  <dc:creator>Admin</dc:creator>
  <cp:lastModifiedBy>Admin</cp:lastModifiedBy>
  <cp:revision>161</cp:revision>
  <dcterms:created xsi:type="dcterms:W3CDTF">2022-07-10T01:37:20Z</dcterms:created>
  <dcterms:modified xsi:type="dcterms:W3CDTF">2025-08-18T07:19:33Z</dcterms:modified>
</cp:coreProperties>
</file>