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07" r:id="rId3"/>
    <p:sldId id="439" r:id="rId4"/>
    <p:sldId id="427" r:id="rId5"/>
    <p:sldId id="428" r:id="rId6"/>
    <p:sldId id="426" r:id="rId7"/>
    <p:sldId id="436" r:id="rId8"/>
    <p:sldId id="437" r:id="rId9"/>
    <p:sldId id="438" r:id="rId10"/>
    <p:sldId id="433" r:id="rId11"/>
    <p:sldId id="440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0" d="100"/>
          <a:sy n="50" d="100"/>
        </p:scale>
        <p:origin x="568" y="4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06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wm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BÁT TRANG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NGÀY GẶP LẠI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517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Lô Nhật Lệ</a:t>
            </a: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THĂM QUÊ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Nói và nghe.	         MÙA HÈ CỦA EM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Kể về điều em nhớ nhất trong kì nghỉ hè vừa qua.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0" t="43556" r="2620" b="15556"/>
          <a:stretch/>
        </p:blipFill>
        <p:spPr bwMode="auto">
          <a:xfrm>
            <a:off x="12329319" y="3561807"/>
            <a:ext cx="3667540" cy="482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58" y="4343400"/>
            <a:ext cx="5391740" cy="4038600"/>
          </a:xfrm>
          <a:prstGeom prst="rect">
            <a:avLst/>
          </a:prstGeom>
        </p:spPr>
      </p:pic>
      <p:pic>
        <p:nvPicPr>
          <p:cNvPr id="1030" name="Picture 6" descr="Thêm kỳ nghỉ hè đặc biệt - Báo Quảng Ninh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4441348"/>
            <a:ext cx="6021159" cy="39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THĂM QUÊ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Nói và nghe.	         MÙA HÈ CỦA EM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3" y="2971800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Mùa hè năm nay của em có gì khác với mùa hè năm ngoái.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Tuyệt Chiêu Cho Một Kỳ Nghỉ Hè Đáng Nhớ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b="20656"/>
          <a:stretch/>
        </p:blipFill>
        <p:spPr bwMode="auto">
          <a:xfrm>
            <a:off x="10980573" y="4267200"/>
            <a:ext cx="480053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ụ huynh “bấn loạn” khi con nghỉ hè | Tin tức Onl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/>
          <a:stretch/>
        </p:blipFill>
        <p:spPr bwMode="auto">
          <a:xfrm>
            <a:off x="5993533" y="4290835"/>
            <a:ext cx="4583186" cy="332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àm gì để đảm bảo sức khỏe cho trẻ trong kỳ nghỉ hè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4" y="4260355"/>
            <a:ext cx="4934585" cy="34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43859" r="53389" b="22807"/>
          <a:stretch/>
        </p:blipFill>
        <p:spPr bwMode="auto">
          <a:xfrm>
            <a:off x="289719" y="762000"/>
            <a:ext cx="1562019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1: Từ đầu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 cậu này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2: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bầu trời xanh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3: Tiếp theo cho đến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ừ nhỉ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Đoạn 4: Còn lại.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04119" y="4438380"/>
            <a:ext cx="140482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Sơn về quê từ đầu hè,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37719" y="307788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19" y="3094495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1519" y="3089414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81319" y="3102114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414920" y="3102114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91319" y="3102114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1: Tìm những chi tiết thể hiện niềm vui khi gặp lại nhau của Chi và Sơn?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Sơn vẫy rối rít; Sơn cho Chi một chiếc diều rất xinh; Chi mừng rỡ chạy ra; Hai bạn có bao nhiêu chuyện kể với nhau.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2: Sơn đã có những tải nghiệm gì trong mùa hè?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Sơn theo ông bà đi trồng rau, câu cá; cùng các bạn đi thả diều.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Trải nghiệm mùa hè của Chi có gì khác với Sơn.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962400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Trải nghiệm của Chi: ở nhà được bố tập xe đạp. Còn Sơn về quê theo ông bà trồng rau, câu cá, theo các bạn thả diều.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Theo em, vì sao khi đi học, Mùa hè sẽ theo các bạn vào lớp? Chọn câu trả lời hoặc ý kiến khác của em.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4679990"/>
            <a:ext cx="1021080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Vì các bạn vẫn nhớ chuyện mùa hè.</a:t>
            </a:r>
          </a:p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Vì các bạn sẽ kể cho nhau nghe những chuyện về mùa hè.</a:t>
            </a:r>
          </a:p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Vì các bạn sẽ mang những đồ vật kỉ niệm của mùa hè đến lớp.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623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02916" y="4346198"/>
              <a:ext cx="8137525" cy="31700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văn cho biết t</a:t>
              </a:r>
              <a:r>
                <a:rPr lang="nl-NL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rải nghiệm mùa hè của các bạn nhỏ rất thú vị và đáng nhớ, dù ở nhà hoặc được đi đến những nơi xa, dù ở thành phố hay nông thôn</a:t>
              </a:r>
              <a:r>
                <a:rPr lang="nl-NL" sz="4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  <p:tag name="ISPRING_LMS_API_VERSION" val="SCORM 2004 (4th edition)"/>
  <p:tag name="ISPRING_ULTRA_SCORM_COURSE_ID" val="EC3E7E6F-1B48-4C56-8078-8CEA1A39387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J\u000F\n${0B92D87F-9DCF-4AA7-ABC2-10FD8448C438}&quot;,&quot;D:\\GA HĐTN, TTC, TV TC lớp 3\\Tiếng Việt\\Tuan 1\\Bai 1 Ngay gap lai (T1,2)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. Ngày gặp lại (t1,2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D4DBC3-C9CB-41FE-AC02-7673ACA4A8F4}:4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740E4D-2AA7-4D63-A8BE-4E1FC2883D9F}:4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F9D23C-081B-47B8-B16F-1A864BE423DD}:4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  <p:tag name="GENSWF_SLIDE_UID" val="{7265A781-0DE5-4BBD-8E69-3DD3DEC19363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49B64A-0329-4C2E-9292-E567ADBB382B}:3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E5D52F-7D8D-4998-B5EC-01CB508F492E}:4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9C777-E76E-4EC3-BA4F-616E7C5F7452}:4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0EB28A-4B9D-4DDD-9324-F6369C74257B}:4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5BF96A-141F-437C-84DE-CDAF11F7246D}:4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B8A9CC-C78C-4171-9E11-22CA8BB17C56}:4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B32B7F-1630-421B-BB5B-A58B4870A553}:4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B801D0-3F73-42E4-93D1-665F7D4F0685}:43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9420</TotalTime>
  <Words>796</Words>
  <Application>Microsoft Office PowerPoint</Application>
  <PresentationFormat>Custom</PresentationFormat>
  <Paragraphs>107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1. Ngày gặp lại (t1,2)</dc:title>
  <dc:creator>Le Hong Minh</dc:creator>
  <cp:lastModifiedBy>Nhật Lệ lô</cp:lastModifiedBy>
  <cp:revision>1020</cp:revision>
  <dcterms:created xsi:type="dcterms:W3CDTF">2008-09-09T22:52:10Z</dcterms:created>
  <dcterms:modified xsi:type="dcterms:W3CDTF">2025-09-10T13:54:35Z</dcterms:modified>
</cp:coreProperties>
</file>