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30" r:id="rId3"/>
  </p:sldMasterIdLst>
  <p:notesMasterIdLst>
    <p:notesMasterId r:id="rId7"/>
  </p:notesMasterIdLst>
  <p:sldIdLst>
    <p:sldId id="433" r:id="rId4"/>
    <p:sldId id="288" r:id="rId5"/>
    <p:sldId id="43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FD5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238" autoAdjust="0"/>
  </p:normalViewPr>
  <p:slideViewPr>
    <p:cSldViewPr snapToGrid="0">
      <p:cViewPr varScale="1">
        <p:scale>
          <a:sx n="59" d="100"/>
          <a:sy n="59" d="100"/>
        </p:scale>
        <p:origin x="9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F5A8A-DCC0-4B21-9A3D-DED271A9F7A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E154D-CE65-4FC9-9C54-DFB93262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1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6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78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60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35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430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8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876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94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485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35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360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348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12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57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066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4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39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298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07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7CA55-644A-5F59-9CF3-151364EE2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A6E61-AB85-57E5-D85A-F284F60BA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F8BA8-1058-3B01-C858-6794156F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7CFA-697B-6EBD-FAC9-C639AA13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A7480-0FBD-206A-6C55-51FB2DE7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61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2FE95-1687-C568-0B70-D93F78C7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B9E36-7EB0-FFEE-E5E4-A40268F6D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22D24-1B0C-8E1C-2890-7C2EDF48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2BD89-05EC-AE0F-F502-6A7BDA07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871B0-9848-74D4-E123-A4B41341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01683-B8EE-F4D7-3A1E-352CB21A0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841" y="1312945"/>
            <a:ext cx="2688349" cy="268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A5664-44A5-A93B-0BB1-189B09034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36" y="1690688"/>
            <a:ext cx="2688349" cy="26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5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7BA31-969D-51D0-F5E7-80A964D7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88540-8A7B-58F9-3D37-FEF5520BB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80A11-5E00-2665-61EC-D444C447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FB50-B290-BA9D-EC40-624088DE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6675A-ACE5-1058-5B7E-DD0199EE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03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616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3C108-86E1-2E30-000E-F27F4B436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E6977-944F-0DC3-590E-306A0EDA9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8B665-48B7-2CF8-BE23-65EBBD509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330AE-7C85-2216-5E2B-203EAB3B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4DA1C-C9A8-DA03-4631-5A81CBA9A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404B-E1BF-26A6-DDCA-95F8D94E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14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5108-0D0C-D3F7-CE91-CD3363E8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A804-765C-F2E5-1060-30656078D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7AA44-7195-3140-E600-C5C22007C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D0933-1C23-830C-8EE3-1EAB87C8A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D96022-7EEF-4FB7-AD4E-B19DC6131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565D8A-A76F-6F7F-232E-66800D99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B1084-524C-EBBD-1576-CA716CD81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643190-968C-ADAD-0221-D80B4F6C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67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C465-3EEB-6AFA-AC7C-2406CECE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6EE39-B26C-D4B0-EB91-8BAA4C55C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6BBAC-181B-FEC9-EE46-12F07B98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BA0FC-DBEE-08D7-6FD4-11043CBB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5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EAFB3-7EFE-8010-A487-EC0EA034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E73F7-4F67-8137-3BA8-2C32834A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91CA0-159C-4375-0124-AA9B69AC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73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9B7F-9E85-8C4D-2F0C-363C7745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0F92B-9F6F-AA21-44D9-E54FA2FFE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38D71-6654-FE78-208F-1D850C2DB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7954F-B69E-0BF0-9248-B2050AF1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B9B9E-C962-D633-F79E-9E5915C3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EAADE-89E8-0FDF-EB7F-A1607D03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71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48B4A-533B-53C7-6649-43480E56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7A3BB-204F-C51B-F54B-EE437DD90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0FB13-3D15-DB2F-F1DC-2980B36C5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B69E8-073B-E5FE-3F24-B3411475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AD664-2903-7236-1BF9-8C8B4A30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50C3E-2A23-D914-B548-2A81CDBE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6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EF0F4-D95F-C23B-1EBD-35F04EA4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58E12-2908-1E2F-99D2-44EFBC52B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1F1C5-BD5C-6F7E-337D-E557FD37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53D07-A58D-8A7C-2338-000CB7BDA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0E0D8-95D3-8356-2575-3130E3A8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14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0C7DDB-4D6C-B2D9-397D-1E685B0D9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9EEEE-8A77-15F3-3C47-2D5CF832C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74822-B140-C7CF-5DB7-EC0673B2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25BA0-963C-C3C6-1899-FD28673E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CAB32-3DA7-8EFE-5D94-45DAEB99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11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/>
              <a:t>9/10/2025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389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51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604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1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28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54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43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23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99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95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53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683A730-86B2-C328-25B1-C7C194B954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5DC6117-9756-39B6-B985-EDD720012281}"/>
              </a:ext>
            </a:extLst>
          </p:cNvPr>
          <p:cNvSpPr/>
          <p:nvPr userDrawn="1"/>
        </p:nvSpPr>
        <p:spPr>
          <a:xfrm>
            <a:off x="251605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2DDDEF9-CF15-C491-BAF9-36F236813A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79" y="0"/>
            <a:ext cx="1634718" cy="16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CF2C90-B3FE-4A8C-DB7A-D5E4A6ED4B7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9F7BFB-CE3B-E521-2EB6-C3953BF12D02}"/>
              </a:ext>
            </a:extLst>
          </p:cNvPr>
          <p:cNvSpPr/>
          <p:nvPr userDrawn="1"/>
        </p:nvSpPr>
        <p:spPr>
          <a:xfrm>
            <a:off x="251605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6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5280066-9CE9-E611-BEC0-717CDF6A1F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3C311-4761-EEFC-2E77-A730A8A2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1B109-C62A-E6EB-DC06-767F42BCA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819EC-39B9-777D-5397-027BAD2E8C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E40D5C-441B-459B-B60D-0ABDAC6A9E1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ECFB6-F319-18FA-60C8-F035137C2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EE84E-8C44-2A77-F255-D072F544A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074D5B-21A7-E10C-1B82-CDA32CD946C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841" y="1312945"/>
            <a:ext cx="2688349" cy="26883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9EC048-3BD5-B2B3-48CF-10F3536DAC4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36" y="1690688"/>
            <a:ext cx="2688349" cy="26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7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K3/T2.%20B&#224;i%204%20-%20&#212;n%20t&#7853;p%20b&#7843;ng%20nh&#226;n%205,%20chia%205%20(Published)/index.html" TargetMode="External"/><Relationship Id="rId3" Type="http://schemas.microsoft.com/office/2007/relationships/media" Target="../media/media2.mp4"/><Relationship Id="rId7" Type="http://schemas.openxmlformats.org/officeDocument/2006/relationships/image" Target="../media/image14.emf"/><Relationship Id="rId12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44" y="562975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801429" y="3109507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0" y="-3"/>
            <a:ext cx="8638781" cy="3619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E7C9F3-B5D8-4691-8748-0529AEE3BE85}"/>
              </a:ext>
            </a:extLst>
          </p:cNvPr>
          <p:cNvSpPr/>
          <p:nvPr/>
        </p:nvSpPr>
        <p:spPr>
          <a:xfrm>
            <a:off x="2621042" y="1848937"/>
            <a:ext cx="7263187" cy="18034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Bài</a:t>
            </a:r>
            <a:r>
              <a:rPr lang="en-US" sz="4000" b="1" dirty="0">
                <a:solidFill>
                  <a:srgbClr val="FF0000"/>
                </a:solidFill>
              </a:rPr>
              <a:t> 4 – </a:t>
            </a:r>
            <a:r>
              <a:rPr lang="en-US" sz="4000" b="1" dirty="0" err="1">
                <a:solidFill>
                  <a:srgbClr val="FF0000"/>
                </a:solidFill>
              </a:rPr>
              <a:t>Tiết</a:t>
            </a:r>
            <a:r>
              <a:rPr lang="en-US" sz="4000" b="1" dirty="0">
                <a:solidFill>
                  <a:srgbClr val="FF0000"/>
                </a:solidFill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</a:rPr>
              <a:t>Ôn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tập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bảng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nhân</a:t>
            </a:r>
            <a:r>
              <a:rPr lang="en-US" sz="4000" b="1" dirty="0">
                <a:solidFill>
                  <a:srgbClr val="FF0000"/>
                </a:solidFill>
              </a:rPr>
              <a:t> 5, </a:t>
            </a:r>
            <a:r>
              <a:rPr lang="en-US" sz="4000" b="1" dirty="0" err="1">
                <a:solidFill>
                  <a:srgbClr val="FF0000"/>
                </a:solidFill>
              </a:rPr>
              <a:t>bảng</a:t>
            </a:r>
            <a:r>
              <a:rPr lang="en-US" sz="4000" b="1" dirty="0">
                <a:solidFill>
                  <a:srgbClr val="FF0000"/>
                </a:solidFill>
              </a:rPr>
              <a:t> chia 5</a:t>
            </a:r>
          </a:p>
        </p:txBody>
      </p:sp>
    </p:spTree>
    <p:extLst>
      <p:ext uri="{BB962C8B-B14F-4D97-AF65-F5344CB8AC3E}">
        <p14:creationId xmlns:p14="http://schemas.microsoft.com/office/powerpoint/2010/main" val="2119133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9654" y="1393371"/>
            <a:ext cx="1526857" cy="1261463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442301" y="583655"/>
            <a:ext cx="10232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endParaRPr lang="en-US" altLang="zh-CN" sz="2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910566" y="681197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4E5576-3013-956A-9999-7481A8345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6746" y="2501101"/>
            <a:ext cx="6746158" cy="4356899"/>
          </a:xfrm>
          <a:prstGeom prst="rect">
            <a:avLst/>
          </a:prstGeom>
        </p:spPr>
      </p:pic>
      <p:pic>
        <p:nvPicPr>
          <p:cNvPr id="2" name="Projet Animer des personnages (3)">
            <a:hlinkClick r:id="" action="ppaction://media"/>
            <a:extLst>
              <a:ext uri="{FF2B5EF4-FFF2-40B4-BE49-F238E27FC236}">
                <a16:creationId xmlns:a16="http://schemas.microsoft.com/office/drawing/2014/main" id="{EE5DA585-5FAB-418D-9F53-A36CDFA9DF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258022"/>
            <a:ext cx="4356900" cy="4356900"/>
          </a:xfrm>
          <a:prstGeom prst="rect">
            <a:avLst/>
          </a:prstGeom>
        </p:spPr>
      </p:pic>
      <p:pic>
        <p:nvPicPr>
          <p:cNvPr id="5" name="Projet Animer des personnages (4)">
            <a:hlinkClick r:id="" action="ppaction://media"/>
            <a:extLst>
              <a:ext uri="{FF2B5EF4-FFF2-40B4-BE49-F238E27FC236}">
                <a16:creationId xmlns:a16="http://schemas.microsoft.com/office/drawing/2014/main" id="{DF465FE4-4647-4BAC-857B-42A959F605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001" y="2589519"/>
            <a:ext cx="4632513" cy="426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1AADA3-13E3-4333-D181-CD6D708FE9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0956" y="1834467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50</Words>
  <Application>Microsoft Office PowerPoint</Application>
  <PresentationFormat>Widescreen</PresentationFormat>
  <Paragraphs>6</Paragraphs>
  <Slides>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5" baseType="lpstr">
      <vt:lpstr>等线</vt:lpstr>
      <vt:lpstr>等线 Light</vt:lpstr>
      <vt:lpstr>Aptos</vt:lpstr>
      <vt:lpstr>Aptos Display</vt:lpstr>
      <vt:lpstr>Arial</vt:lpstr>
      <vt:lpstr>Calibri</vt:lpstr>
      <vt:lpstr>Cambria</vt:lpstr>
      <vt:lpstr>思源黑体 CN</vt:lpstr>
      <vt:lpstr>思源黑体 CN Bold</vt:lpstr>
      <vt:lpstr>Office 主题​​</vt:lpstr>
      <vt:lpstr>2_Office 主题​​</vt:lpstr>
      <vt:lpstr>Custom Design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Nhật Lệ lô</cp:lastModifiedBy>
  <cp:revision>60</cp:revision>
  <dcterms:created xsi:type="dcterms:W3CDTF">2022-05-07T08:05:39Z</dcterms:created>
  <dcterms:modified xsi:type="dcterms:W3CDTF">2025-09-10T08:10:56Z</dcterms:modified>
</cp:coreProperties>
</file>