
<file path=[Content_Types].xml><?xml version="1.0" encoding="utf-8"?>
<Types xmlns="http://schemas.openxmlformats.org/package/2006/content-types">
  <Default Extension="bin" ContentType="image/unknown"/>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notesSlides/notesSlide3.xml" ContentType="application/vnd.openxmlformats-officedocument.presentationml.notesSlide+xml"/>
  <Override PartName="/ppt/tags/tag12.xml" ContentType="application/vnd.openxmlformats-officedocument.presentationml.tags+xml"/>
  <Override PartName="/ppt/notesSlides/notesSlide4.xml" ContentType="application/vnd.openxmlformats-officedocument.presentationml.notesSlide+xml"/>
  <Override PartName="/ppt/tags/tag13.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Lst>
  <p:notesMasterIdLst>
    <p:notesMasterId r:id="rId17"/>
  </p:notesMasterIdLst>
  <p:sldIdLst>
    <p:sldId id="262" r:id="rId5"/>
    <p:sldId id="264" r:id="rId6"/>
    <p:sldId id="265" r:id="rId7"/>
    <p:sldId id="257" r:id="rId8"/>
    <p:sldId id="256" r:id="rId9"/>
    <p:sldId id="258" r:id="rId10"/>
    <p:sldId id="259" r:id="rId11"/>
    <p:sldId id="260" r:id="rId12"/>
    <p:sldId id="267" r:id="rId13"/>
    <p:sldId id="268" r:id="rId14"/>
    <p:sldId id="269" r:id="rId15"/>
    <p:sldId id="270" r:id="rId16"/>
  </p:sldIdLst>
  <p:sldSz cx="9144000" cy="5143500" type="screen16x9"/>
  <p:notesSz cx="6858000" cy="9144000"/>
  <p:embeddedFontLst>
    <p:embeddedFont>
      <p:font typeface="Berlin Sans FB Demi" panose="020E0802020502020306" pitchFamily="34" charset="0"/>
      <p:bold r:id="rId18"/>
    </p:embeddedFont>
    <p:embeddedFont>
      <p:font typeface="Calibri" panose="020F0502020204030204" pitchFamily="34" charset="0"/>
      <p:regular r:id="rId19"/>
      <p:bold r:id="rId20"/>
      <p:italic r:id="rId21"/>
      <p:boldItalic r:id="rId22"/>
    </p:embeddedFont>
    <p:embeddedFont>
      <p:font typeface="Calibri Light" panose="020F0302020204030204" pitchFamily="34" charset="0"/>
      <p:regular r:id="rId23"/>
      <p:italic r:id="rId24"/>
    </p:embeddedFont>
    <p:embeddedFont>
      <p:font typeface="Comic Sans MS" panose="030F0702030302020204" pitchFamily="66" charset="0"/>
      <p:regular r:id="rId25"/>
      <p:bold r:id="rId26"/>
      <p:italic r:id="rId27"/>
      <p:boldItalic r:id="rId28"/>
    </p:embeddedFont>
  </p:embeddedFontLst>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80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Master" Target="slideMasters/slideMaster3.xml"/><Relationship Id="rId21"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font" Target="fonts/font3.fntdata"/><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font" Target="fonts/font2.fntdata"/><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FDA9C5-944F-4A34-9AF2-C46777934842}" type="datetimeFigureOut">
              <a:rPr lang="en-US" smtClean="0"/>
              <a:t>9/23/2025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4A845C-B362-4D34-A19C-081BB0E5042F}" type="slidenum">
              <a:rPr lang="en-US" smtClean="0"/>
              <a:t>‹#›</a:t>
            </a:fld>
            <a:endParaRPr lang="en-US"/>
          </a:p>
        </p:txBody>
      </p:sp>
    </p:spTree>
    <p:extLst>
      <p:ext uri="{BB962C8B-B14F-4D97-AF65-F5344CB8AC3E}">
        <p14:creationId xmlns:p14="http://schemas.microsoft.com/office/powerpoint/2010/main" val="315900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4A845C-B362-4D34-A19C-081BB0E5042F}" type="slidenum">
              <a:rPr lang="en-US" smtClean="0"/>
              <a:t>1</a:t>
            </a:fld>
            <a:endParaRPr lang="en-US"/>
          </a:p>
        </p:txBody>
      </p:sp>
    </p:spTree>
    <p:extLst>
      <p:ext uri="{BB962C8B-B14F-4D97-AF65-F5344CB8AC3E}">
        <p14:creationId xmlns:p14="http://schemas.microsoft.com/office/powerpoint/2010/main" val="2360332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C7050A-8175-492E-9DDF-FB9B86E92E6D}"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540349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Xin </a:t>
            </a:r>
            <a:r>
              <a:rPr lang="en-US" dirty="0" err="1"/>
              <a:t>chào</a:t>
            </a:r>
            <a:r>
              <a:rPr lang="en-US" dirty="0"/>
              <a:t> </a:t>
            </a:r>
            <a:r>
              <a:rPr lang="en-US" dirty="0" err="1"/>
              <a:t>quý</a:t>
            </a:r>
            <a:r>
              <a:rPr lang="en-US" dirty="0"/>
              <a:t> </a:t>
            </a:r>
            <a:r>
              <a:rPr lang="en-US" dirty="0" err="1"/>
              <a:t>thầy</a:t>
            </a:r>
            <a:r>
              <a:rPr lang="en-US" dirty="0"/>
              <a:t> </a:t>
            </a:r>
            <a:r>
              <a:rPr lang="en-US" dirty="0" err="1"/>
              <a:t>cô</a:t>
            </a:r>
            <a:r>
              <a:rPr lang="en-US" dirty="0"/>
              <a:t> </a:t>
            </a:r>
            <a:r>
              <a:rPr lang="en-US" dirty="0" err="1"/>
              <a:t>đã</a:t>
            </a:r>
            <a:r>
              <a:rPr lang="en-US" dirty="0"/>
              <a:t> </a:t>
            </a:r>
            <a:r>
              <a:rPr lang="en-US" dirty="0" err="1"/>
              <a:t>quan</a:t>
            </a:r>
            <a:r>
              <a:rPr lang="en-US" dirty="0"/>
              <a:t> </a:t>
            </a:r>
            <a:r>
              <a:rPr lang="en-US" dirty="0" err="1"/>
              <a:t>tâm</a:t>
            </a:r>
            <a:r>
              <a:rPr lang="en-US" dirty="0"/>
              <a:t> </a:t>
            </a:r>
            <a:r>
              <a:rPr lang="en-US" dirty="0" err="1"/>
              <a:t>đến</a:t>
            </a:r>
            <a:r>
              <a:rPr lang="en-US" dirty="0"/>
              <a:t> </a:t>
            </a:r>
            <a:r>
              <a:rPr lang="en-US" dirty="0" err="1"/>
              <a:t>sản</a:t>
            </a:r>
            <a:r>
              <a:rPr lang="en-US" dirty="0"/>
              <a:t> </a:t>
            </a:r>
            <a:r>
              <a:rPr lang="en-US" dirty="0" err="1"/>
              <a:t>phẩm</a:t>
            </a:r>
            <a:r>
              <a:rPr lang="en-US" dirty="0"/>
              <a:t> </a:t>
            </a:r>
            <a:r>
              <a:rPr lang="en-US" dirty="0" err="1"/>
              <a:t>của</a:t>
            </a:r>
            <a:r>
              <a:rPr lang="en-US" dirty="0"/>
              <a:t> </a:t>
            </a:r>
            <a:r>
              <a:rPr lang="en-US" dirty="0" err="1"/>
              <a:t>em</a:t>
            </a:r>
            <a:r>
              <a:rPr lang="en-US" dirty="0"/>
              <a:t> ạ!</a:t>
            </a:r>
          </a:p>
          <a:p>
            <a:r>
              <a:rPr lang="en-US" dirty="0"/>
              <a:t>Game </a:t>
            </a:r>
            <a:r>
              <a:rPr lang="en-US" dirty="0" err="1"/>
              <a:t>trắc</a:t>
            </a:r>
            <a:r>
              <a:rPr lang="en-US" dirty="0"/>
              <a:t> </a:t>
            </a:r>
            <a:r>
              <a:rPr lang="en-US" dirty="0" err="1"/>
              <a:t>nghiệm</a:t>
            </a:r>
            <a:r>
              <a:rPr lang="en-US" dirty="0"/>
              <a:t> </a:t>
            </a:r>
            <a:r>
              <a:rPr lang="en-US" dirty="0" err="1"/>
              <a:t>có</a:t>
            </a:r>
            <a:r>
              <a:rPr lang="en-US" dirty="0"/>
              <a:t> 3 ý A, B, C.</a:t>
            </a:r>
          </a:p>
          <a:p>
            <a:r>
              <a:rPr lang="en-US" dirty="0" err="1"/>
              <a:t>Quý</a:t>
            </a:r>
            <a:r>
              <a:rPr lang="en-US" dirty="0"/>
              <a:t> </a:t>
            </a:r>
            <a:r>
              <a:rPr lang="en-US" dirty="0" err="1"/>
              <a:t>thầy</a:t>
            </a:r>
            <a:r>
              <a:rPr lang="en-US" dirty="0"/>
              <a:t> </a:t>
            </a:r>
            <a:r>
              <a:rPr lang="en-US" dirty="0" err="1"/>
              <a:t>cô</a:t>
            </a:r>
            <a:r>
              <a:rPr lang="en-US" dirty="0"/>
              <a:t> </a:t>
            </a:r>
            <a:r>
              <a:rPr lang="en-US" dirty="0" err="1"/>
              <a:t>sẽ</a:t>
            </a:r>
            <a:r>
              <a:rPr lang="en-US" dirty="0"/>
              <a:t> </a:t>
            </a:r>
            <a:r>
              <a:rPr lang="en-US" dirty="0" err="1"/>
              <a:t>gõ</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vào</a:t>
            </a:r>
            <a:r>
              <a:rPr lang="en-US" dirty="0"/>
              <a:t> ô CORRECT ANSWER, </a:t>
            </a:r>
            <a:r>
              <a:rPr lang="en-US" dirty="0" err="1"/>
              <a:t>đáp</a:t>
            </a:r>
            <a:r>
              <a:rPr lang="en-US" dirty="0"/>
              <a:t> </a:t>
            </a:r>
            <a:r>
              <a:rPr lang="en-US" dirty="0" err="1"/>
              <a:t>án</a:t>
            </a:r>
            <a:r>
              <a:rPr lang="en-US" dirty="0"/>
              <a:t> </a:t>
            </a:r>
            <a:r>
              <a:rPr lang="en-US" dirty="0" err="1"/>
              <a:t>sai</a:t>
            </a:r>
            <a:r>
              <a:rPr lang="en-US" dirty="0"/>
              <a:t> </a:t>
            </a:r>
            <a:r>
              <a:rPr lang="en-US" dirty="0" err="1"/>
              <a:t>vào</a:t>
            </a:r>
            <a:r>
              <a:rPr lang="en-US" dirty="0"/>
              <a:t> ô WRONG ANSWER.</a:t>
            </a:r>
          </a:p>
        </p:txBody>
      </p:sp>
      <p:sp>
        <p:nvSpPr>
          <p:cNvPr id="4" name="Slide Number Placeholder 3"/>
          <p:cNvSpPr>
            <a:spLocks noGrp="1"/>
          </p:cNvSpPr>
          <p:nvPr>
            <p:ph type="sldNum" sz="quarter" idx="5"/>
          </p:nvPr>
        </p:nvSpPr>
        <p:spPr/>
        <p:txBody>
          <a:bodyPr/>
          <a:lstStyle/>
          <a:p>
            <a:fld id="{34C7050A-8175-492E-9DDF-FB9B86E92E6D}"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586738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C7050A-8175-492E-9DDF-FB9B86E92E6D}"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619145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C7050A-8175-492E-9DDF-FB9B86E92E6D}"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886604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AAC1197-4FD0-4EFE-B069-4E3DFC949458}"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3360863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AC1197-4FD0-4EFE-B069-4E3DFC949458}"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2328909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AC1197-4FD0-4EFE-B069-4E3DFC949458}"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23956159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ABCD0E03-6D31-4197-BBCF-BB8E5A6065C0}" type="datetimeFigureOut">
              <a:rPr lang="en-US">
                <a:solidFill>
                  <a:prstClr val="black">
                    <a:tint val="75000"/>
                  </a:prstClr>
                </a:solidFill>
              </a:rPr>
              <a:pPr/>
              <a:t>9/23/2025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E2B68AE-B3F4-42D6-988B-DA4F93FE4B4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987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CD0E03-6D31-4197-BBCF-BB8E5A6065C0}" type="datetimeFigureOut">
              <a:rPr lang="en-US">
                <a:solidFill>
                  <a:prstClr val="black">
                    <a:tint val="75000"/>
                  </a:prstClr>
                </a:solidFill>
              </a:rPr>
              <a:pPr/>
              <a:t>9/23/2025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E2B68AE-B3F4-42D6-988B-DA4F93FE4B4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45090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CD0E03-6D31-4197-BBCF-BB8E5A6065C0}" type="datetimeFigureOut">
              <a:rPr lang="en-US">
                <a:solidFill>
                  <a:prstClr val="black">
                    <a:tint val="75000"/>
                  </a:prstClr>
                </a:solidFill>
              </a:rPr>
              <a:pPr/>
              <a:t>9/23/2025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E2B68AE-B3F4-42D6-988B-DA4F93FE4B4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22640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CD0E03-6D31-4197-BBCF-BB8E5A6065C0}" type="datetimeFigureOut">
              <a:rPr lang="en-US">
                <a:solidFill>
                  <a:prstClr val="black">
                    <a:tint val="75000"/>
                  </a:prstClr>
                </a:solidFill>
              </a:rPr>
              <a:pPr/>
              <a:t>9/23/2025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E2B68AE-B3F4-42D6-988B-DA4F93FE4B4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27209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CD0E03-6D31-4197-BBCF-BB8E5A6065C0}" type="datetimeFigureOut">
              <a:rPr lang="en-US">
                <a:solidFill>
                  <a:prstClr val="black">
                    <a:tint val="75000"/>
                  </a:prstClr>
                </a:solidFill>
              </a:rPr>
              <a:pPr/>
              <a:t>9/23/2025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E2B68AE-B3F4-42D6-988B-DA4F93FE4B4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7525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CD0E03-6D31-4197-BBCF-BB8E5A6065C0}" type="datetimeFigureOut">
              <a:rPr lang="en-US">
                <a:solidFill>
                  <a:prstClr val="black">
                    <a:tint val="75000"/>
                  </a:prstClr>
                </a:solidFill>
              </a:rPr>
              <a:pPr/>
              <a:t>9/23/2025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E2B68AE-B3F4-42D6-988B-DA4F93FE4B4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74865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CD0E03-6D31-4197-BBCF-BB8E5A6065C0}" type="datetimeFigureOut">
              <a:rPr lang="en-US">
                <a:solidFill>
                  <a:prstClr val="black">
                    <a:tint val="75000"/>
                  </a:prstClr>
                </a:solidFill>
              </a:rPr>
              <a:pPr/>
              <a:t>9/23/2025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E2B68AE-B3F4-42D6-988B-DA4F93FE4B4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59916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BCD0E03-6D31-4197-BBCF-BB8E5A6065C0}" type="datetimeFigureOut">
              <a:rPr lang="en-US">
                <a:solidFill>
                  <a:prstClr val="black">
                    <a:tint val="75000"/>
                  </a:prstClr>
                </a:solidFill>
              </a:rPr>
              <a:pPr/>
              <a:t>9/23/2025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E2B68AE-B3F4-42D6-988B-DA4F93FE4B4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1046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AC1197-4FD0-4EFE-B069-4E3DFC949458}"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4220833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BCD0E03-6D31-4197-BBCF-BB8E5A6065C0}" type="datetimeFigureOut">
              <a:rPr lang="en-US">
                <a:solidFill>
                  <a:prstClr val="black">
                    <a:tint val="75000"/>
                  </a:prstClr>
                </a:solidFill>
              </a:rPr>
              <a:pPr/>
              <a:t>9/23/2025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E2B68AE-B3F4-42D6-988B-DA4F93FE4B4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8527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CD0E03-6D31-4197-BBCF-BB8E5A6065C0}" type="datetimeFigureOut">
              <a:rPr lang="en-US">
                <a:solidFill>
                  <a:prstClr val="black">
                    <a:tint val="75000"/>
                  </a:prstClr>
                </a:solidFill>
              </a:rPr>
              <a:pPr/>
              <a:t>9/23/2025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E2B68AE-B3F4-42D6-988B-DA4F93FE4B4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6724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CD0E03-6D31-4197-BBCF-BB8E5A6065C0}" type="datetimeFigureOut">
              <a:rPr lang="en-US">
                <a:solidFill>
                  <a:prstClr val="black">
                    <a:tint val="75000"/>
                  </a:prstClr>
                </a:solidFill>
              </a:rPr>
              <a:pPr/>
              <a:t>9/23/2025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E2B68AE-B3F4-42D6-988B-DA4F93FE4B4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62524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ABCD0E03-6D31-4197-BBCF-BB8E5A6065C0}" type="datetimeFigureOut">
              <a:rPr lang="en-US">
                <a:solidFill>
                  <a:prstClr val="black">
                    <a:tint val="75000"/>
                  </a:prstClr>
                </a:solidFill>
              </a:rPr>
              <a:pPr/>
              <a:t>9/23/2025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E2B68AE-B3F4-42D6-988B-DA4F93FE4B4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20865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CD0E03-6D31-4197-BBCF-BB8E5A6065C0}" type="datetimeFigureOut">
              <a:rPr lang="en-US">
                <a:solidFill>
                  <a:prstClr val="black">
                    <a:tint val="75000"/>
                  </a:prstClr>
                </a:solidFill>
              </a:rPr>
              <a:pPr/>
              <a:t>9/23/2025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E2B68AE-B3F4-42D6-988B-DA4F93FE4B4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61865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CD0E03-6D31-4197-BBCF-BB8E5A6065C0}" type="datetimeFigureOut">
              <a:rPr lang="en-US">
                <a:solidFill>
                  <a:prstClr val="black">
                    <a:tint val="75000"/>
                  </a:prstClr>
                </a:solidFill>
              </a:rPr>
              <a:pPr/>
              <a:t>9/23/2025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E2B68AE-B3F4-42D6-988B-DA4F93FE4B4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74945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CD0E03-6D31-4197-BBCF-BB8E5A6065C0}" type="datetimeFigureOut">
              <a:rPr lang="en-US">
                <a:solidFill>
                  <a:prstClr val="black">
                    <a:tint val="75000"/>
                  </a:prstClr>
                </a:solidFill>
              </a:rPr>
              <a:pPr/>
              <a:t>9/23/2025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E2B68AE-B3F4-42D6-988B-DA4F93FE4B4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34902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CD0E03-6D31-4197-BBCF-BB8E5A6065C0}" type="datetimeFigureOut">
              <a:rPr lang="en-US">
                <a:solidFill>
                  <a:prstClr val="black">
                    <a:tint val="75000"/>
                  </a:prstClr>
                </a:solidFill>
              </a:rPr>
              <a:pPr/>
              <a:t>9/23/2025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E2B68AE-B3F4-42D6-988B-DA4F93FE4B4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02738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CD0E03-6D31-4197-BBCF-BB8E5A6065C0}" type="datetimeFigureOut">
              <a:rPr lang="en-US">
                <a:solidFill>
                  <a:prstClr val="black">
                    <a:tint val="75000"/>
                  </a:prstClr>
                </a:solidFill>
              </a:rPr>
              <a:pPr/>
              <a:t>9/23/2025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E2B68AE-B3F4-42D6-988B-DA4F93FE4B4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83272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CD0E03-6D31-4197-BBCF-BB8E5A6065C0}" type="datetimeFigureOut">
              <a:rPr lang="en-US">
                <a:solidFill>
                  <a:prstClr val="black">
                    <a:tint val="75000"/>
                  </a:prstClr>
                </a:solidFill>
              </a:rPr>
              <a:pPr/>
              <a:t>9/23/2025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E2B68AE-B3F4-42D6-988B-DA4F93FE4B4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1086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AC1197-4FD0-4EFE-B069-4E3DFC949458}"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29465885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BCD0E03-6D31-4197-BBCF-BB8E5A6065C0}" type="datetimeFigureOut">
              <a:rPr lang="en-US">
                <a:solidFill>
                  <a:prstClr val="black">
                    <a:tint val="75000"/>
                  </a:prstClr>
                </a:solidFill>
              </a:rPr>
              <a:pPr/>
              <a:t>9/23/2025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E2B68AE-B3F4-42D6-988B-DA4F93FE4B4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14736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BCD0E03-6D31-4197-BBCF-BB8E5A6065C0}" type="datetimeFigureOut">
              <a:rPr lang="en-US">
                <a:solidFill>
                  <a:prstClr val="black">
                    <a:tint val="75000"/>
                  </a:prstClr>
                </a:solidFill>
              </a:rPr>
              <a:pPr/>
              <a:t>9/23/2025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E2B68AE-B3F4-42D6-988B-DA4F93FE4B4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94543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CD0E03-6D31-4197-BBCF-BB8E5A6065C0}" type="datetimeFigureOut">
              <a:rPr lang="en-US">
                <a:solidFill>
                  <a:prstClr val="black">
                    <a:tint val="75000"/>
                  </a:prstClr>
                </a:solidFill>
              </a:rPr>
              <a:pPr/>
              <a:t>9/23/2025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E2B68AE-B3F4-42D6-988B-DA4F93FE4B4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16245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CD0E03-6D31-4197-BBCF-BB8E5A6065C0}" type="datetimeFigureOut">
              <a:rPr lang="en-US">
                <a:solidFill>
                  <a:prstClr val="black">
                    <a:tint val="75000"/>
                  </a:prstClr>
                </a:solidFill>
              </a:rPr>
              <a:pPr/>
              <a:t>9/23/2025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E2B68AE-B3F4-42D6-988B-DA4F93FE4B4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00650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0A391-F87F-42B0-BDBE-23E55708818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C821DCE-B2E9-4009-8A29-6C857878E95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D2F5C78-6F87-46FF-9592-8E79397DA0B3}"/>
              </a:ext>
            </a:extLst>
          </p:cNvPr>
          <p:cNvSpPr>
            <a:spLocks noGrp="1"/>
          </p:cNvSpPr>
          <p:nvPr>
            <p:ph type="dt" sz="half" idx="10"/>
          </p:nvPr>
        </p:nvSpPr>
        <p:spPr/>
        <p:txBody>
          <a:bodyPr/>
          <a:lstStyle/>
          <a:p>
            <a:fld id="{C62CC340-7A04-47BC-8C5D-F3EDB73A65A2}" type="datetimeFigureOut">
              <a:rPr lang="en-US" smtClean="0">
                <a:solidFill>
                  <a:prstClr val="black">
                    <a:tint val="75000"/>
                  </a:prstClr>
                </a:solidFill>
              </a:rPr>
              <a:pPr/>
              <a:t>9/23/2025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D65CD40-6160-4DFE-A259-BE57E950D33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42628CD-B3EE-44B2-8222-40B106B26E31}"/>
              </a:ext>
            </a:extLst>
          </p:cNvPr>
          <p:cNvSpPr>
            <a:spLocks noGrp="1"/>
          </p:cNvSpPr>
          <p:nvPr>
            <p:ph type="sldNum" sz="quarter" idx="12"/>
          </p:nvPr>
        </p:nvSpPr>
        <p:spPr/>
        <p:txBody>
          <a:bodyPr/>
          <a:lstStyle/>
          <a:p>
            <a:fld id="{A8D3FC3F-1E74-4A10-A9D6-2160F7355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22581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C1440-BD4D-4F64-8781-E646C521D5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3475A1-B64F-4E84-8716-720D3D577A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27846E-021A-4E8C-BEB2-67BB20E594BD}"/>
              </a:ext>
            </a:extLst>
          </p:cNvPr>
          <p:cNvSpPr>
            <a:spLocks noGrp="1"/>
          </p:cNvSpPr>
          <p:nvPr>
            <p:ph type="dt" sz="half" idx="10"/>
          </p:nvPr>
        </p:nvSpPr>
        <p:spPr/>
        <p:txBody>
          <a:bodyPr/>
          <a:lstStyle/>
          <a:p>
            <a:fld id="{C62CC340-7A04-47BC-8C5D-F3EDB73A65A2}" type="datetimeFigureOut">
              <a:rPr lang="en-US" smtClean="0">
                <a:solidFill>
                  <a:prstClr val="black">
                    <a:tint val="75000"/>
                  </a:prstClr>
                </a:solidFill>
              </a:rPr>
              <a:pPr/>
              <a:t>9/23/2025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11F0774-2590-45F2-B3F0-126FCC9EF8C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3DC2175-1E2B-48F5-8A29-19502DE0E558}"/>
              </a:ext>
            </a:extLst>
          </p:cNvPr>
          <p:cNvSpPr>
            <a:spLocks noGrp="1"/>
          </p:cNvSpPr>
          <p:nvPr>
            <p:ph type="sldNum" sz="quarter" idx="12"/>
          </p:nvPr>
        </p:nvSpPr>
        <p:spPr/>
        <p:txBody>
          <a:bodyPr/>
          <a:lstStyle/>
          <a:p>
            <a:fld id="{A8D3FC3F-1E74-4A10-A9D6-2160F7355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30422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1DA8E-4070-4B41-A03A-8FDCC2DB35D1}"/>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6EF8894-10C9-46B6-BBF4-38735201F5A0}"/>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BA8A28-A8F0-4DAF-8A9C-D6E5649F47A4}"/>
              </a:ext>
            </a:extLst>
          </p:cNvPr>
          <p:cNvSpPr>
            <a:spLocks noGrp="1"/>
          </p:cNvSpPr>
          <p:nvPr>
            <p:ph type="dt" sz="half" idx="10"/>
          </p:nvPr>
        </p:nvSpPr>
        <p:spPr/>
        <p:txBody>
          <a:bodyPr/>
          <a:lstStyle/>
          <a:p>
            <a:fld id="{C62CC340-7A04-47BC-8C5D-F3EDB73A65A2}" type="datetimeFigureOut">
              <a:rPr lang="en-US" smtClean="0">
                <a:solidFill>
                  <a:prstClr val="black">
                    <a:tint val="75000"/>
                  </a:prstClr>
                </a:solidFill>
              </a:rPr>
              <a:pPr/>
              <a:t>9/23/2025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4D8F86C-F90D-46B8-9FC0-DD5A38E1712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480C75E-3209-4A7C-9592-DDA040C44860}"/>
              </a:ext>
            </a:extLst>
          </p:cNvPr>
          <p:cNvSpPr>
            <a:spLocks noGrp="1"/>
          </p:cNvSpPr>
          <p:nvPr>
            <p:ph type="sldNum" sz="quarter" idx="12"/>
          </p:nvPr>
        </p:nvSpPr>
        <p:spPr/>
        <p:txBody>
          <a:bodyPr/>
          <a:lstStyle/>
          <a:p>
            <a:fld id="{A8D3FC3F-1E74-4A10-A9D6-2160F7355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27416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F8C3A-D653-4AB6-A172-35685D2319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2CDF6E-255D-42D7-A4D4-3897B6E34AA9}"/>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4138C6-1DFA-4746-93B8-6CCA5C09831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296976-7E5C-42BF-9A8F-8F5F73C6C1A8}"/>
              </a:ext>
            </a:extLst>
          </p:cNvPr>
          <p:cNvSpPr>
            <a:spLocks noGrp="1"/>
          </p:cNvSpPr>
          <p:nvPr>
            <p:ph type="dt" sz="half" idx="10"/>
          </p:nvPr>
        </p:nvSpPr>
        <p:spPr/>
        <p:txBody>
          <a:bodyPr/>
          <a:lstStyle/>
          <a:p>
            <a:fld id="{C62CC340-7A04-47BC-8C5D-F3EDB73A65A2}" type="datetimeFigureOut">
              <a:rPr lang="en-US" smtClean="0">
                <a:solidFill>
                  <a:prstClr val="black">
                    <a:tint val="75000"/>
                  </a:prstClr>
                </a:solidFill>
              </a:rPr>
              <a:pPr/>
              <a:t>9/23/2025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3B175F0-BE1E-4B55-B72B-3F7842ADA18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4EB9EE2-21EE-441F-9093-7C6F112F06DF}"/>
              </a:ext>
            </a:extLst>
          </p:cNvPr>
          <p:cNvSpPr>
            <a:spLocks noGrp="1"/>
          </p:cNvSpPr>
          <p:nvPr>
            <p:ph type="sldNum" sz="quarter" idx="12"/>
          </p:nvPr>
        </p:nvSpPr>
        <p:spPr/>
        <p:txBody>
          <a:bodyPr/>
          <a:lstStyle/>
          <a:p>
            <a:fld id="{A8D3FC3F-1E74-4A10-A9D6-2160F7355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99575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0533C-B84E-44F0-9F01-21AEE2BB2F79}"/>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A22A91-884D-4A82-953B-7EAAD2A2DEA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F8BFC76-0F20-4395-A4E8-D15695A5BF0B}"/>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7768FC-5307-4F2C-8EC8-38CACE3D359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737B665-6124-426C-9981-968CC7DAF08E}"/>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017CAC-206C-4B6E-B600-E598DFE2583B}"/>
              </a:ext>
            </a:extLst>
          </p:cNvPr>
          <p:cNvSpPr>
            <a:spLocks noGrp="1"/>
          </p:cNvSpPr>
          <p:nvPr>
            <p:ph type="dt" sz="half" idx="10"/>
          </p:nvPr>
        </p:nvSpPr>
        <p:spPr/>
        <p:txBody>
          <a:bodyPr/>
          <a:lstStyle/>
          <a:p>
            <a:fld id="{C62CC340-7A04-47BC-8C5D-F3EDB73A65A2}" type="datetimeFigureOut">
              <a:rPr lang="en-US" smtClean="0">
                <a:solidFill>
                  <a:prstClr val="black">
                    <a:tint val="75000"/>
                  </a:prstClr>
                </a:solidFill>
              </a:rPr>
              <a:pPr/>
              <a:t>9/23/2025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9FD1D9A6-C3B4-418A-8C19-0490CCDC8434}"/>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64E9253F-59CC-47A3-8875-834987E6BA83}"/>
              </a:ext>
            </a:extLst>
          </p:cNvPr>
          <p:cNvSpPr>
            <a:spLocks noGrp="1"/>
          </p:cNvSpPr>
          <p:nvPr>
            <p:ph type="sldNum" sz="quarter" idx="12"/>
          </p:nvPr>
        </p:nvSpPr>
        <p:spPr/>
        <p:txBody>
          <a:bodyPr/>
          <a:lstStyle/>
          <a:p>
            <a:fld id="{A8D3FC3F-1E74-4A10-A9D6-2160F7355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05570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F5C7C-1DCE-4141-BDBD-5741CD9D6E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90F3E9-AD85-41D7-9A22-C698528725DA}"/>
              </a:ext>
            </a:extLst>
          </p:cNvPr>
          <p:cNvSpPr>
            <a:spLocks noGrp="1"/>
          </p:cNvSpPr>
          <p:nvPr>
            <p:ph type="dt" sz="half" idx="10"/>
          </p:nvPr>
        </p:nvSpPr>
        <p:spPr/>
        <p:txBody>
          <a:bodyPr/>
          <a:lstStyle/>
          <a:p>
            <a:fld id="{C62CC340-7A04-47BC-8C5D-F3EDB73A65A2}" type="datetimeFigureOut">
              <a:rPr lang="en-US" smtClean="0">
                <a:solidFill>
                  <a:prstClr val="black">
                    <a:tint val="75000"/>
                  </a:prstClr>
                </a:solidFill>
              </a:rPr>
              <a:pPr/>
              <a:t>9/23/2025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D110EFD-2A82-452B-B00A-8739485827C3}"/>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D7E678D-5B1D-4490-B714-42E1693C9F85}"/>
              </a:ext>
            </a:extLst>
          </p:cNvPr>
          <p:cNvSpPr>
            <a:spLocks noGrp="1"/>
          </p:cNvSpPr>
          <p:nvPr>
            <p:ph type="sldNum" sz="quarter" idx="12"/>
          </p:nvPr>
        </p:nvSpPr>
        <p:spPr/>
        <p:txBody>
          <a:bodyPr/>
          <a:lstStyle/>
          <a:p>
            <a:fld id="{A8D3FC3F-1E74-4A10-A9D6-2160F7355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3747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AC1197-4FD0-4EFE-B069-4E3DFC949458}" type="datetimeFigureOut">
              <a:rPr lang="en-US" smtClean="0"/>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34245571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822125-7474-4FF3-9636-F03719683243}"/>
              </a:ext>
            </a:extLst>
          </p:cNvPr>
          <p:cNvSpPr>
            <a:spLocks noGrp="1"/>
          </p:cNvSpPr>
          <p:nvPr>
            <p:ph type="dt" sz="half" idx="10"/>
          </p:nvPr>
        </p:nvSpPr>
        <p:spPr/>
        <p:txBody>
          <a:bodyPr/>
          <a:lstStyle/>
          <a:p>
            <a:fld id="{C62CC340-7A04-47BC-8C5D-F3EDB73A65A2}" type="datetimeFigureOut">
              <a:rPr lang="en-US" smtClean="0">
                <a:solidFill>
                  <a:prstClr val="black">
                    <a:tint val="75000"/>
                  </a:prstClr>
                </a:solidFill>
              </a:rPr>
              <a:pPr/>
              <a:t>9/23/2025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C323CF4-09EE-468A-9614-A22B7816746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10583282-1FE4-48EF-8163-A994BCA45DAE}"/>
              </a:ext>
            </a:extLst>
          </p:cNvPr>
          <p:cNvSpPr>
            <a:spLocks noGrp="1"/>
          </p:cNvSpPr>
          <p:nvPr>
            <p:ph type="sldNum" sz="quarter" idx="12"/>
          </p:nvPr>
        </p:nvSpPr>
        <p:spPr/>
        <p:txBody>
          <a:bodyPr/>
          <a:lstStyle/>
          <a:p>
            <a:fld id="{A8D3FC3F-1E74-4A10-A9D6-2160F7355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47901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2CC30-E1B0-4B02-B46E-BA49A832A7D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77FFA47-40C2-4BB5-BA75-1B0E7145B66C}"/>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B5ECA6-2502-49E8-83C0-98B831CD297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88546A2-25D0-49AD-9D20-9C6EAB763F38}"/>
              </a:ext>
            </a:extLst>
          </p:cNvPr>
          <p:cNvSpPr>
            <a:spLocks noGrp="1"/>
          </p:cNvSpPr>
          <p:nvPr>
            <p:ph type="dt" sz="half" idx="10"/>
          </p:nvPr>
        </p:nvSpPr>
        <p:spPr/>
        <p:txBody>
          <a:bodyPr/>
          <a:lstStyle/>
          <a:p>
            <a:fld id="{C62CC340-7A04-47BC-8C5D-F3EDB73A65A2}" type="datetimeFigureOut">
              <a:rPr lang="en-US" smtClean="0">
                <a:solidFill>
                  <a:prstClr val="black">
                    <a:tint val="75000"/>
                  </a:prstClr>
                </a:solidFill>
              </a:rPr>
              <a:pPr/>
              <a:t>9/23/2025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B81ED6B-712D-4B30-AB26-E994BAB386A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8CEED7D-A630-41BD-8631-487BD55C56E4}"/>
              </a:ext>
            </a:extLst>
          </p:cNvPr>
          <p:cNvSpPr>
            <a:spLocks noGrp="1"/>
          </p:cNvSpPr>
          <p:nvPr>
            <p:ph type="sldNum" sz="quarter" idx="12"/>
          </p:nvPr>
        </p:nvSpPr>
        <p:spPr/>
        <p:txBody>
          <a:bodyPr/>
          <a:lstStyle/>
          <a:p>
            <a:fld id="{A8D3FC3F-1E74-4A10-A9D6-2160F7355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86538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5D17E-1EF8-4545-B6DB-4A227BF8A63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B686617-1F78-4595-93AF-08F0ABBCDC4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F91CAAC-C207-4027-AFCC-17892AE715C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A7BAC57-95E5-4B03-97E2-3F90DB942DA8}"/>
              </a:ext>
            </a:extLst>
          </p:cNvPr>
          <p:cNvSpPr>
            <a:spLocks noGrp="1"/>
          </p:cNvSpPr>
          <p:nvPr>
            <p:ph type="dt" sz="half" idx="10"/>
          </p:nvPr>
        </p:nvSpPr>
        <p:spPr/>
        <p:txBody>
          <a:bodyPr/>
          <a:lstStyle/>
          <a:p>
            <a:fld id="{C62CC340-7A04-47BC-8C5D-F3EDB73A65A2}" type="datetimeFigureOut">
              <a:rPr lang="en-US" smtClean="0">
                <a:solidFill>
                  <a:prstClr val="black">
                    <a:tint val="75000"/>
                  </a:prstClr>
                </a:solidFill>
              </a:rPr>
              <a:pPr/>
              <a:t>9/23/2025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E2044DF-AFA9-4659-BB39-A348E7112A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E6EC06B-BE8C-41F5-9F26-0DD075B5AC8B}"/>
              </a:ext>
            </a:extLst>
          </p:cNvPr>
          <p:cNvSpPr>
            <a:spLocks noGrp="1"/>
          </p:cNvSpPr>
          <p:nvPr>
            <p:ph type="sldNum" sz="quarter" idx="12"/>
          </p:nvPr>
        </p:nvSpPr>
        <p:spPr/>
        <p:txBody>
          <a:bodyPr/>
          <a:lstStyle/>
          <a:p>
            <a:fld id="{A8D3FC3F-1E74-4A10-A9D6-2160F7355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80055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50EA8-C4E3-43AA-BE29-7B5FFE0D90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C11799-9BDB-4D5A-830F-77DD0780A7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83F3B9-62A2-4FA9-8171-EC735AA694EB}"/>
              </a:ext>
            </a:extLst>
          </p:cNvPr>
          <p:cNvSpPr>
            <a:spLocks noGrp="1"/>
          </p:cNvSpPr>
          <p:nvPr>
            <p:ph type="dt" sz="half" idx="10"/>
          </p:nvPr>
        </p:nvSpPr>
        <p:spPr/>
        <p:txBody>
          <a:bodyPr/>
          <a:lstStyle/>
          <a:p>
            <a:fld id="{C62CC340-7A04-47BC-8C5D-F3EDB73A65A2}" type="datetimeFigureOut">
              <a:rPr lang="en-US" smtClean="0">
                <a:solidFill>
                  <a:prstClr val="black">
                    <a:tint val="75000"/>
                  </a:prstClr>
                </a:solidFill>
              </a:rPr>
              <a:pPr/>
              <a:t>9/23/2025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F695EB-3111-45F5-A012-A5F5B2FBE5C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DFD8DF2-ADC9-4887-9EDB-BC15155835B1}"/>
              </a:ext>
            </a:extLst>
          </p:cNvPr>
          <p:cNvSpPr>
            <a:spLocks noGrp="1"/>
          </p:cNvSpPr>
          <p:nvPr>
            <p:ph type="sldNum" sz="quarter" idx="12"/>
          </p:nvPr>
        </p:nvSpPr>
        <p:spPr/>
        <p:txBody>
          <a:bodyPr/>
          <a:lstStyle/>
          <a:p>
            <a:fld id="{A8D3FC3F-1E74-4A10-A9D6-2160F7355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75689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710DD0-913B-4808-92E1-C9E2F9B556A8}"/>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30E739-0DFE-4E99-9326-5C694DAB7A8D}"/>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BFEDFB-A5FA-475E-AF3F-C34910066DE1}"/>
              </a:ext>
            </a:extLst>
          </p:cNvPr>
          <p:cNvSpPr>
            <a:spLocks noGrp="1"/>
          </p:cNvSpPr>
          <p:nvPr>
            <p:ph type="dt" sz="half" idx="10"/>
          </p:nvPr>
        </p:nvSpPr>
        <p:spPr/>
        <p:txBody>
          <a:bodyPr/>
          <a:lstStyle/>
          <a:p>
            <a:fld id="{C62CC340-7A04-47BC-8C5D-F3EDB73A65A2}" type="datetimeFigureOut">
              <a:rPr lang="en-US" smtClean="0">
                <a:solidFill>
                  <a:prstClr val="black">
                    <a:tint val="75000"/>
                  </a:prstClr>
                </a:solidFill>
              </a:rPr>
              <a:pPr/>
              <a:t>9/23/2025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ADF5126-1AE8-4CF3-AE83-C60B12E5E4E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DD296CC-4BB9-4154-A639-C11F3D486686}"/>
              </a:ext>
            </a:extLst>
          </p:cNvPr>
          <p:cNvSpPr>
            <a:spLocks noGrp="1"/>
          </p:cNvSpPr>
          <p:nvPr>
            <p:ph type="sldNum" sz="quarter" idx="12"/>
          </p:nvPr>
        </p:nvSpPr>
        <p:spPr/>
        <p:txBody>
          <a:bodyPr/>
          <a:lstStyle/>
          <a:p>
            <a:fld id="{A8D3FC3F-1E74-4A10-A9D6-2160F7355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2326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AC1197-4FD0-4EFE-B069-4E3DFC949458}" type="datetimeFigureOut">
              <a:rPr lang="en-US" smtClean="0"/>
              <a:t>9/23/2025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4290640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AC1197-4FD0-4EFE-B069-4E3DFC949458}" type="datetimeFigureOut">
              <a:rPr lang="en-US" smtClean="0"/>
              <a:t>9/23/2025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3146560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AC1197-4FD0-4EFE-B069-4E3DFC949458}" type="datetimeFigureOut">
              <a:rPr lang="en-US" smtClean="0"/>
              <a:t>9/23/2025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3612031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04792"/>
            <a:ext cx="5111751"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8"/>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AC1197-4FD0-4EFE-B069-4E3DFC949458}" type="datetimeFigureOut">
              <a:rPr lang="en-US" smtClean="0"/>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127393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AC1197-4FD0-4EFE-B069-4E3DFC949458}" type="datetimeFigureOut">
              <a:rPr lang="en-US" smtClean="0"/>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782069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AAC1197-4FD0-4EFE-B069-4E3DFC949458}" type="datetimeFigureOut">
              <a:rPr lang="en-US" smtClean="0"/>
              <a:t>9/23/2025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D6CDAA1-205F-480C-A298-6EA7EECEDEAE}" type="slidenum">
              <a:rPr lang="en-US" smtClean="0"/>
              <a:t>‹#›</a:t>
            </a:fld>
            <a:endParaRPr lang="en-US"/>
          </a:p>
        </p:txBody>
      </p:sp>
    </p:spTree>
    <p:extLst>
      <p:ext uri="{BB962C8B-B14F-4D97-AF65-F5344CB8AC3E}">
        <p14:creationId xmlns:p14="http://schemas.microsoft.com/office/powerpoint/2010/main" val="27717646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BCD0E03-6D31-4197-BBCF-BB8E5A6065C0}" type="datetimeFigureOut">
              <a:rPr lang="en-US" smtClean="0">
                <a:solidFill>
                  <a:prstClr val="black">
                    <a:tint val="75000"/>
                  </a:prstClr>
                </a:solidFill>
              </a:rPr>
              <a:pPr/>
              <a:t>9/23/2025</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E2B68AE-B3F4-42D6-988B-DA4F93FE4B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54374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BCD0E03-6D31-4197-BBCF-BB8E5A6065C0}" type="datetimeFigureOut">
              <a:rPr lang="en-US" smtClean="0">
                <a:solidFill>
                  <a:prstClr val="black">
                    <a:tint val="75000"/>
                  </a:prstClr>
                </a:solidFill>
              </a:rPr>
              <a:pPr/>
              <a:t>9/23/2025</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E2B68AE-B3F4-42D6-988B-DA4F93FE4B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4745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5D4B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F7B045-8964-4D43-80DC-C2445D3FCED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16D655-27B8-46F1-A114-1ED82AF22CF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00E6DD-0782-433A-87A9-4842C86FB23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62CC340-7A04-47BC-8C5D-F3EDB73A65A2}" type="datetimeFigureOut">
              <a:rPr lang="en-US" smtClean="0">
                <a:solidFill>
                  <a:prstClr val="black">
                    <a:tint val="75000"/>
                  </a:prstClr>
                </a:solidFill>
              </a:rPr>
              <a:pPr/>
              <a:t>9/23/2025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88789F-D8FD-4DE5-8651-BFEE23E5BBE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C534108-3EAD-44E0-BD36-6C8D225867F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8D3FC3F-1E74-4A10-A9D6-2160F7355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121972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bin"/></Relationships>
</file>

<file path=ppt/slides/_rels/slide10.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9.xml"/><Relationship Id="rId3" Type="http://schemas.openxmlformats.org/officeDocument/2006/relationships/notesSlide" Target="../notesSlides/notesSlide3.xml"/><Relationship Id="rId7" Type="http://schemas.openxmlformats.org/officeDocument/2006/relationships/image" Target="../media/image17.gif"/><Relationship Id="rId12" Type="http://schemas.openxmlformats.org/officeDocument/2006/relationships/slide" Target="slide1.xml"/><Relationship Id="rId17" Type="http://schemas.openxmlformats.org/officeDocument/2006/relationships/image" Target="../media/image21.gif"/><Relationship Id="rId2" Type="http://schemas.openxmlformats.org/officeDocument/2006/relationships/slideLayout" Target="../slideLayouts/slideLayout34.xml"/><Relationship Id="rId16" Type="http://schemas.openxmlformats.org/officeDocument/2006/relationships/image" Target="../media/image20.gif"/><Relationship Id="rId1" Type="http://schemas.openxmlformats.org/officeDocument/2006/relationships/tags" Target="../tags/tag11.xml"/><Relationship Id="rId6" Type="http://schemas.openxmlformats.org/officeDocument/2006/relationships/image" Target="../media/image16.png"/><Relationship Id="rId11" Type="http://schemas.openxmlformats.org/officeDocument/2006/relationships/slide" Target="slide8.xml"/><Relationship Id="rId5" Type="http://schemas.openxmlformats.org/officeDocument/2006/relationships/audio" Target="../media/audio2.wav"/><Relationship Id="rId15" Type="http://schemas.openxmlformats.org/officeDocument/2006/relationships/image" Target="../media/image19.jpeg"/><Relationship Id="rId10" Type="http://schemas.openxmlformats.org/officeDocument/2006/relationships/slide" Target="slide7.xml"/><Relationship Id="rId4" Type="http://schemas.openxmlformats.org/officeDocument/2006/relationships/audio" Target="../media/audio1.wav"/><Relationship Id="rId9" Type="http://schemas.openxmlformats.org/officeDocument/2006/relationships/slide" Target="slide6.xml"/><Relationship Id="rId14" Type="http://schemas.openxmlformats.org/officeDocument/2006/relationships/image" Target="../media/image18.gif"/></Relationships>
</file>

<file path=ppt/slides/_rels/slide11.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9.xml"/><Relationship Id="rId3" Type="http://schemas.openxmlformats.org/officeDocument/2006/relationships/notesSlide" Target="../notesSlides/notesSlide4.xml"/><Relationship Id="rId7" Type="http://schemas.openxmlformats.org/officeDocument/2006/relationships/image" Target="../media/image17.gif"/><Relationship Id="rId12" Type="http://schemas.openxmlformats.org/officeDocument/2006/relationships/slide" Target="slide1.xml"/><Relationship Id="rId2" Type="http://schemas.openxmlformats.org/officeDocument/2006/relationships/slideLayout" Target="../slideLayouts/slideLayout34.xml"/><Relationship Id="rId16" Type="http://schemas.openxmlformats.org/officeDocument/2006/relationships/image" Target="../media/image21.gif"/><Relationship Id="rId1" Type="http://schemas.openxmlformats.org/officeDocument/2006/relationships/tags" Target="../tags/tag12.xml"/><Relationship Id="rId6" Type="http://schemas.openxmlformats.org/officeDocument/2006/relationships/image" Target="../media/image16.png"/><Relationship Id="rId11" Type="http://schemas.openxmlformats.org/officeDocument/2006/relationships/slide" Target="slide8.xml"/><Relationship Id="rId5" Type="http://schemas.openxmlformats.org/officeDocument/2006/relationships/audio" Target="../media/audio2.wav"/><Relationship Id="rId15" Type="http://schemas.openxmlformats.org/officeDocument/2006/relationships/image" Target="../media/image20.gif"/><Relationship Id="rId10" Type="http://schemas.openxmlformats.org/officeDocument/2006/relationships/slide" Target="slide7.xml"/><Relationship Id="rId4" Type="http://schemas.openxmlformats.org/officeDocument/2006/relationships/audio" Target="../media/audio1.wav"/><Relationship Id="rId9" Type="http://schemas.openxmlformats.org/officeDocument/2006/relationships/slide" Target="slide6.xml"/><Relationship Id="rId14" Type="http://schemas.openxmlformats.org/officeDocument/2006/relationships/image" Target="../media/image18.gif"/></Relationships>
</file>

<file path=ppt/slides/_rels/slide12.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9.xml"/><Relationship Id="rId3" Type="http://schemas.openxmlformats.org/officeDocument/2006/relationships/notesSlide" Target="../notesSlides/notesSlide5.xml"/><Relationship Id="rId7" Type="http://schemas.openxmlformats.org/officeDocument/2006/relationships/image" Target="../media/image17.gif"/><Relationship Id="rId12" Type="http://schemas.openxmlformats.org/officeDocument/2006/relationships/slide" Target="slide1.xml"/><Relationship Id="rId2" Type="http://schemas.openxmlformats.org/officeDocument/2006/relationships/slideLayout" Target="../slideLayouts/slideLayout34.xml"/><Relationship Id="rId16" Type="http://schemas.openxmlformats.org/officeDocument/2006/relationships/image" Target="../media/image21.gif"/><Relationship Id="rId1" Type="http://schemas.openxmlformats.org/officeDocument/2006/relationships/tags" Target="../tags/tag13.xml"/><Relationship Id="rId6" Type="http://schemas.openxmlformats.org/officeDocument/2006/relationships/image" Target="../media/image16.png"/><Relationship Id="rId11" Type="http://schemas.openxmlformats.org/officeDocument/2006/relationships/slide" Target="slide8.xml"/><Relationship Id="rId5" Type="http://schemas.openxmlformats.org/officeDocument/2006/relationships/audio" Target="../media/audio2.wav"/><Relationship Id="rId15" Type="http://schemas.openxmlformats.org/officeDocument/2006/relationships/image" Target="../media/image20.gif"/><Relationship Id="rId10" Type="http://schemas.openxmlformats.org/officeDocument/2006/relationships/slide" Target="slide7.xml"/><Relationship Id="rId4" Type="http://schemas.openxmlformats.org/officeDocument/2006/relationships/audio" Target="../media/audio1.wav"/><Relationship Id="rId9" Type="http://schemas.openxmlformats.org/officeDocument/2006/relationships/slide" Target="slide6.xml"/><Relationship Id="rId14" Type="http://schemas.openxmlformats.org/officeDocument/2006/relationships/image" Target="../media/image18.gif"/></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audio" Target="../media/media1.mp3"/><Relationship Id="rId7" Type="http://schemas.openxmlformats.org/officeDocument/2006/relationships/image" Target="../media/image5.png"/><Relationship Id="rId2" Type="http://schemas.microsoft.com/office/2007/relationships/media" Target="../media/media1.mp3"/><Relationship Id="rId1" Type="http://schemas.openxmlformats.org/officeDocument/2006/relationships/tags" Target="../tags/tag5.xml"/><Relationship Id="rId6" Type="http://schemas.openxmlformats.org/officeDocument/2006/relationships/image" Target="../media/image4.gif"/><Relationship Id="rId5" Type="http://schemas.openxmlformats.org/officeDocument/2006/relationships/image" Target="../media/image3.png"/><Relationship Id="rId10" Type="http://schemas.openxmlformats.org/officeDocument/2006/relationships/image" Target="../media/image8.gif"/><Relationship Id="rId4" Type="http://schemas.openxmlformats.org/officeDocument/2006/relationships/slideLayout" Target="../slideLayouts/slideLayout1.xml"/><Relationship Id="rId9" Type="http://schemas.openxmlformats.org/officeDocument/2006/relationships/image" Target="../media/image7.gif"/></Relationships>
</file>

<file path=ppt/slides/_rels/slide5.xml.rels><?xml version="1.0" encoding="UTF-8" standalone="yes"?>
<Relationships xmlns="http://schemas.openxmlformats.org/package/2006/relationships"><Relationship Id="rId8" Type="http://schemas.openxmlformats.org/officeDocument/2006/relationships/audio" Target="../media/media5.wma"/><Relationship Id="rId13" Type="http://schemas.openxmlformats.org/officeDocument/2006/relationships/image" Target="../media/image11.png"/><Relationship Id="rId18" Type="http://schemas.openxmlformats.org/officeDocument/2006/relationships/image" Target="../media/image5.png"/><Relationship Id="rId3" Type="http://schemas.openxmlformats.org/officeDocument/2006/relationships/audio" Target="../media/media2.wav"/><Relationship Id="rId7" Type="http://schemas.microsoft.com/office/2007/relationships/media" Target="../media/media5.wma"/><Relationship Id="rId12" Type="http://schemas.openxmlformats.org/officeDocument/2006/relationships/image" Target="../media/image10.gif"/><Relationship Id="rId17" Type="http://schemas.openxmlformats.org/officeDocument/2006/relationships/image" Target="../media/image14.png"/><Relationship Id="rId2" Type="http://schemas.microsoft.com/office/2007/relationships/media" Target="../media/media2.wav"/><Relationship Id="rId16" Type="http://schemas.openxmlformats.org/officeDocument/2006/relationships/image" Target="../media/image13.png"/><Relationship Id="rId20" Type="http://schemas.openxmlformats.org/officeDocument/2006/relationships/image" Target="../media/image4.gif"/><Relationship Id="rId1" Type="http://schemas.openxmlformats.org/officeDocument/2006/relationships/tags" Target="../tags/tag6.xml"/><Relationship Id="rId6" Type="http://schemas.microsoft.com/office/2007/relationships/media" Target="../media/media4.wma"/><Relationship Id="rId11" Type="http://schemas.microsoft.com/office/2007/relationships/hdphoto" Target="../media/hdphoto1.wdp"/><Relationship Id="rId5" Type="http://schemas.microsoft.com/office/2007/relationships/media" Target="../media/media3.wav"/><Relationship Id="rId15" Type="http://schemas.openxmlformats.org/officeDocument/2006/relationships/image" Target="../media/image12.gif"/><Relationship Id="rId10" Type="http://schemas.openxmlformats.org/officeDocument/2006/relationships/image" Target="../media/image9.png"/><Relationship Id="rId19" Type="http://schemas.openxmlformats.org/officeDocument/2006/relationships/image" Target="../media/image15.png"/><Relationship Id="rId4" Type="http://schemas.openxmlformats.org/officeDocument/2006/relationships/audio" Target="NULL" TargetMode="External"/><Relationship Id="rId9" Type="http://schemas.openxmlformats.org/officeDocument/2006/relationships/slideLayout" Target="../slideLayouts/slideLayout1.xml"/><Relationship Id="rId1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audio" Target="../media/media5.wma"/><Relationship Id="rId13" Type="http://schemas.openxmlformats.org/officeDocument/2006/relationships/image" Target="../media/image11.png"/><Relationship Id="rId18" Type="http://schemas.openxmlformats.org/officeDocument/2006/relationships/image" Target="../media/image14.png"/><Relationship Id="rId3" Type="http://schemas.openxmlformats.org/officeDocument/2006/relationships/audio" Target="../media/media2.wav"/><Relationship Id="rId7" Type="http://schemas.microsoft.com/office/2007/relationships/media" Target="../media/media5.wma"/><Relationship Id="rId12" Type="http://schemas.openxmlformats.org/officeDocument/2006/relationships/image" Target="../media/image10.gif"/><Relationship Id="rId17" Type="http://schemas.openxmlformats.org/officeDocument/2006/relationships/image" Target="../media/image13.png"/><Relationship Id="rId2" Type="http://schemas.microsoft.com/office/2007/relationships/media" Target="../media/media2.wav"/><Relationship Id="rId16" Type="http://schemas.openxmlformats.org/officeDocument/2006/relationships/image" Target="../media/image4.gif"/><Relationship Id="rId20" Type="http://schemas.openxmlformats.org/officeDocument/2006/relationships/image" Target="../media/image15.png"/><Relationship Id="rId1" Type="http://schemas.openxmlformats.org/officeDocument/2006/relationships/tags" Target="../tags/tag7.xml"/><Relationship Id="rId6" Type="http://schemas.microsoft.com/office/2007/relationships/media" Target="../media/media4.wma"/><Relationship Id="rId11" Type="http://schemas.microsoft.com/office/2007/relationships/hdphoto" Target="../media/hdphoto1.wdp"/><Relationship Id="rId5" Type="http://schemas.microsoft.com/office/2007/relationships/media" Target="../media/media3.wav"/><Relationship Id="rId15" Type="http://schemas.openxmlformats.org/officeDocument/2006/relationships/image" Target="../media/image12.gif"/><Relationship Id="rId10" Type="http://schemas.openxmlformats.org/officeDocument/2006/relationships/image" Target="../media/image9.png"/><Relationship Id="rId19" Type="http://schemas.openxmlformats.org/officeDocument/2006/relationships/image" Target="../media/image5.png"/><Relationship Id="rId4" Type="http://schemas.openxmlformats.org/officeDocument/2006/relationships/audio" Target="NULL" TargetMode="External"/><Relationship Id="rId9" Type="http://schemas.openxmlformats.org/officeDocument/2006/relationships/slideLayout" Target="../slideLayouts/slideLayout1.xml"/><Relationship Id="rId1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audio" Target="../media/media5.wma"/><Relationship Id="rId13" Type="http://schemas.microsoft.com/office/2007/relationships/hdphoto" Target="../media/hdphoto2.wdp"/><Relationship Id="rId18" Type="http://schemas.openxmlformats.org/officeDocument/2006/relationships/image" Target="../media/image15.png"/><Relationship Id="rId3" Type="http://schemas.openxmlformats.org/officeDocument/2006/relationships/audio" Target="../media/media2.wav"/><Relationship Id="rId7" Type="http://schemas.microsoft.com/office/2007/relationships/media" Target="../media/media5.wma"/><Relationship Id="rId12" Type="http://schemas.openxmlformats.org/officeDocument/2006/relationships/image" Target="../media/image11.png"/><Relationship Id="rId17" Type="http://schemas.openxmlformats.org/officeDocument/2006/relationships/image" Target="../media/image5.png"/><Relationship Id="rId2" Type="http://schemas.microsoft.com/office/2007/relationships/media" Target="../media/media2.wav"/><Relationship Id="rId16" Type="http://schemas.openxmlformats.org/officeDocument/2006/relationships/image" Target="../media/image14.png"/><Relationship Id="rId20" Type="http://schemas.openxmlformats.org/officeDocument/2006/relationships/image" Target="../media/image4.gif"/><Relationship Id="rId1" Type="http://schemas.openxmlformats.org/officeDocument/2006/relationships/tags" Target="../tags/tag8.xml"/><Relationship Id="rId6" Type="http://schemas.microsoft.com/office/2007/relationships/media" Target="../media/media4.wma"/><Relationship Id="rId11" Type="http://schemas.microsoft.com/office/2007/relationships/hdphoto" Target="../media/hdphoto1.wdp"/><Relationship Id="rId5" Type="http://schemas.microsoft.com/office/2007/relationships/media" Target="../media/media3.wav"/><Relationship Id="rId15" Type="http://schemas.openxmlformats.org/officeDocument/2006/relationships/image" Target="../media/image13.png"/><Relationship Id="rId10" Type="http://schemas.openxmlformats.org/officeDocument/2006/relationships/image" Target="../media/image9.png"/><Relationship Id="rId19" Type="http://schemas.openxmlformats.org/officeDocument/2006/relationships/image" Target="../media/image10.gif"/><Relationship Id="rId4" Type="http://schemas.openxmlformats.org/officeDocument/2006/relationships/audio" Target="NULL" TargetMode="External"/><Relationship Id="rId9" Type="http://schemas.openxmlformats.org/officeDocument/2006/relationships/slideLayout" Target="../slideLayouts/slideLayout1.xml"/><Relationship Id="rId14" Type="http://schemas.openxmlformats.org/officeDocument/2006/relationships/image" Target="../media/image12.gif"/></Relationships>
</file>

<file path=ppt/slides/_rels/slide8.xml.rels><?xml version="1.0" encoding="UTF-8" standalone="yes"?>
<Relationships xmlns="http://schemas.openxmlformats.org/package/2006/relationships"><Relationship Id="rId8" Type="http://schemas.openxmlformats.org/officeDocument/2006/relationships/audio" Target="../media/media5.wma"/><Relationship Id="rId13" Type="http://schemas.openxmlformats.org/officeDocument/2006/relationships/image" Target="../media/image11.png"/><Relationship Id="rId18" Type="http://schemas.openxmlformats.org/officeDocument/2006/relationships/image" Target="../media/image14.png"/><Relationship Id="rId3" Type="http://schemas.openxmlformats.org/officeDocument/2006/relationships/audio" Target="../media/media2.wav"/><Relationship Id="rId7" Type="http://schemas.microsoft.com/office/2007/relationships/media" Target="../media/media5.wma"/><Relationship Id="rId12" Type="http://schemas.microsoft.com/office/2007/relationships/hdphoto" Target="../media/hdphoto1.wdp"/><Relationship Id="rId17" Type="http://schemas.openxmlformats.org/officeDocument/2006/relationships/image" Target="../media/image13.png"/><Relationship Id="rId2" Type="http://schemas.microsoft.com/office/2007/relationships/media" Target="../media/media2.wav"/><Relationship Id="rId16" Type="http://schemas.openxmlformats.org/officeDocument/2006/relationships/image" Target="../media/image4.gif"/><Relationship Id="rId20" Type="http://schemas.openxmlformats.org/officeDocument/2006/relationships/image" Target="../media/image15.png"/><Relationship Id="rId1" Type="http://schemas.openxmlformats.org/officeDocument/2006/relationships/tags" Target="../tags/tag9.xml"/><Relationship Id="rId6" Type="http://schemas.microsoft.com/office/2007/relationships/media" Target="../media/media4.wma"/><Relationship Id="rId11" Type="http://schemas.openxmlformats.org/officeDocument/2006/relationships/image" Target="../media/image9.png"/><Relationship Id="rId5" Type="http://schemas.microsoft.com/office/2007/relationships/media" Target="../media/media3.wav"/><Relationship Id="rId15" Type="http://schemas.openxmlformats.org/officeDocument/2006/relationships/image" Target="../media/image12.gif"/><Relationship Id="rId10" Type="http://schemas.openxmlformats.org/officeDocument/2006/relationships/image" Target="../media/image10.gif"/><Relationship Id="rId19" Type="http://schemas.openxmlformats.org/officeDocument/2006/relationships/image" Target="../media/image5.png"/><Relationship Id="rId4" Type="http://schemas.openxmlformats.org/officeDocument/2006/relationships/audio" Target="NULL" TargetMode="External"/><Relationship Id="rId9" Type="http://schemas.openxmlformats.org/officeDocument/2006/relationships/slideLayout" Target="../slideLayouts/slideLayout1.xml"/><Relationship Id="rId14"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notesSlide" Target="../notesSlides/notesSlide2.xml"/><Relationship Id="rId7" Type="http://schemas.openxmlformats.org/officeDocument/2006/relationships/slide" Target="slide4.xml"/><Relationship Id="rId12" Type="http://schemas.openxmlformats.org/officeDocument/2006/relationships/slide" Target="slide9.xml"/><Relationship Id="rId2" Type="http://schemas.openxmlformats.org/officeDocument/2006/relationships/slideLayout" Target="../slideLayouts/slideLayout34.xml"/><Relationship Id="rId1" Type="http://schemas.openxmlformats.org/officeDocument/2006/relationships/tags" Target="../tags/tag10.xml"/><Relationship Id="rId6" Type="http://schemas.openxmlformats.org/officeDocument/2006/relationships/slide" Target="slide5.xml"/><Relationship Id="rId11" Type="http://schemas.openxmlformats.org/officeDocument/2006/relationships/slide" Target="slide1.xml"/><Relationship Id="rId5" Type="http://schemas.openxmlformats.org/officeDocument/2006/relationships/image" Target="../media/image17.gif"/><Relationship Id="rId10" Type="http://schemas.openxmlformats.org/officeDocument/2006/relationships/slide" Target="slide8.xml"/><Relationship Id="rId4" Type="http://schemas.openxmlformats.org/officeDocument/2006/relationships/image" Target="../media/image16.png"/><Relationship Id="rId9" Type="http://schemas.openxmlformats.org/officeDocument/2006/relationships/slide" Target="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ustDataLst>
      <p:tags r:id="rId1"/>
    </p:custDataLst>
    <p:extLst>
      <p:ext uri="{BB962C8B-B14F-4D97-AF65-F5344CB8AC3E}">
        <p14:creationId xmlns:p14="http://schemas.microsoft.com/office/powerpoint/2010/main" val="3055086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Hot Air Balloon Sticker">
            <a:extLst>
              <a:ext uri="{FF2B5EF4-FFF2-40B4-BE49-F238E27FC236}">
                <a16:creationId xmlns:a16="http://schemas.microsoft.com/office/drawing/2014/main" id="{1FA7B94A-BD10-4F79-93AF-534D3CA25C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61459">
            <a:off x="17845" y="1587950"/>
            <a:ext cx="1230826" cy="16454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49284" y="-23586"/>
            <a:ext cx="944238" cy="60588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51259" y="51608"/>
            <a:ext cx="691293" cy="4435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78603" y="-103301"/>
            <a:ext cx="1290125" cy="82783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77234" y="243098"/>
            <a:ext cx="905587" cy="58108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38092" y="-97125"/>
            <a:ext cx="1183492" cy="7594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Hot Air Balloon Sticker">
            <a:extLst>
              <a:ext uri="{FF2B5EF4-FFF2-40B4-BE49-F238E27FC236}">
                <a16:creationId xmlns:a16="http://schemas.microsoft.com/office/drawing/2014/main" id="{4B52CF60-AB66-4A33-B3DC-C1BB7F9106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08275">
            <a:off x="880169" y="51400"/>
            <a:ext cx="1875872" cy="2507849"/>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Shape 25">
            <a:extLst>
              <a:ext uri="{FF2B5EF4-FFF2-40B4-BE49-F238E27FC236}">
                <a16:creationId xmlns:a16="http://schemas.microsoft.com/office/drawing/2014/main" id="{0E292BEA-A28E-4CFD-B47A-7CF939B6D926}"/>
              </a:ext>
            </a:extLst>
          </p:cNvPr>
          <p:cNvSpPr/>
          <p:nvPr/>
        </p:nvSpPr>
        <p:spPr>
          <a:xfrm>
            <a:off x="-7541089" y="4290207"/>
            <a:ext cx="19149581" cy="863761"/>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solidFill>
                <a:prstClr val="white"/>
              </a:solidFill>
            </a:endParaRPr>
          </a:p>
        </p:txBody>
      </p:sp>
      <p:sp>
        <p:nvSpPr>
          <p:cNvPr id="28" name="Oval 27">
            <a:hlinkClick r:id="rId8" action="ppaction://hlinksldjump"/>
            <a:extLst>
              <a:ext uri="{FF2B5EF4-FFF2-40B4-BE49-F238E27FC236}">
                <a16:creationId xmlns:a16="http://schemas.microsoft.com/office/drawing/2014/main" id="{8F5B3BE0-D1D4-47FD-A368-9DFCA7F65FC5}"/>
              </a:ext>
            </a:extLst>
          </p:cNvPr>
          <p:cNvSpPr/>
          <p:nvPr/>
        </p:nvSpPr>
        <p:spPr>
          <a:xfrm>
            <a:off x="1434528" y="4065994"/>
            <a:ext cx="703619" cy="70361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E5D4B5"/>
                </a:solidFill>
                <a:latin typeface="Berlin Sans FB Demi" panose="020E0802020502020306" pitchFamily="34" charset="0"/>
              </a:rPr>
              <a:t>1</a:t>
            </a:r>
            <a:endParaRPr lang="en-US" sz="3000" dirty="0">
              <a:solidFill>
                <a:prstClr val="white"/>
              </a:solidFill>
            </a:endParaRPr>
          </a:p>
        </p:txBody>
      </p:sp>
      <p:sp>
        <p:nvSpPr>
          <p:cNvPr id="30" name="Oval 29">
            <a:hlinkClick r:id="rId9" action="ppaction://hlinksldjump"/>
            <a:extLst>
              <a:ext uri="{FF2B5EF4-FFF2-40B4-BE49-F238E27FC236}">
                <a16:creationId xmlns:a16="http://schemas.microsoft.com/office/drawing/2014/main" id="{4C6FEB0A-B9D0-4CBF-9EE9-3294208479F4}"/>
              </a:ext>
            </a:extLst>
          </p:cNvPr>
          <p:cNvSpPr/>
          <p:nvPr/>
        </p:nvSpPr>
        <p:spPr>
          <a:xfrm>
            <a:off x="2550628" y="4356448"/>
            <a:ext cx="703619" cy="70361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E5D4B5"/>
                </a:solidFill>
                <a:latin typeface="Berlin Sans FB Demi" panose="020E0802020502020306" pitchFamily="34" charset="0"/>
              </a:rPr>
              <a:t>2</a:t>
            </a:r>
            <a:endParaRPr lang="en-US" sz="3000" dirty="0">
              <a:solidFill>
                <a:prstClr val="white"/>
              </a:solidFill>
            </a:endParaRPr>
          </a:p>
        </p:txBody>
      </p:sp>
      <p:sp>
        <p:nvSpPr>
          <p:cNvPr id="31" name="Oval 30">
            <a:hlinkClick r:id="rId10" action="ppaction://hlinksldjump"/>
            <a:extLst>
              <a:ext uri="{FF2B5EF4-FFF2-40B4-BE49-F238E27FC236}">
                <a16:creationId xmlns:a16="http://schemas.microsoft.com/office/drawing/2014/main" id="{635BE7F2-9B08-4EE8-A057-D784535DF59D}"/>
              </a:ext>
            </a:extLst>
          </p:cNvPr>
          <p:cNvSpPr/>
          <p:nvPr/>
        </p:nvSpPr>
        <p:spPr>
          <a:xfrm>
            <a:off x="3671926" y="4357417"/>
            <a:ext cx="703619" cy="70361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E5D4B5"/>
                </a:solidFill>
                <a:latin typeface="Berlin Sans FB Demi" panose="020E0802020502020306" pitchFamily="34" charset="0"/>
              </a:rPr>
              <a:t>3</a:t>
            </a:r>
            <a:endParaRPr lang="en-US" sz="3000" dirty="0">
              <a:solidFill>
                <a:prstClr val="white"/>
              </a:solidFill>
            </a:endParaRPr>
          </a:p>
        </p:txBody>
      </p:sp>
      <p:sp>
        <p:nvSpPr>
          <p:cNvPr id="32" name="Oval 31">
            <a:hlinkClick r:id="rId11" action="ppaction://hlinksldjump"/>
            <a:extLst>
              <a:ext uri="{FF2B5EF4-FFF2-40B4-BE49-F238E27FC236}">
                <a16:creationId xmlns:a16="http://schemas.microsoft.com/office/drawing/2014/main" id="{B00B4F1F-8007-4889-BB04-FEC72E3CC270}"/>
              </a:ext>
            </a:extLst>
          </p:cNvPr>
          <p:cNvSpPr/>
          <p:nvPr/>
        </p:nvSpPr>
        <p:spPr>
          <a:xfrm>
            <a:off x="4793223" y="4356448"/>
            <a:ext cx="703619" cy="70361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E5D4B5"/>
                </a:solidFill>
                <a:latin typeface="Berlin Sans FB Demi" panose="020E0802020502020306" pitchFamily="34" charset="0"/>
              </a:rPr>
              <a:t>4</a:t>
            </a:r>
            <a:endParaRPr lang="en-US" sz="3000" dirty="0">
              <a:solidFill>
                <a:prstClr val="white"/>
              </a:solidFill>
            </a:endParaRPr>
          </a:p>
        </p:txBody>
      </p:sp>
      <p:sp>
        <p:nvSpPr>
          <p:cNvPr id="33" name="Oval 32">
            <a:hlinkClick r:id="rId10" action="ppaction://hlinksldjump"/>
            <a:extLst>
              <a:ext uri="{FF2B5EF4-FFF2-40B4-BE49-F238E27FC236}">
                <a16:creationId xmlns:a16="http://schemas.microsoft.com/office/drawing/2014/main" id="{2713E0C3-167F-4D19-8946-ADC18E0B5787}"/>
              </a:ext>
            </a:extLst>
          </p:cNvPr>
          <p:cNvSpPr/>
          <p:nvPr/>
        </p:nvSpPr>
        <p:spPr>
          <a:xfrm>
            <a:off x="5914520" y="4356448"/>
            <a:ext cx="703619" cy="70361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E5D4B5"/>
                </a:solidFill>
                <a:latin typeface="Berlin Sans FB Demi" panose="020E0802020502020306" pitchFamily="34" charset="0"/>
              </a:rPr>
              <a:t>5</a:t>
            </a:r>
            <a:endParaRPr lang="en-US" sz="3000" dirty="0">
              <a:solidFill>
                <a:prstClr val="white"/>
              </a:solidFill>
            </a:endParaRPr>
          </a:p>
        </p:txBody>
      </p:sp>
      <p:sp>
        <p:nvSpPr>
          <p:cNvPr id="34" name="Oval 33">
            <a:hlinkClick r:id="rId12" action="ppaction://hlinksldjump"/>
            <a:extLst>
              <a:ext uri="{FF2B5EF4-FFF2-40B4-BE49-F238E27FC236}">
                <a16:creationId xmlns:a16="http://schemas.microsoft.com/office/drawing/2014/main" id="{2090331A-467D-44E5-9880-D65A008DA0AA}"/>
              </a:ext>
            </a:extLst>
          </p:cNvPr>
          <p:cNvSpPr/>
          <p:nvPr/>
        </p:nvSpPr>
        <p:spPr>
          <a:xfrm>
            <a:off x="7025424" y="4356448"/>
            <a:ext cx="703619" cy="70361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E5D4B5"/>
                </a:solidFill>
                <a:latin typeface="Berlin Sans FB Demi" panose="020E0802020502020306" pitchFamily="34" charset="0"/>
              </a:rPr>
              <a:t>6</a:t>
            </a:r>
            <a:endParaRPr lang="en-US" sz="3000" dirty="0">
              <a:solidFill>
                <a:prstClr val="white"/>
              </a:solidFill>
            </a:endParaRPr>
          </a:p>
        </p:txBody>
      </p:sp>
      <p:sp>
        <p:nvSpPr>
          <p:cNvPr id="35" name="Oval 34">
            <a:hlinkClick r:id="rId13" action="ppaction://hlinksldjump"/>
            <a:extLst>
              <a:ext uri="{FF2B5EF4-FFF2-40B4-BE49-F238E27FC236}">
                <a16:creationId xmlns:a16="http://schemas.microsoft.com/office/drawing/2014/main" id="{C2E5B99E-8CAC-49AF-8A6D-E7C99E27E321}"/>
              </a:ext>
            </a:extLst>
          </p:cNvPr>
          <p:cNvSpPr/>
          <p:nvPr/>
        </p:nvSpPr>
        <p:spPr>
          <a:xfrm>
            <a:off x="8136328" y="4356447"/>
            <a:ext cx="703619" cy="70361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E5D4B5"/>
                </a:solidFill>
                <a:latin typeface="Berlin Sans FB Demi" panose="020E0802020502020306" pitchFamily="34" charset="0"/>
              </a:rPr>
              <a:t>7</a:t>
            </a:r>
            <a:endParaRPr lang="en-US" sz="3000" dirty="0">
              <a:solidFill>
                <a:prstClr val="white"/>
              </a:solidFill>
            </a:endParaRPr>
          </a:p>
        </p:txBody>
      </p:sp>
      <p:grpSp>
        <p:nvGrpSpPr>
          <p:cNvPr id="2" name="Group 1">
            <a:extLst>
              <a:ext uri="{FF2B5EF4-FFF2-40B4-BE49-F238E27FC236}">
                <a16:creationId xmlns:a16="http://schemas.microsoft.com/office/drawing/2014/main" id="{B52AEF23-9B14-4E69-A4E5-E2B731CEFCF8}"/>
              </a:ext>
            </a:extLst>
          </p:cNvPr>
          <p:cNvGrpSpPr/>
          <p:nvPr/>
        </p:nvGrpSpPr>
        <p:grpSpPr>
          <a:xfrm>
            <a:off x="308920" y="4356446"/>
            <a:ext cx="703619" cy="703619"/>
            <a:chOff x="405405" y="5339515"/>
            <a:chExt cx="938159" cy="938159"/>
          </a:xfrm>
        </p:grpSpPr>
        <p:sp>
          <p:nvSpPr>
            <p:cNvPr id="27" name="Oval 26">
              <a:hlinkClick r:id="rId8" action="ppaction://hlinksldjump"/>
              <a:extLst>
                <a:ext uri="{FF2B5EF4-FFF2-40B4-BE49-F238E27FC236}">
                  <a16:creationId xmlns:a16="http://schemas.microsoft.com/office/drawing/2014/main" id="{69E91E87-9E20-48B3-92C2-7574B0595731}"/>
                </a:ext>
              </a:extLst>
            </p:cNvPr>
            <p:cNvSpPr/>
            <p:nvPr/>
          </p:nvSpPr>
          <p:spPr>
            <a:xfrm>
              <a:off x="405405" y="5339515"/>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latin typeface="Berlin Sans FB Demi" panose="020E0802020502020306" pitchFamily="34" charset="0"/>
              </a:endParaRPr>
            </a:p>
          </p:txBody>
        </p:sp>
        <p:sp>
          <p:nvSpPr>
            <p:cNvPr id="36" name="TextBox 35">
              <a:extLst>
                <a:ext uri="{FF2B5EF4-FFF2-40B4-BE49-F238E27FC236}">
                  <a16:creationId xmlns:a16="http://schemas.microsoft.com/office/drawing/2014/main" id="{9E28B9BF-AB11-4ED1-AF16-04121AE242AB}"/>
                </a:ext>
              </a:extLst>
            </p:cNvPr>
            <p:cNvSpPr txBox="1"/>
            <p:nvPr/>
          </p:nvSpPr>
          <p:spPr>
            <a:xfrm>
              <a:off x="434470" y="5623928"/>
              <a:ext cx="909094" cy="400109"/>
            </a:xfrm>
            <a:prstGeom prst="rect">
              <a:avLst/>
            </a:prstGeom>
            <a:noFill/>
          </p:spPr>
          <p:txBody>
            <a:bodyPr wrap="square" rtlCol="0">
              <a:spAutoFit/>
            </a:bodyPr>
            <a:lstStyle/>
            <a:p>
              <a:r>
                <a:rPr lang="en-US" sz="1350" b="1" dirty="0">
                  <a:solidFill>
                    <a:srgbClr val="E5D4B5"/>
                  </a:solidFill>
                  <a:latin typeface="Berlin Sans FB Demi" panose="020E0802020502020306" pitchFamily="34" charset="0"/>
                </a:rPr>
                <a:t>START</a:t>
              </a:r>
            </a:p>
          </p:txBody>
        </p:sp>
      </p:grpSp>
      <p:sp>
        <p:nvSpPr>
          <p:cNvPr id="7" name="TextBox 6">
            <a:extLst>
              <a:ext uri="{FF2B5EF4-FFF2-40B4-BE49-F238E27FC236}">
                <a16:creationId xmlns:a16="http://schemas.microsoft.com/office/drawing/2014/main" id="{A1DD0CF0-A84F-482B-97DE-EFF6E79DFD96}"/>
              </a:ext>
            </a:extLst>
          </p:cNvPr>
          <p:cNvSpPr txBox="1"/>
          <p:nvPr/>
        </p:nvSpPr>
        <p:spPr>
          <a:xfrm>
            <a:off x="3392128" y="1178218"/>
            <a:ext cx="5845298" cy="323165"/>
          </a:xfrm>
          <a:prstGeom prst="rect">
            <a:avLst/>
          </a:prstGeom>
          <a:noFill/>
        </p:spPr>
        <p:txBody>
          <a:bodyPr wrap="square" rtlCol="0">
            <a:spAutoFit/>
          </a:bodyPr>
          <a:lstStyle/>
          <a:p>
            <a:r>
              <a:rPr lang="vi-VN" sz="1500" b="1">
                <a:solidFill>
                  <a:srgbClr val="F4889F"/>
                </a:solidFill>
                <a:latin typeface="Comic Sans MS" panose="030F0702030302020204" pitchFamily="66" charset="0"/>
              </a:rPr>
              <a:t>Thầy/cô nhập câu hỏi vào đây</a:t>
            </a:r>
            <a:endParaRPr lang="en-US" sz="1500" b="1" dirty="0">
              <a:solidFill>
                <a:srgbClr val="F4889F"/>
              </a:solidFill>
              <a:latin typeface="Comic Sans MS" panose="030F0702030302020204" pitchFamily="66" charset="0"/>
            </a:endParaRPr>
          </a:p>
        </p:txBody>
      </p:sp>
      <p:sp>
        <p:nvSpPr>
          <p:cNvPr id="4" name="Rectangle: Rounded Corners 3">
            <a:extLst>
              <a:ext uri="{FF2B5EF4-FFF2-40B4-BE49-F238E27FC236}">
                <a16:creationId xmlns:a16="http://schemas.microsoft.com/office/drawing/2014/main" id="{C7D0E9B2-90BA-4B02-B8F1-BA2C37DF853D}"/>
              </a:ext>
            </a:extLst>
          </p:cNvPr>
          <p:cNvSpPr/>
          <p:nvPr/>
        </p:nvSpPr>
        <p:spPr>
          <a:xfrm>
            <a:off x="3437977" y="1778947"/>
            <a:ext cx="5050889" cy="604971"/>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b="1">
                <a:solidFill>
                  <a:prstClr val="white"/>
                </a:solidFill>
                <a:latin typeface="Comic Sans MS" panose="030F0702030302020204" pitchFamily="66" charset="0"/>
              </a:rPr>
              <a:t>A. </a:t>
            </a:r>
            <a:r>
              <a:rPr lang="vi-VN" sz="1500" b="1">
                <a:solidFill>
                  <a:prstClr val="white"/>
                </a:solidFill>
                <a:latin typeface="Comic Sans MS" panose="030F0702030302020204" pitchFamily="66" charset="0"/>
              </a:rPr>
              <a:t>Nhập đáp án sai</a:t>
            </a:r>
            <a:endParaRPr lang="en-US" sz="1500" b="1" dirty="0">
              <a:solidFill>
                <a:prstClr val="white"/>
              </a:solidFill>
              <a:latin typeface="Comic Sans MS" panose="030F0702030302020204" pitchFamily="66" charset="0"/>
            </a:endParaRPr>
          </a:p>
        </p:txBody>
      </p:sp>
      <p:sp>
        <p:nvSpPr>
          <p:cNvPr id="37" name="Rectangle: Rounded Corners 36">
            <a:extLst>
              <a:ext uri="{FF2B5EF4-FFF2-40B4-BE49-F238E27FC236}">
                <a16:creationId xmlns:a16="http://schemas.microsoft.com/office/drawing/2014/main" id="{16A526F5-1C4F-469D-9F73-F9C2082BA7DE}"/>
              </a:ext>
            </a:extLst>
          </p:cNvPr>
          <p:cNvSpPr/>
          <p:nvPr/>
        </p:nvSpPr>
        <p:spPr>
          <a:xfrm>
            <a:off x="3389075" y="2641407"/>
            <a:ext cx="5050889" cy="604971"/>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b="1" dirty="0">
                <a:solidFill>
                  <a:prstClr val="white"/>
                </a:solidFill>
                <a:latin typeface="Comic Sans MS" panose="030F0702030302020204" pitchFamily="66" charset="0"/>
              </a:rPr>
              <a:t>B</a:t>
            </a:r>
            <a:r>
              <a:rPr lang="en-US" sz="1500" b="1">
                <a:solidFill>
                  <a:prstClr val="white"/>
                </a:solidFill>
                <a:latin typeface="Comic Sans MS" panose="030F0702030302020204" pitchFamily="66" charset="0"/>
              </a:rPr>
              <a:t>. </a:t>
            </a:r>
            <a:r>
              <a:rPr lang="vi-VN" sz="1500" b="1">
                <a:solidFill>
                  <a:prstClr val="white"/>
                </a:solidFill>
                <a:latin typeface="Comic Sans MS" panose="030F0702030302020204" pitchFamily="66" charset="0"/>
              </a:rPr>
              <a:t>Nhập đáp án đúng</a:t>
            </a:r>
            <a:endParaRPr lang="en-US" sz="1500" b="1" dirty="0">
              <a:solidFill>
                <a:prstClr val="white"/>
              </a:solidFill>
              <a:latin typeface="Comic Sans MS" panose="030F0702030302020204" pitchFamily="66" charset="0"/>
            </a:endParaRPr>
          </a:p>
        </p:txBody>
      </p:sp>
      <p:sp>
        <p:nvSpPr>
          <p:cNvPr id="38" name="Rectangle: Rounded Corners 37">
            <a:extLst>
              <a:ext uri="{FF2B5EF4-FFF2-40B4-BE49-F238E27FC236}">
                <a16:creationId xmlns:a16="http://schemas.microsoft.com/office/drawing/2014/main" id="{D48A2C34-20CA-48ED-88FF-01E54E465E18}"/>
              </a:ext>
            </a:extLst>
          </p:cNvPr>
          <p:cNvSpPr/>
          <p:nvPr/>
        </p:nvSpPr>
        <p:spPr>
          <a:xfrm>
            <a:off x="3437248" y="3465807"/>
            <a:ext cx="5050889" cy="604971"/>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500" b="1">
                <a:solidFill>
                  <a:prstClr val="white"/>
                </a:solidFill>
                <a:latin typeface="Comic Sans MS" panose="030F0702030302020204" pitchFamily="66" charset="0"/>
              </a:rPr>
              <a:t>C. Nhập đáp án sai</a:t>
            </a:r>
            <a:endParaRPr lang="en-US" sz="1500" b="1" dirty="0">
              <a:solidFill>
                <a:prstClr val="white"/>
              </a:solidFill>
              <a:latin typeface="Comic Sans MS" panose="030F0702030302020204" pitchFamily="66" charset="0"/>
            </a:endParaRPr>
          </a:p>
        </p:txBody>
      </p:sp>
      <p:grpSp>
        <p:nvGrpSpPr>
          <p:cNvPr id="9" name="Group 8">
            <a:extLst>
              <a:ext uri="{FF2B5EF4-FFF2-40B4-BE49-F238E27FC236}">
                <a16:creationId xmlns:a16="http://schemas.microsoft.com/office/drawing/2014/main" id="{C4D64987-5970-46E6-B693-613358337203}"/>
              </a:ext>
            </a:extLst>
          </p:cNvPr>
          <p:cNvGrpSpPr/>
          <p:nvPr/>
        </p:nvGrpSpPr>
        <p:grpSpPr>
          <a:xfrm>
            <a:off x="4974188" y="322900"/>
            <a:ext cx="2193560" cy="958280"/>
            <a:chOff x="6632250" y="430533"/>
            <a:chExt cx="2924747" cy="1277707"/>
          </a:xfrm>
        </p:grpSpPr>
        <p:pic>
          <p:nvPicPr>
            <p:cNvPr id="8" name="Picture 2" descr="Cloud Swipe Up Sticker">
              <a:extLst>
                <a:ext uri="{FF2B5EF4-FFF2-40B4-BE49-F238E27FC236}">
                  <a16:creationId xmlns:a16="http://schemas.microsoft.com/office/drawing/2014/main" id="{20C06E4C-0528-414C-ABE0-91EA4DDB8FC8}"/>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6632250" y="430533"/>
              <a:ext cx="2371002" cy="1277707"/>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37B4B18C-EF6E-4514-8C03-27264F8DA7C9}"/>
                </a:ext>
              </a:extLst>
            </p:cNvPr>
            <p:cNvSpPr txBox="1"/>
            <p:nvPr/>
          </p:nvSpPr>
          <p:spPr>
            <a:xfrm>
              <a:off x="7034765" y="963204"/>
              <a:ext cx="2522232" cy="430887"/>
            </a:xfrm>
            <a:prstGeom prst="rect">
              <a:avLst/>
            </a:prstGeom>
            <a:noFill/>
          </p:spPr>
          <p:txBody>
            <a:bodyPr wrap="square">
              <a:spAutoFit/>
            </a:bodyPr>
            <a:lstStyle/>
            <a:p>
              <a:r>
                <a:rPr lang="vi-VN" sz="1500" b="1">
                  <a:solidFill>
                    <a:prstClr val="white"/>
                  </a:solidFill>
                  <a:latin typeface="Comic Sans MS" panose="030F0702030302020204" pitchFamily="66" charset="0"/>
                </a:rPr>
                <a:t>Câu hỏi 1:</a:t>
              </a:r>
              <a:endParaRPr lang="en-US" sz="1500" b="1" dirty="0">
                <a:solidFill>
                  <a:prstClr val="white"/>
                </a:solidFill>
                <a:latin typeface="Comic Sans MS" panose="030F0702030302020204" pitchFamily="66" charset="0"/>
              </a:endParaRPr>
            </a:p>
          </p:txBody>
        </p:sp>
      </p:grpSp>
      <p:pic>
        <p:nvPicPr>
          <p:cNvPr id="1028" name="Picture 4" descr="Cartoon Cute Hot Air Balloon Png">
            <a:extLst>
              <a:ext uri="{FF2B5EF4-FFF2-40B4-BE49-F238E27FC236}">
                <a16:creationId xmlns:a16="http://schemas.microsoft.com/office/drawing/2014/main" id="{A21A0CAA-9A9F-42C3-9A14-CF28591297E5}"/>
              </a:ext>
            </a:extLst>
          </p:cNvPr>
          <p:cNvPicPr>
            <a:picLocks noChangeAspect="1" noChangeArrowheads="1"/>
          </p:cNvPicPr>
          <p:nvPr/>
        </p:nvPicPr>
        <p:blipFill>
          <a:blip r:embed="rId15"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rot="750001">
            <a:off x="8312452" y="1117346"/>
            <a:ext cx="768140" cy="105624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appy Japan Sticker by nanamin">
            <a:extLst>
              <a:ext uri="{FF2B5EF4-FFF2-40B4-BE49-F238E27FC236}">
                <a16:creationId xmlns:a16="http://schemas.microsoft.com/office/drawing/2014/main" id="{4C34DD77-1ADF-47AD-96F8-6151128F9E09}"/>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594613" y="2353330"/>
            <a:ext cx="1061849" cy="106184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Arrow Yes Sticker by asinastra">
            <a:extLst>
              <a:ext uri="{FF2B5EF4-FFF2-40B4-BE49-F238E27FC236}">
                <a16:creationId xmlns:a16="http://schemas.microsoft.com/office/drawing/2014/main" id="{CD5E0A5F-D24D-4F6A-B806-3ACF83BA78F0}"/>
              </a:ext>
            </a:extLst>
          </p:cNvPr>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773203" y="3435217"/>
            <a:ext cx="622796" cy="62126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Arrow Yes Sticker by asinastra">
            <a:extLst>
              <a:ext uri="{FF2B5EF4-FFF2-40B4-BE49-F238E27FC236}">
                <a16:creationId xmlns:a16="http://schemas.microsoft.com/office/drawing/2014/main" id="{39869474-61E4-4CEC-92B4-86FB1B0081EB}"/>
              </a:ext>
            </a:extLst>
          </p:cNvPr>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773203" y="1732955"/>
            <a:ext cx="622796" cy="62126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6515606"/>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37"/>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5" name="y2mate.com - Correct answer sound effect  No copyright.wav"/>
                                        </p:tgtEl>
                                      </p:cMediaNode>
                                    </p:audio>
                                  </p:subTnLst>
                                </p:cTn>
                              </p:par>
                            </p:childTnLst>
                          </p:cTn>
                        </p:par>
                      </p:childTnLst>
                    </p:cTn>
                  </p:par>
                </p:childTnLst>
              </p:cTn>
              <p:nextCondLst>
                <p:cond evt="onClick" delay="0">
                  <p:tgtEl>
                    <p:spTgt spid="37"/>
                  </p:tgtEl>
                </p:cond>
              </p:nextCondLst>
            </p:seq>
            <p:seq concurrent="1" nextAc="seek">
              <p:cTn id="12" restart="whenNotActive" fill="hold" evtFilter="cancelBubble" nodeType="interactiveSeq">
                <p:stCondLst>
                  <p:cond evt="onClick" delay="0">
                    <p:tgtEl>
                      <p:spTgt spid="38"/>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3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Hot Air Balloon Sticker">
            <a:extLst>
              <a:ext uri="{FF2B5EF4-FFF2-40B4-BE49-F238E27FC236}">
                <a16:creationId xmlns:a16="http://schemas.microsoft.com/office/drawing/2014/main" id="{1FA7B94A-BD10-4F79-93AF-534D3CA25C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61459">
            <a:off x="17845" y="1587950"/>
            <a:ext cx="1230826" cy="16454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10542" y="63901"/>
            <a:ext cx="1156435" cy="74204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49962" y="83434"/>
            <a:ext cx="653829" cy="41954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53665" y="83434"/>
            <a:ext cx="1552454" cy="99615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77234" y="243098"/>
            <a:ext cx="905587" cy="58108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38092" y="-97125"/>
            <a:ext cx="1183492" cy="7594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Hot Air Balloon Sticker">
            <a:extLst>
              <a:ext uri="{FF2B5EF4-FFF2-40B4-BE49-F238E27FC236}">
                <a16:creationId xmlns:a16="http://schemas.microsoft.com/office/drawing/2014/main" id="{4B52CF60-AB66-4A33-B3DC-C1BB7F9106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08275">
            <a:off x="880169" y="51400"/>
            <a:ext cx="1875872" cy="2507849"/>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Shape 25">
            <a:extLst>
              <a:ext uri="{FF2B5EF4-FFF2-40B4-BE49-F238E27FC236}">
                <a16:creationId xmlns:a16="http://schemas.microsoft.com/office/drawing/2014/main" id="{FC7F2F45-ACA7-4031-8B07-7D17F1D9526E}"/>
              </a:ext>
            </a:extLst>
          </p:cNvPr>
          <p:cNvSpPr/>
          <p:nvPr/>
        </p:nvSpPr>
        <p:spPr>
          <a:xfrm>
            <a:off x="-6424074" y="4290207"/>
            <a:ext cx="19149581" cy="863761"/>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solidFill>
                <a:prstClr val="white"/>
              </a:solidFill>
            </a:endParaRPr>
          </a:p>
        </p:txBody>
      </p:sp>
      <p:sp>
        <p:nvSpPr>
          <p:cNvPr id="28" name="Oval 27">
            <a:hlinkClick r:id="rId8" action="ppaction://hlinksldjump"/>
            <a:extLst>
              <a:ext uri="{FF2B5EF4-FFF2-40B4-BE49-F238E27FC236}">
                <a16:creationId xmlns:a16="http://schemas.microsoft.com/office/drawing/2014/main" id="{CE9A331B-9B71-4298-BB1E-BF5D2E7A2906}"/>
              </a:ext>
            </a:extLst>
          </p:cNvPr>
          <p:cNvSpPr/>
          <p:nvPr/>
        </p:nvSpPr>
        <p:spPr>
          <a:xfrm>
            <a:off x="1429331" y="4357417"/>
            <a:ext cx="703619" cy="70361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E5D4B5"/>
                </a:solidFill>
                <a:latin typeface="Berlin Sans FB Demi" panose="020E0802020502020306" pitchFamily="34" charset="0"/>
              </a:rPr>
              <a:t>1</a:t>
            </a:r>
            <a:endParaRPr lang="en-US" sz="3000" dirty="0">
              <a:solidFill>
                <a:prstClr val="white"/>
              </a:solidFill>
            </a:endParaRPr>
          </a:p>
        </p:txBody>
      </p:sp>
      <p:sp>
        <p:nvSpPr>
          <p:cNvPr id="30" name="Oval 29">
            <a:hlinkClick r:id="rId9" action="ppaction://hlinksldjump"/>
            <a:extLst>
              <a:ext uri="{FF2B5EF4-FFF2-40B4-BE49-F238E27FC236}">
                <a16:creationId xmlns:a16="http://schemas.microsoft.com/office/drawing/2014/main" id="{8F239A76-8BCB-45A9-ABEE-71DE6D6147EA}"/>
              </a:ext>
            </a:extLst>
          </p:cNvPr>
          <p:cNvSpPr/>
          <p:nvPr/>
        </p:nvSpPr>
        <p:spPr>
          <a:xfrm>
            <a:off x="2550628" y="4070779"/>
            <a:ext cx="703619" cy="70361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E5D4B5"/>
                </a:solidFill>
                <a:latin typeface="Berlin Sans FB Demi" panose="020E0802020502020306" pitchFamily="34" charset="0"/>
              </a:rPr>
              <a:t>2</a:t>
            </a:r>
            <a:endParaRPr lang="en-US" sz="3000" dirty="0">
              <a:solidFill>
                <a:prstClr val="white"/>
              </a:solidFill>
            </a:endParaRPr>
          </a:p>
        </p:txBody>
      </p:sp>
      <p:sp>
        <p:nvSpPr>
          <p:cNvPr id="31" name="Oval 30">
            <a:hlinkClick r:id="rId10" action="ppaction://hlinksldjump"/>
            <a:extLst>
              <a:ext uri="{FF2B5EF4-FFF2-40B4-BE49-F238E27FC236}">
                <a16:creationId xmlns:a16="http://schemas.microsoft.com/office/drawing/2014/main" id="{8760CBC5-612A-4F54-8333-C3E49A6D292A}"/>
              </a:ext>
            </a:extLst>
          </p:cNvPr>
          <p:cNvSpPr/>
          <p:nvPr/>
        </p:nvSpPr>
        <p:spPr>
          <a:xfrm>
            <a:off x="3671926" y="4357417"/>
            <a:ext cx="703619" cy="70361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E5D4B5"/>
                </a:solidFill>
                <a:latin typeface="Berlin Sans FB Demi" panose="020E0802020502020306" pitchFamily="34" charset="0"/>
              </a:rPr>
              <a:t>3</a:t>
            </a:r>
            <a:endParaRPr lang="en-US" sz="3000" dirty="0">
              <a:solidFill>
                <a:prstClr val="white"/>
              </a:solidFill>
            </a:endParaRPr>
          </a:p>
        </p:txBody>
      </p:sp>
      <p:sp>
        <p:nvSpPr>
          <p:cNvPr id="32" name="Oval 31">
            <a:hlinkClick r:id="rId11" action="ppaction://hlinksldjump"/>
            <a:extLst>
              <a:ext uri="{FF2B5EF4-FFF2-40B4-BE49-F238E27FC236}">
                <a16:creationId xmlns:a16="http://schemas.microsoft.com/office/drawing/2014/main" id="{2AC9E13A-BF90-49C4-934D-7B03A32DDEC5}"/>
              </a:ext>
            </a:extLst>
          </p:cNvPr>
          <p:cNvSpPr/>
          <p:nvPr/>
        </p:nvSpPr>
        <p:spPr>
          <a:xfrm>
            <a:off x="4793223" y="4356448"/>
            <a:ext cx="703619" cy="70361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E5D4B5"/>
                </a:solidFill>
                <a:latin typeface="Berlin Sans FB Demi" panose="020E0802020502020306" pitchFamily="34" charset="0"/>
              </a:rPr>
              <a:t>4</a:t>
            </a:r>
            <a:endParaRPr lang="en-US" sz="3000" dirty="0">
              <a:solidFill>
                <a:prstClr val="white"/>
              </a:solidFill>
            </a:endParaRPr>
          </a:p>
        </p:txBody>
      </p:sp>
      <p:sp>
        <p:nvSpPr>
          <p:cNvPr id="33" name="Oval 32">
            <a:hlinkClick r:id="rId10" action="ppaction://hlinksldjump"/>
            <a:extLst>
              <a:ext uri="{FF2B5EF4-FFF2-40B4-BE49-F238E27FC236}">
                <a16:creationId xmlns:a16="http://schemas.microsoft.com/office/drawing/2014/main" id="{7805106B-C115-4649-AAF3-019766A6F130}"/>
              </a:ext>
            </a:extLst>
          </p:cNvPr>
          <p:cNvSpPr/>
          <p:nvPr/>
        </p:nvSpPr>
        <p:spPr>
          <a:xfrm>
            <a:off x="5914520" y="4356448"/>
            <a:ext cx="703619" cy="70361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E5D4B5"/>
                </a:solidFill>
                <a:latin typeface="Berlin Sans FB Demi" panose="020E0802020502020306" pitchFamily="34" charset="0"/>
              </a:rPr>
              <a:t>5</a:t>
            </a:r>
            <a:endParaRPr lang="en-US" sz="3000" dirty="0">
              <a:solidFill>
                <a:prstClr val="white"/>
              </a:solidFill>
            </a:endParaRPr>
          </a:p>
        </p:txBody>
      </p:sp>
      <p:sp>
        <p:nvSpPr>
          <p:cNvPr id="34" name="Oval 33">
            <a:hlinkClick r:id="rId12" action="ppaction://hlinksldjump"/>
            <a:extLst>
              <a:ext uri="{FF2B5EF4-FFF2-40B4-BE49-F238E27FC236}">
                <a16:creationId xmlns:a16="http://schemas.microsoft.com/office/drawing/2014/main" id="{C08451FB-E6EE-4A16-BA3C-9565F338F4AC}"/>
              </a:ext>
            </a:extLst>
          </p:cNvPr>
          <p:cNvSpPr/>
          <p:nvPr/>
        </p:nvSpPr>
        <p:spPr>
          <a:xfrm>
            <a:off x="7025424" y="4356448"/>
            <a:ext cx="703619" cy="70361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E5D4B5"/>
                </a:solidFill>
                <a:latin typeface="Berlin Sans FB Demi" panose="020E0802020502020306" pitchFamily="34" charset="0"/>
              </a:rPr>
              <a:t>6</a:t>
            </a:r>
            <a:endParaRPr lang="en-US" sz="3000" dirty="0">
              <a:solidFill>
                <a:prstClr val="white"/>
              </a:solidFill>
            </a:endParaRPr>
          </a:p>
        </p:txBody>
      </p:sp>
      <p:sp>
        <p:nvSpPr>
          <p:cNvPr id="35" name="Oval 34">
            <a:hlinkClick r:id="rId13" action="ppaction://hlinksldjump"/>
            <a:extLst>
              <a:ext uri="{FF2B5EF4-FFF2-40B4-BE49-F238E27FC236}">
                <a16:creationId xmlns:a16="http://schemas.microsoft.com/office/drawing/2014/main" id="{0A6F042E-25FF-4380-A95C-A52EA5E0D3F8}"/>
              </a:ext>
            </a:extLst>
          </p:cNvPr>
          <p:cNvSpPr/>
          <p:nvPr/>
        </p:nvSpPr>
        <p:spPr>
          <a:xfrm>
            <a:off x="8136328" y="4356447"/>
            <a:ext cx="703619" cy="70361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E5D4B5"/>
                </a:solidFill>
                <a:latin typeface="Berlin Sans FB Demi" panose="020E0802020502020306" pitchFamily="34" charset="0"/>
              </a:rPr>
              <a:t>7</a:t>
            </a:r>
            <a:endParaRPr lang="en-US" sz="3000" dirty="0">
              <a:solidFill>
                <a:prstClr val="white"/>
              </a:solidFill>
            </a:endParaRPr>
          </a:p>
        </p:txBody>
      </p:sp>
      <p:grpSp>
        <p:nvGrpSpPr>
          <p:cNvPr id="2" name="Group 1">
            <a:extLst>
              <a:ext uri="{FF2B5EF4-FFF2-40B4-BE49-F238E27FC236}">
                <a16:creationId xmlns:a16="http://schemas.microsoft.com/office/drawing/2014/main" id="{3E6C7AE6-82DA-45B0-9C27-7F8460ADF6ED}"/>
              </a:ext>
            </a:extLst>
          </p:cNvPr>
          <p:cNvGrpSpPr/>
          <p:nvPr/>
        </p:nvGrpSpPr>
        <p:grpSpPr>
          <a:xfrm>
            <a:off x="318427" y="4356447"/>
            <a:ext cx="703619" cy="703619"/>
            <a:chOff x="424569" y="5808595"/>
            <a:chExt cx="938159" cy="938159"/>
          </a:xfrm>
        </p:grpSpPr>
        <p:sp>
          <p:nvSpPr>
            <p:cNvPr id="27" name="Oval 26">
              <a:hlinkClick r:id="rId8" action="ppaction://hlinksldjump"/>
              <a:extLst>
                <a:ext uri="{FF2B5EF4-FFF2-40B4-BE49-F238E27FC236}">
                  <a16:creationId xmlns:a16="http://schemas.microsoft.com/office/drawing/2014/main" id="{E1B520F7-FCA4-44EA-8591-611D277BB90D}"/>
                </a:ext>
              </a:extLst>
            </p:cNvPr>
            <p:cNvSpPr/>
            <p:nvPr/>
          </p:nvSpPr>
          <p:spPr>
            <a:xfrm>
              <a:off x="424569" y="5808595"/>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latin typeface="Berlin Sans FB Demi" panose="020E0802020502020306" pitchFamily="34" charset="0"/>
              </a:endParaRPr>
            </a:p>
          </p:txBody>
        </p:sp>
        <p:sp>
          <p:nvSpPr>
            <p:cNvPr id="36" name="TextBox 35">
              <a:extLst>
                <a:ext uri="{FF2B5EF4-FFF2-40B4-BE49-F238E27FC236}">
                  <a16:creationId xmlns:a16="http://schemas.microsoft.com/office/drawing/2014/main" id="{24A2CED0-BAE0-4EA0-96FF-7E390071E874}"/>
                </a:ext>
              </a:extLst>
            </p:cNvPr>
            <p:cNvSpPr txBox="1"/>
            <p:nvPr/>
          </p:nvSpPr>
          <p:spPr>
            <a:xfrm>
              <a:off x="453634" y="6093008"/>
              <a:ext cx="909094" cy="400109"/>
            </a:xfrm>
            <a:prstGeom prst="rect">
              <a:avLst/>
            </a:prstGeom>
            <a:noFill/>
          </p:spPr>
          <p:txBody>
            <a:bodyPr wrap="square" rtlCol="0">
              <a:spAutoFit/>
            </a:bodyPr>
            <a:lstStyle/>
            <a:p>
              <a:r>
                <a:rPr lang="en-US" sz="1350" b="1" dirty="0">
                  <a:solidFill>
                    <a:srgbClr val="E5D4B5"/>
                  </a:solidFill>
                  <a:latin typeface="Berlin Sans FB Demi" panose="020E0802020502020306" pitchFamily="34" charset="0"/>
                </a:rPr>
                <a:t>START</a:t>
              </a:r>
            </a:p>
          </p:txBody>
        </p:sp>
      </p:grpSp>
      <p:sp>
        <p:nvSpPr>
          <p:cNvPr id="24" name="Rectangle: Rounded Corners 23">
            <a:extLst>
              <a:ext uri="{FF2B5EF4-FFF2-40B4-BE49-F238E27FC236}">
                <a16:creationId xmlns:a16="http://schemas.microsoft.com/office/drawing/2014/main" id="{BE31C9B9-10F3-48FC-9458-B9873C5B0C6F}"/>
              </a:ext>
            </a:extLst>
          </p:cNvPr>
          <p:cNvSpPr/>
          <p:nvPr/>
        </p:nvSpPr>
        <p:spPr>
          <a:xfrm>
            <a:off x="3437977" y="1778947"/>
            <a:ext cx="5050889" cy="604971"/>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b="1" dirty="0">
                <a:solidFill>
                  <a:prstClr val="white"/>
                </a:solidFill>
                <a:latin typeface="Comic Sans MS" panose="030F0702030302020204" pitchFamily="66" charset="0"/>
              </a:rPr>
              <a:t>A</a:t>
            </a:r>
            <a:r>
              <a:rPr lang="en-US" sz="1500" b="1">
                <a:solidFill>
                  <a:prstClr val="white"/>
                </a:solidFill>
                <a:latin typeface="Comic Sans MS" panose="030F0702030302020204" pitchFamily="66" charset="0"/>
              </a:rPr>
              <a:t>. </a:t>
            </a:r>
            <a:r>
              <a:rPr lang="vi-VN" sz="1500" b="1">
                <a:solidFill>
                  <a:prstClr val="white"/>
                </a:solidFill>
                <a:latin typeface="Comic Sans MS" panose="030F0702030302020204" pitchFamily="66" charset="0"/>
              </a:rPr>
              <a:t>Nhập đáp án đúng</a:t>
            </a:r>
            <a:endParaRPr lang="en-US" sz="1500" b="1" dirty="0">
              <a:solidFill>
                <a:prstClr val="white"/>
              </a:solidFill>
              <a:latin typeface="Comic Sans MS" panose="030F0702030302020204" pitchFamily="66" charset="0"/>
            </a:endParaRPr>
          </a:p>
        </p:txBody>
      </p:sp>
      <p:sp>
        <p:nvSpPr>
          <p:cNvPr id="25" name="Rectangle: Rounded Corners 24">
            <a:extLst>
              <a:ext uri="{FF2B5EF4-FFF2-40B4-BE49-F238E27FC236}">
                <a16:creationId xmlns:a16="http://schemas.microsoft.com/office/drawing/2014/main" id="{F07C070B-92E9-4872-9472-17FA95E43D67}"/>
              </a:ext>
            </a:extLst>
          </p:cNvPr>
          <p:cNvSpPr/>
          <p:nvPr/>
        </p:nvSpPr>
        <p:spPr>
          <a:xfrm>
            <a:off x="3437247" y="2621470"/>
            <a:ext cx="5050889" cy="604971"/>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b="1" dirty="0">
                <a:solidFill>
                  <a:prstClr val="white"/>
                </a:solidFill>
                <a:latin typeface="Comic Sans MS" panose="030F0702030302020204" pitchFamily="66" charset="0"/>
              </a:rPr>
              <a:t>B</a:t>
            </a:r>
            <a:r>
              <a:rPr lang="en-US" sz="1500" b="1">
                <a:solidFill>
                  <a:prstClr val="white"/>
                </a:solidFill>
                <a:latin typeface="Comic Sans MS" panose="030F0702030302020204" pitchFamily="66" charset="0"/>
              </a:rPr>
              <a:t>. </a:t>
            </a:r>
            <a:r>
              <a:rPr lang="vi-VN" sz="1500" b="1">
                <a:solidFill>
                  <a:prstClr val="white"/>
                </a:solidFill>
                <a:latin typeface="Comic Sans MS" panose="030F0702030302020204" pitchFamily="66" charset="0"/>
              </a:rPr>
              <a:t>Nhập đáp án sai</a:t>
            </a:r>
            <a:endParaRPr lang="en-US" sz="1500" b="1" dirty="0">
              <a:solidFill>
                <a:prstClr val="white"/>
              </a:solidFill>
              <a:latin typeface="Comic Sans MS" panose="030F0702030302020204" pitchFamily="66" charset="0"/>
            </a:endParaRPr>
          </a:p>
        </p:txBody>
      </p:sp>
      <p:sp>
        <p:nvSpPr>
          <p:cNvPr id="29" name="Rectangle: Rounded Corners 28">
            <a:extLst>
              <a:ext uri="{FF2B5EF4-FFF2-40B4-BE49-F238E27FC236}">
                <a16:creationId xmlns:a16="http://schemas.microsoft.com/office/drawing/2014/main" id="{7F69AC52-D0E5-4E9F-9144-2AE15187F47D}"/>
              </a:ext>
            </a:extLst>
          </p:cNvPr>
          <p:cNvSpPr/>
          <p:nvPr/>
        </p:nvSpPr>
        <p:spPr>
          <a:xfrm>
            <a:off x="3437248" y="3465807"/>
            <a:ext cx="5050889" cy="604971"/>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b="1" dirty="0">
                <a:solidFill>
                  <a:prstClr val="white"/>
                </a:solidFill>
                <a:latin typeface="Comic Sans MS" panose="030F0702030302020204" pitchFamily="66" charset="0"/>
              </a:rPr>
              <a:t>C</a:t>
            </a:r>
            <a:r>
              <a:rPr lang="en-US" sz="1500" b="1">
                <a:solidFill>
                  <a:prstClr val="white"/>
                </a:solidFill>
                <a:latin typeface="Comic Sans MS" panose="030F0702030302020204" pitchFamily="66" charset="0"/>
              </a:rPr>
              <a:t>. </a:t>
            </a:r>
            <a:r>
              <a:rPr lang="vi-VN" sz="1500" b="1">
                <a:solidFill>
                  <a:prstClr val="white"/>
                </a:solidFill>
                <a:latin typeface="Comic Sans MS" panose="030F0702030302020204" pitchFamily="66" charset="0"/>
              </a:rPr>
              <a:t>Nhập đáp án sai</a:t>
            </a:r>
            <a:endParaRPr lang="en-US" sz="1500" b="1" dirty="0">
              <a:solidFill>
                <a:prstClr val="white"/>
              </a:solidFill>
              <a:latin typeface="Comic Sans MS" panose="030F0702030302020204" pitchFamily="66" charset="0"/>
            </a:endParaRPr>
          </a:p>
        </p:txBody>
      </p:sp>
      <p:grpSp>
        <p:nvGrpSpPr>
          <p:cNvPr id="37" name="Group 36">
            <a:extLst>
              <a:ext uri="{FF2B5EF4-FFF2-40B4-BE49-F238E27FC236}">
                <a16:creationId xmlns:a16="http://schemas.microsoft.com/office/drawing/2014/main" id="{9DB56F90-5CAD-4A4E-A75D-9DEC0CF19D07}"/>
              </a:ext>
            </a:extLst>
          </p:cNvPr>
          <p:cNvGrpSpPr/>
          <p:nvPr/>
        </p:nvGrpSpPr>
        <p:grpSpPr>
          <a:xfrm>
            <a:off x="4974188" y="322900"/>
            <a:ext cx="2193560" cy="958280"/>
            <a:chOff x="6632250" y="430533"/>
            <a:chExt cx="2924747" cy="1277707"/>
          </a:xfrm>
        </p:grpSpPr>
        <p:pic>
          <p:nvPicPr>
            <p:cNvPr id="38" name="Picture 2" descr="Cloud Swipe Up Sticker">
              <a:extLst>
                <a:ext uri="{FF2B5EF4-FFF2-40B4-BE49-F238E27FC236}">
                  <a16:creationId xmlns:a16="http://schemas.microsoft.com/office/drawing/2014/main" id="{7FE40E52-A0B8-4966-AF09-85CD5E0D5B61}"/>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6632250" y="430533"/>
              <a:ext cx="2371002" cy="1277707"/>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B6E604C8-F0D3-426D-A884-9BF0841D256C}"/>
                </a:ext>
              </a:extLst>
            </p:cNvPr>
            <p:cNvSpPr txBox="1"/>
            <p:nvPr/>
          </p:nvSpPr>
          <p:spPr>
            <a:xfrm>
              <a:off x="7034765" y="963204"/>
              <a:ext cx="2522232" cy="430887"/>
            </a:xfrm>
            <a:prstGeom prst="rect">
              <a:avLst/>
            </a:prstGeom>
            <a:noFill/>
          </p:spPr>
          <p:txBody>
            <a:bodyPr wrap="square">
              <a:spAutoFit/>
            </a:bodyPr>
            <a:lstStyle/>
            <a:p>
              <a:r>
                <a:rPr lang="vi-VN" sz="1500" b="1">
                  <a:solidFill>
                    <a:prstClr val="white"/>
                  </a:solidFill>
                  <a:latin typeface="Comic Sans MS" panose="030F0702030302020204" pitchFamily="66" charset="0"/>
                </a:rPr>
                <a:t>Câu hỏi</a:t>
              </a:r>
              <a:r>
                <a:rPr lang="en-US" sz="1500" b="1">
                  <a:solidFill>
                    <a:prstClr val="white"/>
                  </a:solidFill>
                  <a:latin typeface="Comic Sans MS" panose="030F0702030302020204" pitchFamily="66" charset="0"/>
                </a:rPr>
                <a:t> </a:t>
              </a:r>
              <a:r>
                <a:rPr lang="en-US" sz="1500" b="1" dirty="0">
                  <a:solidFill>
                    <a:prstClr val="white"/>
                  </a:solidFill>
                  <a:latin typeface="Comic Sans MS" panose="030F0702030302020204" pitchFamily="66" charset="0"/>
                </a:rPr>
                <a:t>2</a:t>
              </a:r>
            </a:p>
          </p:txBody>
        </p:sp>
      </p:grpSp>
      <p:pic>
        <p:nvPicPr>
          <p:cNvPr id="40" name="Picture 4" descr="Happy Japan Sticker by nanamin">
            <a:extLst>
              <a:ext uri="{FF2B5EF4-FFF2-40B4-BE49-F238E27FC236}">
                <a16:creationId xmlns:a16="http://schemas.microsoft.com/office/drawing/2014/main" id="{1981C842-95DE-46AC-B9AF-0C7E87FB6972}"/>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551740" y="1522025"/>
            <a:ext cx="1061849" cy="106184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Arrow Yes Sticker by asinastra">
            <a:extLst>
              <a:ext uri="{FF2B5EF4-FFF2-40B4-BE49-F238E27FC236}">
                <a16:creationId xmlns:a16="http://schemas.microsoft.com/office/drawing/2014/main" id="{C47BDE26-E1E7-44D2-910E-D1E0D6356C59}"/>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773203" y="3435217"/>
            <a:ext cx="622796" cy="62126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Arrow Yes Sticker by asinastra">
            <a:extLst>
              <a:ext uri="{FF2B5EF4-FFF2-40B4-BE49-F238E27FC236}">
                <a16:creationId xmlns:a16="http://schemas.microsoft.com/office/drawing/2014/main" id="{835BB9C9-760B-4C60-A1D3-D66D331103B9}"/>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773203" y="2594527"/>
            <a:ext cx="622796" cy="621261"/>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A1DD0CF0-A84F-482B-97DE-EFF6E79DFD96}"/>
              </a:ext>
            </a:extLst>
          </p:cNvPr>
          <p:cNvSpPr txBox="1"/>
          <p:nvPr/>
        </p:nvSpPr>
        <p:spPr>
          <a:xfrm>
            <a:off x="3461311" y="1206898"/>
            <a:ext cx="5845298" cy="323165"/>
          </a:xfrm>
          <a:prstGeom prst="rect">
            <a:avLst/>
          </a:prstGeom>
          <a:noFill/>
        </p:spPr>
        <p:txBody>
          <a:bodyPr wrap="square" rtlCol="0">
            <a:spAutoFit/>
          </a:bodyPr>
          <a:lstStyle/>
          <a:p>
            <a:r>
              <a:rPr lang="vi-VN" sz="1500" b="1">
                <a:solidFill>
                  <a:srgbClr val="F4889F"/>
                </a:solidFill>
                <a:latin typeface="Comic Sans MS" panose="030F0702030302020204" pitchFamily="66" charset="0"/>
              </a:rPr>
              <a:t>Thầy/cô nhập câu hỏi vào đây</a:t>
            </a:r>
            <a:endParaRPr lang="en-US" sz="1500" b="1" dirty="0">
              <a:solidFill>
                <a:srgbClr val="F4889F"/>
              </a:solidFill>
              <a:latin typeface="Comic Sans MS" panose="030F0702030302020204" pitchFamily="66" charset="0"/>
            </a:endParaRPr>
          </a:p>
        </p:txBody>
      </p:sp>
    </p:spTree>
    <p:custDataLst>
      <p:tags r:id="rId1"/>
    </p:custDataLst>
    <p:extLst>
      <p:ext uri="{BB962C8B-B14F-4D97-AF65-F5344CB8AC3E}">
        <p14:creationId xmlns:p14="http://schemas.microsoft.com/office/powerpoint/2010/main" val="2451982524"/>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25"/>
                  </p:tgtEl>
                </p:cond>
              </p:nextCondLst>
            </p:seq>
            <p:seq concurrent="1" nextAc="seek">
              <p:cTn id="7" restart="whenNotActive" fill="hold" evtFilter="cancelBubble" nodeType="interactiveSeq">
                <p:stCondLst>
                  <p:cond evt="onClick" delay="0">
                    <p:tgtEl>
                      <p:spTgt spid="2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29"/>
                  </p:tgtEl>
                </p:cond>
              </p:nextCondLst>
            </p:seq>
            <p:seq concurrent="1" nextAc="seek">
              <p:cTn id="12" restart="whenNotActive" fill="hold" evtFilter="cancelBubble" nodeType="interactiveSeq">
                <p:stCondLst>
                  <p:cond evt="onClick" delay="0">
                    <p:tgtEl>
                      <p:spTgt spid="24"/>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5" name="y2mate.com - Correct answer sound effect  No copyright.wav"/>
                                        </p:tgtEl>
                                      </p:cMediaNode>
                                    </p:audio>
                                  </p:subTnLst>
                                </p:cTn>
                              </p:par>
                            </p:childTnLst>
                          </p:cTn>
                        </p:par>
                      </p:childTnLst>
                    </p:cTn>
                  </p:par>
                </p:childTnLst>
              </p:cTn>
              <p:nextCondLst>
                <p:cond evt="onClick" delay="0">
                  <p:tgtEl>
                    <p:spTgt spid="2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Hot Air Balloon Sticker">
            <a:extLst>
              <a:ext uri="{FF2B5EF4-FFF2-40B4-BE49-F238E27FC236}">
                <a16:creationId xmlns:a16="http://schemas.microsoft.com/office/drawing/2014/main" id="{1FA7B94A-BD10-4F79-93AF-534D3CA25C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61459">
            <a:off x="17845" y="1587950"/>
            <a:ext cx="1230826" cy="16454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10542" y="63901"/>
            <a:ext cx="1156435" cy="74204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27924" y="683418"/>
            <a:ext cx="1804204" cy="115769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53665" y="83434"/>
            <a:ext cx="1552454" cy="99615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77234" y="243098"/>
            <a:ext cx="905587" cy="58108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38092" y="-97125"/>
            <a:ext cx="1183492" cy="7594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Hot Air Balloon Sticker">
            <a:extLst>
              <a:ext uri="{FF2B5EF4-FFF2-40B4-BE49-F238E27FC236}">
                <a16:creationId xmlns:a16="http://schemas.microsoft.com/office/drawing/2014/main" id="{4B52CF60-AB66-4A33-B3DC-C1BB7F9106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08275">
            <a:off x="880169" y="51400"/>
            <a:ext cx="1875872" cy="2507849"/>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Shape 25">
            <a:extLst>
              <a:ext uri="{FF2B5EF4-FFF2-40B4-BE49-F238E27FC236}">
                <a16:creationId xmlns:a16="http://schemas.microsoft.com/office/drawing/2014/main" id="{6E297550-A1AA-4318-A253-6CCA5CBA28A0}"/>
              </a:ext>
            </a:extLst>
          </p:cNvPr>
          <p:cNvSpPr/>
          <p:nvPr/>
        </p:nvSpPr>
        <p:spPr>
          <a:xfrm>
            <a:off x="-5302077" y="4290768"/>
            <a:ext cx="19149581" cy="863761"/>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solidFill>
                <a:prstClr val="white"/>
              </a:solidFill>
            </a:endParaRPr>
          </a:p>
        </p:txBody>
      </p:sp>
      <p:sp>
        <p:nvSpPr>
          <p:cNvPr id="27" name="Oval 26">
            <a:hlinkClick r:id="rId8" action="ppaction://hlinksldjump"/>
            <a:extLst>
              <a:ext uri="{FF2B5EF4-FFF2-40B4-BE49-F238E27FC236}">
                <a16:creationId xmlns:a16="http://schemas.microsoft.com/office/drawing/2014/main" id="{D207E211-84F5-4FF0-BBC5-B2BD4FBD0E22}"/>
              </a:ext>
            </a:extLst>
          </p:cNvPr>
          <p:cNvSpPr/>
          <p:nvPr/>
        </p:nvSpPr>
        <p:spPr>
          <a:xfrm>
            <a:off x="304054" y="4356447"/>
            <a:ext cx="703619" cy="70361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latin typeface="Berlin Sans FB Demi" panose="020E0802020502020306" pitchFamily="34" charset="0"/>
            </a:endParaRPr>
          </a:p>
        </p:txBody>
      </p:sp>
      <p:sp>
        <p:nvSpPr>
          <p:cNvPr id="28" name="Oval 27">
            <a:hlinkClick r:id="rId8" action="ppaction://hlinksldjump"/>
            <a:extLst>
              <a:ext uri="{FF2B5EF4-FFF2-40B4-BE49-F238E27FC236}">
                <a16:creationId xmlns:a16="http://schemas.microsoft.com/office/drawing/2014/main" id="{0176BAB6-93E7-424A-AAF0-AA4131612ABB}"/>
              </a:ext>
            </a:extLst>
          </p:cNvPr>
          <p:cNvSpPr/>
          <p:nvPr/>
        </p:nvSpPr>
        <p:spPr>
          <a:xfrm>
            <a:off x="1429331" y="4357417"/>
            <a:ext cx="703619" cy="70361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E5D4B5"/>
                </a:solidFill>
                <a:latin typeface="Berlin Sans FB Demi" panose="020E0802020502020306" pitchFamily="34" charset="0"/>
              </a:rPr>
              <a:t>1</a:t>
            </a:r>
            <a:endParaRPr lang="en-US" sz="3000" dirty="0">
              <a:solidFill>
                <a:prstClr val="white"/>
              </a:solidFill>
            </a:endParaRPr>
          </a:p>
        </p:txBody>
      </p:sp>
      <p:sp>
        <p:nvSpPr>
          <p:cNvPr id="30" name="Oval 29">
            <a:hlinkClick r:id="rId9" action="ppaction://hlinksldjump"/>
            <a:extLst>
              <a:ext uri="{FF2B5EF4-FFF2-40B4-BE49-F238E27FC236}">
                <a16:creationId xmlns:a16="http://schemas.microsoft.com/office/drawing/2014/main" id="{B5A638F7-0611-4A27-9F79-4B3E81894C77}"/>
              </a:ext>
            </a:extLst>
          </p:cNvPr>
          <p:cNvSpPr/>
          <p:nvPr/>
        </p:nvSpPr>
        <p:spPr>
          <a:xfrm>
            <a:off x="2550628" y="4356448"/>
            <a:ext cx="703619" cy="70361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E5D4B5"/>
                </a:solidFill>
                <a:latin typeface="Berlin Sans FB Demi" panose="020E0802020502020306" pitchFamily="34" charset="0"/>
              </a:rPr>
              <a:t>2</a:t>
            </a:r>
            <a:endParaRPr lang="en-US" sz="3000" dirty="0">
              <a:solidFill>
                <a:prstClr val="white"/>
              </a:solidFill>
            </a:endParaRPr>
          </a:p>
        </p:txBody>
      </p:sp>
      <p:sp>
        <p:nvSpPr>
          <p:cNvPr id="31" name="Oval 30">
            <a:hlinkClick r:id="rId10" action="ppaction://hlinksldjump"/>
            <a:extLst>
              <a:ext uri="{FF2B5EF4-FFF2-40B4-BE49-F238E27FC236}">
                <a16:creationId xmlns:a16="http://schemas.microsoft.com/office/drawing/2014/main" id="{F38BFC69-4F52-443B-94D0-6EF9495466A0}"/>
              </a:ext>
            </a:extLst>
          </p:cNvPr>
          <p:cNvSpPr/>
          <p:nvPr/>
        </p:nvSpPr>
        <p:spPr>
          <a:xfrm>
            <a:off x="3664739" y="4070779"/>
            <a:ext cx="703619" cy="70361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E5D4B5"/>
                </a:solidFill>
                <a:latin typeface="Berlin Sans FB Demi" panose="020E0802020502020306" pitchFamily="34" charset="0"/>
              </a:rPr>
              <a:t>3</a:t>
            </a:r>
            <a:endParaRPr lang="en-US" sz="3000" dirty="0">
              <a:solidFill>
                <a:prstClr val="white"/>
              </a:solidFill>
            </a:endParaRPr>
          </a:p>
        </p:txBody>
      </p:sp>
      <p:sp>
        <p:nvSpPr>
          <p:cNvPr id="32" name="Oval 31">
            <a:hlinkClick r:id="rId11" action="ppaction://hlinksldjump"/>
            <a:extLst>
              <a:ext uri="{FF2B5EF4-FFF2-40B4-BE49-F238E27FC236}">
                <a16:creationId xmlns:a16="http://schemas.microsoft.com/office/drawing/2014/main" id="{A2313F71-A449-42F6-8CC5-598EB5FA5A56}"/>
              </a:ext>
            </a:extLst>
          </p:cNvPr>
          <p:cNvSpPr/>
          <p:nvPr/>
        </p:nvSpPr>
        <p:spPr>
          <a:xfrm>
            <a:off x="4793223" y="4356448"/>
            <a:ext cx="703619" cy="70361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E5D4B5"/>
                </a:solidFill>
                <a:latin typeface="Berlin Sans FB Demi" panose="020E0802020502020306" pitchFamily="34" charset="0"/>
              </a:rPr>
              <a:t>4</a:t>
            </a:r>
            <a:endParaRPr lang="en-US" sz="3000" dirty="0">
              <a:solidFill>
                <a:prstClr val="white"/>
              </a:solidFill>
            </a:endParaRPr>
          </a:p>
        </p:txBody>
      </p:sp>
      <p:sp>
        <p:nvSpPr>
          <p:cNvPr id="33" name="Oval 32">
            <a:hlinkClick r:id="rId10" action="ppaction://hlinksldjump"/>
            <a:extLst>
              <a:ext uri="{FF2B5EF4-FFF2-40B4-BE49-F238E27FC236}">
                <a16:creationId xmlns:a16="http://schemas.microsoft.com/office/drawing/2014/main" id="{65A314E4-5E8D-49B0-99DC-02C3EB5D2F91}"/>
              </a:ext>
            </a:extLst>
          </p:cNvPr>
          <p:cNvSpPr/>
          <p:nvPr/>
        </p:nvSpPr>
        <p:spPr>
          <a:xfrm>
            <a:off x="5914520" y="4356448"/>
            <a:ext cx="703619" cy="70361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E5D4B5"/>
                </a:solidFill>
                <a:latin typeface="Berlin Sans FB Demi" panose="020E0802020502020306" pitchFamily="34" charset="0"/>
              </a:rPr>
              <a:t>5</a:t>
            </a:r>
            <a:endParaRPr lang="en-US" sz="3000" dirty="0">
              <a:solidFill>
                <a:prstClr val="white"/>
              </a:solidFill>
            </a:endParaRPr>
          </a:p>
        </p:txBody>
      </p:sp>
      <p:sp>
        <p:nvSpPr>
          <p:cNvPr id="34" name="Oval 33">
            <a:hlinkClick r:id="rId12" action="ppaction://hlinksldjump"/>
            <a:extLst>
              <a:ext uri="{FF2B5EF4-FFF2-40B4-BE49-F238E27FC236}">
                <a16:creationId xmlns:a16="http://schemas.microsoft.com/office/drawing/2014/main" id="{5613A271-477E-4B74-AD62-BDDD93BC6E03}"/>
              </a:ext>
            </a:extLst>
          </p:cNvPr>
          <p:cNvSpPr/>
          <p:nvPr/>
        </p:nvSpPr>
        <p:spPr>
          <a:xfrm>
            <a:off x="7025424" y="4356448"/>
            <a:ext cx="703619" cy="70361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E5D4B5"/>
                </a:solidFill>
                <a:latin typeface="Berlin Sans FB Demi" panose="020E0802020502020306" pitchFamily="34" charset="0"/>
              </a:rPr>
              <a:t>6</a:t>
            </a:r>
            <a:endParaRPr lang="en-US" sz="3000" dirty="0">
              <a:solidFill>
                <a:prstClr val="white"/>
              </a:solidFill>
            </a:endParaRPr>
          </a:p>
        </p:txBody>
      </p:sp>
      <p:sp>
        <p:nvSpPr>
          <p:cNvPr id="35" name="Oval 34">
            <a:hlinkClick r:id="rId13" action="ppaction://hlinksldjump"/>
            <a:extLst>
              <a:ext uri="{FF2B5EF4-FFF2-40B4-BE49-F238E27FC236}">
                <a16:creationId xmlns:a16="http://schemas.microsoft.com/office/drawing/2014/main" id="{E72A63EA-E8EB-4FAF-A0DF-BA81157DEC06}"/>
              </a:ext>
            </a:extLst>
          </p:cNvPr>
          <p:cNvSpPr/>
          <p:nvPr/>
        </p:nvSpPr>
        <p:spPr>
          <a:xfrm>
            <a:off x="8136328" y="4356447"/>
            <a:ext cx="703619" cy="70361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E5D4B5"/>
                </a:solidFill>
                <a:latin typeface="Berlin Sans FB Demi" panose="020E0802020502020306" pitchFamily="34" charset="0"/>
              </a:rPr>
              <a:t>7</a:t>
            </a:r>
            <a:endParaRPr lang="en-US" sz="3000" dirty="0">
              <a:solidFill>
                <a:prstClr val="white"/>
              </a:solidFill>
            </a:endParaRPr>
          </a:p>
        </p:txBody>
      </p:sp>
      <p:sp>
        <p:nvSpPr>
          <p:cNvPr id="36" name="TextBox 35">
            <a:extLst>
              <a:ext uri="{FF2B5EF4-FFF2-40B4-BE49-F238E27FC236}">
                <a16:creationId xmlns:a16="http://schemas.microsoft.com/office/drawing/2014/main" id="{D0ED9369-8FFB-4844-895A-F60860A869A8}"/>
              </a:ext>
            </a:extLst>
          </p:cNvPr>
          <p:cNvSpPr txBox="1"/>
          <p:nvPr/>
        </p:nvSpPr>
        <p:spPr>
          <a:xfrm>
            <a:off x="325854" y="4569756"/>
            <a:ext cx="681820" cy="300082"/>
          </a:xfrm>
          <a:prstGeom prst="rect">
            <a:avLst/>
          </a:prstGeom>
          <a:noFill/>
        </p:spPr>
        <p:txBody>
          <a:bodyPr wrap="square" rtlCol="0">
            <a:spAutoFit/>
          </a:bodyPr>
          <a:lstStyle/>
          <a:p>
            <a:r>
              <a:rPr lang="en-US" sz="1350" b="1" dirty="0">
                <a:solidFill>
                  <a:srgbClr val="E5D4B5"/>
                </a:solidFill>
                <a:latin typeface="Berlin Sans FB Demi" panose="020E0802020502020306" pitchFamily="34" charset="0"/>
              </a:rPr>
              <a:t>START</a:t>
            </a:r>
          </a:p>
        </p:txBody>
      </p:sp>
      <p:sp>
        <p:nvSpPr>
          <p:cNvPr id="21" name="Rectangle: Rounded Corners 20">
            <a:extLst>
              <a:ext uri="{FF2B5EF4-FFF2-40B4-BE49-F238E27FC236}">
                <a16:creationId xmlns:a16="http://schemas.microsoft.com/office/drawing/2014/main" id="{B82F6F29-0FAE-4D04-8568-16A7C5A01B52}"/>
              </a:ext>
            </a:extLst>
          </p:cNvPr>
          <p:cNvSpPr/>
          <p:nvPr/>
        </p:nvSpPr>
        <p:spPr>
          <a:xfrm>
            <a:off x="3439912" y="1656569"/>
            <a:ext cx="5050889" cy="604971"/>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b="1" dirty="0">
                <a:solidFill>
                  <a:prstClr val="white"/>
                </a:solidFill>
                <a:latin typeface="Comic Sans MS" panose="030F0702030302020204" pitchFamily="66" charset="0"/>
              </a:rPr>
              <a:t>A</a:t>
            </a:r>
            <a:r>
              <a:rPr lang="en-US" sz="1500" b="1">
                <a:solidFill>
                  <a:prstClr val="white"/>
                </a:solidFill>
                <a:latin typeface="Comic Sans MS" panose="030F0702030302020204" pitchFamily="66" charset="0"/>
              </a:rPr>
              <a:t>. </a:t>
            </a:r>
            <a:r>
              <a:rPr lang="vi-VN" sz="1500" b="1">
                <a:solidFill>
                  <a:prstClr val="white"/>
                </a:solidFill>
                <a:latin typeface="Comic Sans MS" panose="030F0702030302020204" pitchFamily="66" charset="0"/>
              </a:rPr>
              <a:t>Nhập đáp án sai</a:t>
            </a:r>
            <a:endParaRPr lang="en-US" sz="1500" b="1" dirty="0">
              <a:solidFill>
                <a:prstClr val="white"/>
              </a:solidFill>
              <a:latin typeface="Comic Sans MS" panose="030F0702030302020204" pitchFamily="66" charset="0"/>
            </a:endParaRPr>
          </a:p>
        </p:txBody>
      </p:sp>
      <p:sp>
        <p:nvSpPr>
          <p:cNvPr id="22" name="Rectangle: Rounded Corners 21">
            <a:extLst>
              <a:ext uri="{FF2B5EF4-FFF2-40B4-BE49-F238E27FC236}">
                <a16:creationId xmlns:a16="http://schemas.microsoft.com/office/drawing/2014/main" id="{902E9FB9-DF6F-4F8C-ADBB-09CE57C28552}"/>
              </a:ext>
            </a:extLst>
          </p:cNvPr>
          <p:cNvSpPr/>
          <p:nvPr/>
        </p:nvSpPr>
        <p:spPr>
          <a:xfrm>
            <a:off x="3439183" y="2519030"/>
            <a:ext cx="5050889" cy="604971"/>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b="1" dirty="0">
                <a:solidFill>
                  <a:prstClr val="white"/>
                </a:solidFill>
                <a:latin typeface="Comic Sans MS" panose="030F0702030302020204" pitchFamily="66" charset="0"/>
              </a:rPr>
              <a:t>B</a:t>
            </a:r>
            <a:r>
              <a:rPr lang="en-US" sz="1500" b="1">
                <a:solidFill>
                  <a:prstClr val="white"/>
                </a:solidFill>
                <a:latin typeface="Comic Sans MS" panose="030F0702030302020204" pitchFamily="66" charset="0"/>
              </a:rPr>
              <a:t>. </a:t>
            </a:r>
            <a:r>
              <a:rPr lang="vi-VN" sz="1500" b="1">
                <a:solidFill>
                  <a:prstClr val="white"/>
                </a:solidFill>
                <a:latin typeface="Comic Sans MS" panose="030F0702030302020204" pitchFamily="66" charset="0"/>
              </a:rPr>
              <a:t>Nhập đáp án đúng</a:t>
            </a:r>
            <a:endParaRPr lang="en-US" sz="1500" b="1" dirty="0">
              <a:solidFill>
                <a:prstClr val="white"/>
              </a:solidFill>
              <a:latin typeface="Comic Sans MS" panose="030F0702030302020204" pitchFamily="66" charset="0"/>
            </a:endParaRPr>
          </a:p>
        </p:txBody>
      </p:sp>
      <p:sp>
        <p:nvSpPr>
          <p:cNvPr id="23" name="Rectangle: Rounded Corners 22">
            <a:extLst>
              <a:ext uri="{FF2B5EF4-FFF2-40B4-BE49-F238E27FC236}">
                <a16:creationId xmlns:a16="http://schemas.microsoft.com/office/drawing/2014/main" id="{4F178B7A-7CAA-411A-96D6-125B048FC4B6}"/>
              </a:ext>
            </a:extLst>
          </p:cNvPr>
          <p:cNvSpPr/>
          <p:nvPr/>
        </p:nvSpPr>
        <p:spPr>
          <a:xfrm>
            <a:off x="3439183" y="3343430"/>
            <a:ext cx="5050889" cy="604971"/>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b="1" dirty="0">
                <a:solidFill>
                  <a:prstClr val="white"/>
                </a:solidFill>
                <a:latin typeface="Comic Sans MS" panose="030F0702030302020204" pitchFamily="66" charset="0"/>
              </a:rPr>
              <a:t>C</a:t>
            </a:r>
            <a:r>
              <a:rPr lang="en-US" sz="1500" b="1">
                <a:solidFill>
                  <a:prstClr val="white"/>
                </a:solidFill>
                <a:latin typeface="Comic Sans MS" panose="030F0702030302020204" pitchFamily="66" charset="0"/>
              </a:rPr>
              <a:t>. </a:t>
            </a:r>
            <a:r>
              <a:rPr lang="vi-VN" sz="1500" b="1">
                <a:solidFill>
                  <a:prstClr val="white"/>
                </a:solidFill>
                <a:latin typeface="Comic Sans MS" panose="030F0702030302020204" pitchFamily="66" charset="0"/>
              </a:rPr>
              <a:t>Nhập đáp án sai</a:t>
            </a:r>
            <a:endParaRPr lang="en-US" sz="1500" b="1">
              <a:solidFill>
                <a:prstClr val="white"/>
              </a:solidFill>
              <a:latin typeface="Comic Sans MS" panose="030F0702030302020204" pitchFamily="66" charset="0"/>
            </a:endParaRPr>
          </a:p>
          <a:p>
            <a:endParaRPr lang="en-US" sz="1500" b="1" dirty="0">
              <a:solidFill>
                <a:prstClr val="white"/>
              </a:solidFill>
              <a:latin typeface="Comic Sans MS" panose="030F0702030302020204" pitchFamily="66" charset="0"/>
            </a:endParaRPr>
          </a:p>
        </p:txBody>
      </p:sp>
      <p:grpSp>
        <p:nvGrpSpPr>
          <p:cNvPr id="24" name="Group 23">
            <a:extLst>
              <a:ext uri="{FF2B5EF4-FFF2-40B4-BE49-F238E27FC236}">
                <a16:creationId xmlns:a16="http://schemas.microsoft.com/office/drawing/2014/main" id="{EDA24E59-00C2-427F-8F81-67F266A32F9D}"/>
              </a:ext>
            </a:extLst>
          </p:cNvPr>
          <p:cNvGrpSpPr/>
          <p:nvPr/>
        </p:nvGrpSpPr>
        <p:grpSpPr>
          <a:xfrm>
            <a:off x="4976123" y="200523"/>
            <a:ext cx="2193560" cy="958280"/>
            <a:chOff x="6632250" y="430533"/>
            <a:chExt cx="2924747" cy="1277707"/>
          </a:xfrm>
        </p:grpSpPr>
        <p:pic>
          <p:nvPicPr>
            <p:cNvPr id="25" name="Picture 2" descr="Cloud Swipe Up Sticker">
              <a:extLst>
                <a:ext uri="{FF2B5EF4-FFF2-40B4-BE49-F238E27FC236}">
                  <a16:creationId xmlns:a16="http://schemas.microsoft.com/office/drawing/2014/main" id="{05E87BB6-1392-457F-A82D-3D94A5E6D9FA}"/>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6632250" y="430533"/>
              <a:ext cx="2371002" cy="127770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4FC096C5-276C-4635-AC7D-6A7061DE0E5C}"/>
                </a:ext>
              </a:extLst>
            </p:cNvPr>
            <p:cNvSpPr txBox="1"/>
            <p:nvPr/>
          </p:nvSpPr>
          <p:spPr>
            <a:xfrm>
              <a:off x="7034765" y="963204"/>
              <a:ext cx="2522232" cy="430887"/>
            </a:xfrm>
            <a:prstGeom prst="rect">
              <a:avLst/>
            </a:prstGeom>
            <a:noFill/>
          </p:spPr>
          <p:txBody>
            <a:bodyPr wrap="square">
              <a:spAutoFit/>
            </a:bodyPr>
            <a:lstStyle/>
            <a:p>
              <a:r>
                <a:rPr lang="vi-VN" sz="1500" b="1">
                  <a:solidFill>
                    <a:prstClr val="white"/>
                  </a:solidFill>
                  <a:latin typeface="Comic Sans MS" panose="030F0702030302020204" pitchFamily="66" charset="0"/>
                </a:rPr>
                <a:t>Câu hỏi</a:t>
              </a:r>
              <a:r>
                <a:rPr lang="en-US" sz="1500" b="1">
                  <a:solidFill>
                    <a:prstClr val="white"/>
                  </a:solidFill>
                  <a:latin typeface="Comic Sans MS" panose="030F0702030302020204" pitchFamily="66" charset="0"/>
                </a:rPr>
                <a:t> </a:t>
              </a:r>
              <a:r>
                <a:rPr lang="en-US" sz="1500" b="1" dirty="0">
                  <a:solidFill>
                    <a:prstClr val="white"/>
                  </a:solidFill>
                  <a:latin typeface="Comic Sans MS" panose="030F0702030302020204" pitchFamily="66" charset="0"/>
                </a:rPr>
                <a:t>3</a:t>
              </a:r>
            </a:p>
          </p:txBody>
        </p:sp>
      </p:grpSp>
      <p:pic>
        <p:nvPicPr>
          <p:cNvPr id="37" name="Picture 4" descr="Happy Japan Sticker by nanamin">
            <a:extLst>
              <a:ext uri="{FF2B5EF4-FFF2-40B4-BE49-F238E27FC236}">
                <a16:creationId xmlns:a16="http://schemas.microsoft.com/office/drawing/2014/main" id="{090DD9F0-D0FF-4347-B8C4-0DA75D97C71C}"/>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550628" y="2308283"/>
            <a:ext cx="1061849" cy="106184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rrow Yes Sticker by asinastra">
            <a:extLst>
              <a:ext uri="{FF2B5EF4-FFF2-40B4-BE49-F238E27FC236}">
                <a16:creationId xmlns:a16="http://schemas.microsoft.com/office/drawing/2014/main" id="{2AC7BADB-443E-41BC-B32A-7C4F87EEA48C}"/>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771266" y="3352439"/>
            <a:ext cx="622796" cy="62126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Arrow Yes Sticker by asinastra">
            <a:extLst>
              <a:ext uri="{FF2B5EF4-FFF2-40B4-BE49-F238E27FC236}">
                <a16:creationId xmlns:a16="http://schemas.microsoft.com/office/drawing/2014/main" id="{62E028A9-3054-443D-B923-329A13DB9FEE}"/>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776609" y="1630185"/>
            <a:ext cx="622796" cy="621261"/>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A1DD0CF0-A84F-482B-97DE-EFF6E79DFD96}"/>
              </a:ext>
            </a:extLst>
          </p:cNvPr>
          <p:cNvSpPr txBox="1"/>
          <p:nvPr/>
        </p:nvSpPr>
        <p:spPr>
          <a:xfrm>
            <a:off x="3392128" y="1178218"/>
            <a:ext cx="5845298" cy="323165"/>
          </a:xfrm>
          <a:prstGeom prst="rect">
            <a:avLst/>
          </a:prstGeom>
          <a:noFill/>
        </p:spPr>
        <p:txBody>
          <a:bodyPr wrap="square" rtlCol="0">
            <a:spAutoFit/>
          </a:bodyPr>
          <a:lstStyle/>
          <a:p>
            <a:r>
              <a:rPr lang="vi-VN" sz="1500" b="1">
                <a:solidFill>
                  <a:srgbClr val="F4889F"/>
                </a:solidFill>
                <a:latin typeface="Comic Sans MS" panose="030F0702030302020204" pitchFamily="66" charset="0"/>
              </a:rPr>
              <a:t>Thầy/cô nhập câu hỏi vào đây</a:t>
            </a:r>
            <a:endParaRPr lang="en-US" sz="1500" b="1" dirty="0">
              <a:solidFill>
                <a:srgbClr val="F4889F"/>
              </a:solidFill>
              <a:latin typeface="Comic Sans MS" panose="030F0702030302020204" pitchFamily="66" charset="0"/>
            </a:endParaRPr>
          </a:p>
        </p:txBody>
      </p:sp>
    </p:spTree>
    <p:custDataLst>
      <p:tags r:id="rId1"/>
    </p:custDataLst>
    <p:extLst>
      <p:ext uri="{BB962C8B-B14F-4D97-AF65-F5344CB8AC3E}">
        <p14:creationId xmlns:p14="http://schemas.microsoft.com/office/powerpoint/2010/main" val="207560646"/>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21"/>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5" name="y2mate.com - Correct answer sound effect  No copyright.wav"/>
                                        </p:tgtEl>
                                      </p:cMediaNode>
                                    </p:audio>
                                  </p:subTnLst>
                                </p:cTn>
                              </p:par>
                            </p:childTnLst>
                          </p:cTn>
                        </p:par>
                      </p:childTnLst>
                    </p:cTn>
                  </p:par>
                </p:childTnLst>
              </p:cTn>
              <p:nextCondLst>
                <p:cond evt="onClick" delay="0">
                  <p:tgtEl>
                    <p:spTgt spid="22"/>
                  </p:tgtEl>
                </p:cond>
              </p:nextCondLst>
            </p:seq>
            <p:seq concurrent="1" nextAc="seek">
              <p:cTn id="12" restart="whenNotActive" fill="hold" evtFilter="cancelBubble" nodeType="interactiveSeq">
                <p:stCondLst>
                  <p:cond evt="onClick" delay="0">
                    <p:tgtEl>
                      <p:spTgt spid="23"/>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2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285750"/>
            <a:ext cx="8763000" cy="4401205"/>
          </a:xfrm>
          <a:prstGeom prst="rect">
            <a:avLst/>
          </a:prstGeom>
          <a:noFill/>
        </p:spPr>
        <p:txBody>
          <a:bodyPr wrap="square" rtlCol="0">
            <a:spAutoFit/>
          </a:bodyPr>
          <a:lstStyle/>
          <a:p>
            <a:pPr marL="342900" indent="-342900">
              <a:buAutoNum type="arabicPeriod"/>
            </a:pPr>
            <a:r>
              <a:rPr lang="vi-VN" sz="2800" b="1">
                <a:solidFill>
                  <a:srgbClr val="FF0000"/>
                </a:solidFill>
                <a:latin typeface="+mj-lt"/>
              </a:rPr>
              <a:t>Tên Trò chơi: </a:t>
            </a:r>
            <a:r>
              <a:rPr lang="vi-VN" sz="2800">
                <a:latin typeface="+mj-lt"/>
              </a:rPr>
              <a:t>Cọp ơi! Cậu ở đâu thế?</a:t>
            </a:r>
          </a:p>
          <a:p>
            <a:r>
              <a:rPr lang="vi-VN" sz="2800">
                <a:latin typeface="+mj-lt"/>
              </a:rPr>
              <a:t>                            Khinh khí cầu</a:t>
            </a:r>
          </a:p>
          <a:p>
            <a:pPr marL="342900" indent="-342900">
              <a:buAutoNum type="arabicPeriod"/>
            </a:pPr>
            <a:r>
              <a:rPr lang="vi-VN" sz="2800" b="1">
                <a:solidFill>
                  <a:srgbClr val="FF0000"/>
                </a:solidFill>
                <a:latin typeface="+mj-lt"/>
              </a:rPr>
              <a:t>Tác dụng:</a:t>
            </a:r>
          </a:p>
          <a:p>
            <a:pPr marL="285750" indent="-285750">
              <a:buFontTx/>
              <a:buChar char="-"/>
            </a:pPr>
            <a:r>
              <a:rPr lang="vi-VN" sz="2800">
                <a:latin typeface="+mj-lt"/>
              </a:rPr>
              <a:t>Trò chơi này được tổ chức trong hoạt động khởi động đầu giờ môn Toán để tạo hứng thú, tạo năng lượng tích cực học tập cho học sinh. Không phải bất cứ học sinh nào đều có sẵn niềm say mê, yêu thích đối với môn học. </a:t>
            </a:r>
          </a:p>
          <a:p>
            <a:pPr marL="285750" indent="-285750">
              <a:buFontTx/>
              <a:buChar char="-"/>
            </a:pPr>
            <a:r>
              <a:rPr lang="vi-VN" sz="2800">
                <a:latin typeface="+mj-lt"/>
              </a:rPr>
              <a:t>Giúp học sinh nhớ lại những kiến thức đã học của bài trước và nối sang bài học mới một cách nhịp nhàng.</a:t>
            </a:r>
          </a:p>
          <a:p>
            <a:endParaRPr lang="en-US" sz="2800">
              <a:latin typeface="+mj-lt"/>
            </a:endParaRPr>
          </a:p>
        </p:txBody>
      </p:sp>
    </p:spTree>
    <p:custDataLst>
      <p:tags r:id="rId1"/>
    </p:custDataLst>
    <p:extLst>
      <p:ext uri="{BB962C8B-B14F-4D97-AF65-F5344CB8AC3E}">
        <p14:creationId xmlns:p14="http://schemas.microsoft.com/office/powerpoint/2010/main" val="2493212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33350"/>
            <a:ext cx="8686800" cy="3416320"/>
          </a:xfrm>
          <a:prstGeom prst="rect">
            <a:avLst/>
          </a:prstGeom>
        </p:spPr>
        <p:txBody>
          <a:bodyPr wrap="square">
            <a:spAutoFit/>
          </a:bodyPr>
          <a:lstStyle/>
          <a:p>
            <a:pPr lvl="0"/>
            <a:r>
              <a:rPr lang="vi-VN" sz="3600">
                <a:solidFill>
                  <a:srgbClr val="FF0000"/>
                </a:solidFill>
                <a:latin typeface="+mj-lt"/>
              </a:rPr>
              <a:t>3. Hướng dẫn sử dụng:</a:t>
            </a:r>
          </a:p>
          <a:p>
            <a:pPr lvl="0"/>
            <a:r>
              <a:rPr lang="vi-VN" sz="3600">
                <a:solidFill>
                  <a:prstClr val="black"/>
                </a:solidFill>
                <a:latin typeface="+mj-lt"/>
              </a:rPr>
              <a:t>-   Giáo viên chọn câu các câu hỏi và gõ câu hỏi vào từng slide.</a:t>
            </a:r>
          </a:p>
          <a:p>
            <a:pPr marL="285750" lvl="0" indent="-285750">
              <a:buFontTx/>
              <a:buChar char="-"/>
            </a:pPr>
            <a:r>
              <a:rPr lang="vi-VN" sz="3600">
                <a:solidFill>
                  <a:prstClr val="black"/>
                </a:solidFill>
                <a:latin typeface="+mj-lt"/>
              </a:rPr>
              <a:t>Giáo viên đưa ra các đáp án tương ứng vào từng ô đúng/sai đã được cài đặt sẵn.</a:t>
            </a:r>
          </a:p>
          <a:p>
            <a:pPr marL="285750" lvl="0" indent="-285750">
              <a:buFontTx/>
              <a:buChar char="-"/>
            </a:pPr>
            <a:r>
              <a:rPr lang="vi-VN" sz="3600">
                <a:solidFill>
                  <a:prstClr val="black"/>
                </a:solidFill>
                <a:latin typeface="+mj-lt"/>
              </a:rPr>
              <a:t> Học sinh đọc câu hỏi và chọn đáp án.</a:t>
            </a:r>
          </a:p>
        </p:txBody>
      </p:sp>
    </p:spTree>
    <p:custDataLst>
      <p:tags r:id="rId1"/>
    </p:custDataLst>
    <p:extLst>
      <p:ext uri="{BB962C8B-B14F-4D97-AF65-F5344CB8AC3E}">
        <p14:creationId xmlns:p14="http://schemas.microsoft.com/office/powerpoint/2010/main" val="1707163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5000" r="-25000"/>
          </a:stretch>
        </a:blipFill>
        <a:effectLst/>
      </p:bgPr>
    </p:bg>
    <p:spTree>
      <p:nvGrpSpPr>
        <p:cNvPr id="1" name=""/>
        <p:cNvGrpSpPr/>
        <p:nvPr/>
      </p:nvGrpSpPr>
      <p:grpSpPr>
        <a:xfrm>
          <a:off x="0" y="0"/>
          <a:ext cx="0" cy="0"/>
          <a:chOff x="0" y="0"/>
          <a:chExt cx="0" cy="0"/>
        </a:xfrm>
      </p:grpSpPr>
      <p:sp>
        <p:nvSpPr>
          <p:cNvPr id="4" name="Rectangle 3"/>
          <p:cNvSpPr/>
          <p:nvPr/>
        </p:nvSpPr>
        <p:spPr>
          <a:xfrm>
            <a:off x="1828800" y="374516"/>
            <a:ext cx="5997471" cy="144655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vi-VN" sz="44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rPr>
              <a:t>Trò chơi 1:</a:t>
            </a:r>
          </a:p>
          <a:p>
            <a:pPr algn="ctr"/>
            <a:r>
              <a:rPr lang="vi-VN" sz="44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rPr>
              <a:t>Cọp ơi! Cậu ở đâu thế?</a:t>
            </a:r>
            <a:endParaRPr lang="en-US" sz="44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483480" y="3039641"/>
            <a:ext cx="1564520" cy="1497945"/>
          </a:xfrm>
          <a:prstGeom prst="rect">
            <a:avLst/>
          </a:prstGeom>
        </p:spPr>
      </p:pic>
      <p:sp>
        <p:nvSpPr>
          <p:cNvPr id="14" name="Rectangle 13"/>
          <p:cNvSpPr/>
          <p:nvPr/>
        </p:nvSpPr>
        <p:spPr>
          <a:xfrm>
            <a:off x="3102960" y="2800350"/>
            <a:ext cx="2535843" cy="1600200"/>
          </a:xfrm>
          <a:prstGeom prst="rect">
            <a:avLst/>
          </a:prstGeom>
          <a:noFill/>
        </p:spPr>
        <p:txBody>
          <a:bodyPr wrap="none">
            <a:prstTxWarp prst="textFadeLeft">
              <a:avLst/>
            </a:prstTxWarp>
            <a:spAutoFit/>
          </a:bodyPr>
          <a:lstStyle/>
          <a:p>
            <a:r>
              <a:rPr lang="en-US" b="1">
                <a:solidFill>
                  <a:srgbClr val="002060"/>
                </a:solidFill>
                <a:latin typeface="Times New Roman" pitchFamily="18" charset="0"/>
                <a:cs typeface="Times New Roman" pitchFamily="18" charset="0"/>
              </a:rPr>
              <a:t>TỚ SẼ TÌM RA CẬU</a:t>
            </a:r>
          </a:p>
        </p:txBody>
      </p:sp>
      <p:pic>
        <p:nvPicPr>
          <p:cNvPr id="16" name="Crystal.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638800" y="5391150"/>
            <a:ext cx="609600" cy="609600"/>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03411" y="631314"/>
            <a:ext cx="2943225" cy="1485900"/>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05600" y="3023756"/>
            <a:ext cx="2066925" cy="1314450"/>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78884" y="2613453"/>
            <a:ext cx="264319" cy="415498"/>
          </a:xfrm>
          <a:prstGeom prst="rect">
            <a:avLst/>
          </a:prstGeom>
        </p:spPr>
      </p:pic>
    </p:spTree>
    <p:custDataLst>
      <p:tags r:id="rId1"/>
    </p:custDataLst>
    <p:extLst>
      <p:ext uri="{BB962C8B-B14F-4D97-AF65-F5344CB8AC3E}">
        <p14:creationId xmlns:p14="http://schemas.microsoft.com/office/powerpoint/2010/main" val="240095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3925" fill="hold"/>
                                        <p:tgtEl>
                                          <p:spTgt spid="16"/>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4"/>
                                        </p:tgtEl>
                                      </p:cBhvr>
                                    </p:animEffect>
                                    <p:animScale>
                                      <p:cBhvr>
                                        <p:cTn id="9" dur="250" autoRev="1" fill="hold"/>
                                        <p:tgtEl>
                                          <p:spTgt spid="4"/>
                                        </p:tgtEl>
                                      </p:cBhvr>
                                      <p:by x="105000" y="105000"/>
                                    </p:animScale>
                                  </p:childTnLst>
                                </p:cTn>
                              </p:par>
                              <p:par>
                                <p:cTn id="10" presetID="41" presetClass="entr" presetSubtype="0" repeatCount="indefinite" fill="hold" grpId="0" nodeType="with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6"/>
                </p:tgtEl>
              </p:cMediaNode>
            </p:audio>
          </p:childTnLst>
        </p:cTn>
      </p:par>
    </p:tnLst>
    <p:bldLst>
      <p:bldP spid="4"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3890620" y="2909982"/>
            <a:ext cx="1138580" cy="1109571"/>
            <a:chOff x="842620" y="3341516"/>
            <a:chExt cx="1138580" cy="1109571"/>
          </a:xfrm>
        </p:grpSpPr>
        <p:pic>
          <p:nvPicPr>
            <p:cNvPr id="34" name="Picture 3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35" name="TextBox 34"/>
            <p:cNvSpPr txBox="1"/>
            <p:nvPr/>
          </p:nvSpPr>
          <p:spPr>
            <a:xfrm>
              <a:off x="961225" y="3714750"/>
              <a:ext cx="740908" cy="400110"/>
            </a:xfrm>
            <a:prstGeom prst="rect">
              <a:avLst/>
            </a:prstGeom>
            <a:noFill/>
          </p:spPr>
          <p:txBody>
            <a:bodyPr wrap="none" rtlCol="0">
              <a:spAutoFit/>
            </a:bodyPr>
            <a:lstStyle/>
            <a:p>
              <a:pPr algn="ctr"/>
              <a:r>
                <a:rPr lang="en-US" sz="2000" b="1">
                  <a:solidFill>
                    <a:schemeClr val="bg1"/>
                  </a:solidFill>
                  <a:latin typeface="Times New Roman" pitchFamily="18" charset="0"/>
                  <a:cs typeface="Times New Roman" pitchFamily="18" charset="0"/>
                </a:rPr>
                <a:t>B. </a:t>
              </a:r>
              <a:r>
                <a:rPr lang="vi-VN" sz="2000" b="1">
                  <a:solidFill>
                    <a:schemeClr val="bg1"/>
                  </a:solidFill>
                  <a:latin typeface="Times New Roman" pitchFamily="18" charset="0"/>
                  <a:cs typeface="Times New Roman" pitchFamily="18" charset="0"/>
                </a:rPr>
                <a:t>75</a:t>
              </a:r>
              <a:endParaRPr lang="en-US" sz="2000" b="1">
                <a:solidFill>
                  <a:schemeClr val="bg1"/>
                </a:solidFill>
                <a:latin typeface="Times New Roman" pitchFamily="18" charset="0"/>
                <a:cs typeface="Times New Roman" pitchFamily="18" charset="0"/>
              </a:endParaRPr>
            </a:p>
          </p:txBody>
        </p:sp>
      </p:grpSp>
      <p:grpSp>
        <p:nvGrpSpPr>
          <p:cNvPr id="45" name="Group 44"/>
          <p:cNvGrpSpPr/>
          <p:nvPr/>
        </p:nvGrpSpPr>
        <p:grpSpPr>
          <a:xfrm>
            <a:off x="6477001" y="2909982"/>
            <a:ext cx="1138580" cy="1109571"/>
            <a:chOff x="842620" y="3341516"/>
            <a:chExt cx="1138580" cy="1109571"/>
          </a:xfrm>
        </p:grpSpPr>
        <p:pic>
          <p:nvPicPr>
            <p:cNvPr id="46" name="Picture 4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7" name="TextBox 46"/>
            <p:cNvSpPr txBox="1"/>
            <p:nvPr/>
          </p:nvSpPr>
          <p:spPr>
            <a:xfrm>
              <a:off x="954012" y="3714750"/>
              <a:ext cx="755335" cy="400110"/>
            </a:xfrm>
            <a:prstGeom prst="rect">
              <a:avLst/>
            </a:prstGeom>
            <a:noFill/>
          </p:spPr>
          <p:txBody>
            <a:bodyPr wrap="none" rtlCol="0">
              <a:spAutoFit/>
            </a:bodyPr>
            <a:lstStyle/>
            <a:p>
              <a:pPr algn="ctr"/>
              <a:r>
                <a:rPr lang="en-US" sz="2000" b="1" dirty="0">
                  <a:solidFill>
                    <a:schemeClr val="bg1"/>
                  </a:solidFill>
                  <a:latin typeface="Times New Roman" pitchFamily="18" charset="0"/>
                  <a:cs typeface="Times New Roman" pitchFamily="18" charset="0"/>
                </a:rPr>
                <a:t>D</a:t>
              </a:r>
              <a:r>
                <a:rPr lang="en-US" sz="2000" b="1">
                  <a:solidFill>
                    <a:schemeClr val="bg1"/>
                  </a:solidFill>
                  <a:latin typeface="Times New Roman" pitchFamily="18" charset="0"/>
                  <a:cs typeface="Times New Roman" pitchFamily="18" charset="0"/>
                </a:rPr>
                <a:t>. </a:t>
              </a:r>
              <a:r>
                <a:rPr lang="vi-VN" sz="2000" b="1">
                  <a:solidFill>
                    <a:schemeClr val="bg1"/>
                  </a:solidFill>
                  <a:latin typeface="Times New Roman" pitchFamily="18" charset="0"/>
                  <a:cs typeface="Times New Roman" pitchFamily="18" charset="0"/>
                </a:rPr>
                <a:t>70</a:t>
              </a:r>
              <a:endParaRPr lang="en-US" sz="2000" b="1" dirty="0">
                <a:solidFill>
                  <a:schemeClr val="bg1"/>
                </a:solidFill>
                <a:latin typeface="Times New Roman" pitchFamily="18" charset="0"/>
                <a:cs typeface="Times New Roman" pitchFamily="18" charset="0"/>
              </a:endParaRPr>
            </a:p>
          </p:txBody>
        </p:sp>
      </p:grpSp>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43177" y="4276728"/>
            <a:ext cx="733425" cy="733425"/>
          </a:xfrm>
          <a:prstGeom prst="rect">
            <a:avLst/>
          </a:prstGeom>
        </p:spPr>
      </p:pic>
      <p:pic>
        <p:nvPicPr>
          <p:cNvPr id="62" name="Picture 61"/>
          <p:cNvPicPr>
            <a:picLocks noChangeAspect="1"/>
          </p:cNvPicPr>
          <p:nvPr/>
        </p:nvPicPr>
        <p:blipFill>
          <a:blip r:embed="rId13">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tretch>
            <a:fillRect/>
          </a:stretch>
        </p:blipFill>
        <p:spPr>
          <a:xfrm>
            <a:off x="1271002" y="42635"/>
            <a:ext cx="7620086" cy="1968845"/>
          </a:xfrm>
          <a:prstGeom prst="rect">
            <a:avLst/>
          </a:prstGeom>
        </p:spPr>
      </p:pic>
      <p:pic>
        <p:nvPicPr>
          <p:cNvPr id="64" name="Picture 6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35160">
            <a:off x="9401696" y="554854"/>
            <a:ext cx="523718" cy="332779"/>
          </a:xfrm>
          <a:prstGeom prst="rect">
            <a:avLst/>
          </a:prstGeom>
        </p:spPr>
      </p:pic>
      <p:pic>
        <p:nvPicPr>
          <p:cNvPr id="69" name="j0214098.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9525000" y="3068702"/>
            <a:ext cx="609600" cy="609600"/>
          </a:xfrm>
          <a:prstGeom prst="rect">
            <a:avLst/>
          </a:prstGeom>
        </p:spPr>
      </p:pic>
      <p:pic>
        <p:nvPicPr>
          <p:cNvPr id="70" name="magic.wav">
            <a:hlinkClick r:id="" action="ppaction://media"/>
          </p:cNvPr>
          <p:cNvPicPr>
            <a:picLocks noChangeAspect="1"/>
          </p:cNvPicPr>
          <p:nvPr>
            <a:audioFile r:link="rId4"/>
            <p:extLst>
              <p:ext uri="{DAA4B4D4-6D71-4841-9C94-3DE7FCFB9230}">
                <p14:media xmlns:p14="http://schemas.microsoft.com/office/powerpoint/2010/main" r:embed="rId5">
                  <p14:trim end="1739.8568"/>
                </p14:media>
              </p:ext>
            </p:extLst>
          </p:nvPr>
        </p:nvPicPr>
        <p:blipFill>
          <a:blip r:embed="rId17"/>
          <a:stretch>
            <a:fillRect/>
          </a:stretch>
        </p:blipFill>
        <p:spPr>
          <a:xfrm>
            <a:off x="9525000" y="1441642"/>
            <a:ext cx="609600" cy="609600"/>
          </a:xfrm>
          <a:prstGeom prst="rect">
            <a:avLst/>
          </a:prstGeom>
        </p:spPr>
      </p:pic>
      <p:pic>
        <p:nvPicPr>
          <p:cNvPr id="72" name="chon sai.wma">
            <a:hlinkClick r:id="" action="ppaction://media"/>
          </p:cNvPr>
          <p:cNvPicPr>
            <a:picLocks noChangeAspect="1"/>
          </p:cNvPicPr>
          <p:nvPr>
            <a:audioFile r:link="rId4"/>
            <p:extLst>
              <p:ext uri="{DAA4B4D4-6D71-4841-9C94-3DE7FCFB9230}">
                <p14:media xmlns:p14="http://schemas.microsoft.com/office/powerpoint/2010/main" r:embed="rId6">
                  <p14:trim st="261.8162"/>
                </p14:media>
              </p:ext>
            </p:extLst>
          </p:nvPr>
        </p:nvPicPr>
        <p:blipFill>
          <a:blip r:embed="rId18"/>
          <a:stretch>
            <a:fillRect/>
          </a:stretch>
        </p:blipFill>
        <p:spPr>
          <a:xfrm>
            <a:off x="9525000" y="2114550"/>
            <a:ext cx="609600" cy="609600"/>
          </a:xfrm>
          <a:prstGeom prst="rect">
            <a:avLst/>
          </a:prstGeom>
        </p:spPr>
      </p:pic>
      <p:pic>
        <p:nvPicPr>
          <p:cNvPr id="73" name="vui mung nhay.wm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9525000" y="3978092"/>
            <a:ext cx="609600" cy="609600"/>
          </a:xfrm>
          <a:prstGeom prst="rect">
            <a:avLst/>
          </a:prstGeom>
        </p:spPr>
      </p:pic>
      <p:sp>
        <p:nvSpPr>
          <p:cNvPr id="65" name="TextBox 64"/>
          <p:cNvSpPr txBox="1"/>
          <p:nvPr/>
        </p:nvSpPr>
        <p:spPr>
          <a:xfrm>
            <a:off x="1274806" y="870105"/>
            <a:ext cx="7508787" cy="584775"/>
          </a:xfrm>
          <a:prstGeom prst="rect">
            <a:avLst/>
          </a:prstGeom>
          <a:noFill/>
        </p:spPr>
        <p:txBody>
          <a:bodyPr wrap="none" rtlCol="0">
            <a:spAutoFit/>
          </a:bodyPr>
          <a:lstStyle/>
          <a:p>
            <a:r>
              <a:rPr lang="vi-VN" sz="3200" b="1">
                <a:solidFill>
                  <a:schemeClr val="bg1"/>
                </a:solidFill>
              </a:rPr>
              <a:t>Số gồm 5 chục và 7 đơn vị là số nào?</a:t>
            </a:r>
            <a:endParaRPr lang="en-US" sz="3200" b="1">
              <a:solidFill>
                <a:schemeClr val="bg1"/>
              </a:solidFill>
            </a:endParaRPr>
          </a:p>
        </p:txBody>
      </p:sp>
      <p:grpSp>
        <p:nvGrpSpPr>
          <p:cNvPr id="42" name="Group 41"/>
          <p:cNvGrpSpPr/>
          <p:nvPr/>
        </p:nvGrpSpPr>
        <p:grpSpPr>
          <a:xfrm>
            <a:off x="4805020" y="3969591"/>
            <a:ext cx="1138580" cy="1109571"/>
            <a:chOff x="842620" y="3341516"/>
            <a:chExt cx="1138580" cy="1109571"/>
          </a:xfrm>
        </p:grpSpPr>
        <p:pic>
          <p:nvPicPr>
            <p:cNvPr id="43" name="Picture 42"/>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4" name="TextBox 43"/>
            <p:cNvSpPr txBox="1"/>
            <p:nvPr/>
          </p:nvSpPr>
          <p:spPr>
            <a:xfrm>
              <a:off x="954011" y="3714750"/>
              <a:ext cx="755335" cy="400110"/>
            </a:xfrm>
            <a:prstGeom prst="rect">
              <a:avLst/>
            </a:prstGeom>
            <a:noFill/>
          </p:spPr>
          <p:txBody>
            <a:bodyPr wrap="none" rtlCol="0">
              <a:spAutoFit/>
            </a:bodyPr>
            <a:lstStyle/>
            <a:p>
              <a:pPr algn="ctr"/>
              <a:r>
                <a:rPr lang="en-US" sz="2000" b="1">
                  <a:solidFill>
                    <a:schemeClr val="bg1"/>
                  </a:solidFill>
                  <a:latin typeface="Times New Roman" pitchFamily="18" charset="0"/>
                  <a:cs typeface="Times New Roman" pitchFamily="18" charset="0"/>
                </a:rPr>
                <a:t>C. </a:t>
              </a:r>
              <a:r>
                <a:rPr lang="vi-VN" sz="2000" b="1">
                  <a:solidFill>
                    <a:schemeClr val="bg1"/>
                  </a:solidFill>
                  <a:latin typeface="Times New Roman" pitchFamily="18" charset="0"/>
                  <a:cs typeface="Times New Roman" pitchFamily="18" charset="0"/>
                </a:rPr>
                <a:t>50</a:t>
              </a:r>
              <a:endParaRPr lang="en-US" sz="2000" b="1">
                <a:solidFill>
                  <a:schemeClr val="bg1"/>
                </a:solidFill>
                <a:latin typeface="Times New Roman" pitchFamily="18" charset="0"/>
                <a:cs typeface="Times New Roman" pitchFamily="18" charset="0"/>
              </a:endParaRPr>
            </a:p>
          </p:txBody>
        </p:sp>
      </p:grpSp>
      <p:grpSp>
        <p:nvGrpSpPr>
          <p:cNvPr id="29" name="Group 28"/>
          <p:cNvGrpSpPr/>
          <p:nvPr/>
        </p:nvGrpSpPr>
        <p:grpSpPr>
          <a:xfrm>
            <a:off x="2191708" y="3969591"/>
            <a:ext cx="1138580" cy="1109571"/>
            <a:chOff x="842620" y="3341516"/>
            <a:chExt cx="1138580" cy="1109571"/>
          </a:xfrm>
        </p:grpSpPr>
        <p:pic>
          <p:nvPicPr>
            <p:cNvPr id="19" name="Picture 1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28" name="TextBox 27"/>
            <p:cNvSpPr txBox="1"/>
            <p:nvPr/>
          </p:nvSpPr>
          <p:spPr>
            <a:xfrm>
              <a:off x="954012" y="3714750"/>
              <a:ext cx="755335" cy="400110"/>
            </a:xfrm>
            <a:prstGeom prst="rect">
              <a:avLst/>
            </a:prstGeom>
            <a:noFill/>
          </p:spPr>
          <p:txBody>
            <a:bodyPr wrap="none" rtlCol="0">
              <a:spAutoFit/>
            </a:bodyPr>
            <a:lstStyle/>
            <a:p>
              <a:pPr algn="ctr"/>
              <a:r>
                <a:rPr lang="en-US" sz="2000" b="1">
                  <a:solidFill>
                    <a:schemeClr val="bg1"/>
                  </a:solidFill>
                  <a:latin typeface="Times New Roman" pitchFamily="18" charset="0"/>
                  <a:cs typeface="Times New Roman" pitchFamily="18" charset="0"/>
                </a:rPr>
                <a:t>A. </a:t>
              </a:r>
              <a:r>
                <a:rPr lang="vi-VN" sz="2000" b="1">
                  <a:solidFill>
                    <a:schemeClr val="bg1"/>
                  </a:solidFill>
                  <a:latin typeface="Times New Roman" pitchFamily="18" charset="0"/>
                  <a:cs typeface="Times New Roman" pitchFamily="18" charset="0"/>
                </a:rPr>
                <a:t>57</a:t>
              </a:r>
              <a:endParaRPr lang="en-US" sz="2000" b="1">
                <a:solidFill>
                  <a:schemeClr val="bg1"/>
                </a:solidFill>
                <a:latin typeface="Times New Roman" pitchFamily="18" charset="0"/>
                <a:cs typeface="Times New Roman" pitchFamily="18" charset="0"/>
              </a:endParaRPr>
            </a:p>
          </p:txBody>
        </p:sp>
      </p:grpSp>
      <p:pic>
        <p:nvPicPr>
          <p:cNvPr id="66" name="Picture 6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a:off x="1192566" y="3028951"/>
            <a:ext cx="1066282" cy="1020908"/>
          </a:xfrm>
          <a:prstGeom prst="rect">
            <a:avLst/>
          </a:prstGeom>
        </p:spPr>
      </p:pic>
      <p:sp>
        <p:nvSpPr>
          <p:cNvPr id="2" name="Arrow: Right 1">
            <a:extLst>
              <a:ext uri="{FF2B5EF4-FFF2-40B4-BE49-F238E27FC236}">
                <a16:creationId xmlns:a16="http://schemas.microsoft.com/office/drawing/2014/main" id="{AFE6EA50-77AC-AE87-43D1-45462BD9150D}"/>
              </a:ext>
            </a:extLst>
          </p:cNvPr>
          <p:cNvSpPr/>
          <p:nvPr/>
        </p:nvSpPr>
        <p:spPr>
          <a:xfrm>
            <a:off x="8229600" y="4376503"/>
            <a:ext cx="762000" cy="6096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16790" y="133350"/>
            <a:ext cx="1428357" cy="73675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a:latin typeface="+mj-lt"/>
              </a:rPr>
              <a:t>Ví dụ:</a:t>
            </a:r>
            <a:endParaRPr lang="en-US" sz="2400">
              <a:latin typeface="+mj-lt"/>
            </a:endParaRPr>
          </a:p>
        </p:txBody>
      </p:sp>
    </p:spTree>
    <p:custDataLst>
      <p:tags r:id="rId1"/>
    </p:custDataLst>
    <p:extLst>
      <p:ext uri="{BB962C8B-B14F-4D97-AF65-F5344CB8AC3E}">
        <p14:creationId xmlns:p14="http://schemas.microsoft.com/office/powerpoint/2010/main" val="390670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par>
                                <p:cTn id="12" presetID="1" presetClass="mediacall" presetSubtype="0" fill="hold" nodeType="withEffect">
                                  <p:stCondLst>
                                    <p:cond delay="0"/>
                                  </p:stCondLst>
                                  <p:childTnLst>
                                    <p:cmd type="call" cmd="playFrom(0.0)">
                                      <p:cBhvr>
                                        <p:cTn id="13" dur="1260" fill="hold"/>
                                        <p:tgtEl>
                                          <p:spTgt spid="70"/>
                                        </p:tgtEl>
                                      </p:cBhvr>
                                    </p:cmd>
                                  </p:childTnLst>
                                </p:cTn>
                              </p:par>
                            </p:childTnLst>
                          </p:cTn>
                        </p:par>
                        <p:par>
                          <p:cTn id="14" fill="hold">
                            <p:stCondLst>
                              <p:cond delay="1750"/>
                            </p:stCondLst>
                            <p:childTnLst>
                              <p:par>
                                <p:cTn id="15" presetID="47" presetClass="entr" presetSubtype="0"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par>
                          <p:cTn id="20" fill="hold">
                            <p:stCondLst>
                              <p:cond delay="2750"/>
                            </p:stCondLst>
                            <p:childTnLst>
                              <p:par>
                                <p:cTn id="21" presetID="47" presetClass="entr" presetSubtype="0"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1000"/>
                                        <p:tgtEl>
                                          <p:spTgt spid="33"/>
                                        </p:tgtEl>
                                      </p:cBhvr>
                                    </p:animEffect>
                                    <p:anim calcmode="lin" valueType="num">
                                      <p:cBhvr>
                                        <p:cTn id="24" dur="1000" fill="hold"/>
                                        <p:tgtEl>
                                          <p:spTgt spid="33"/>
                                        </p:tgtEl>
                                        <p:attrNameLst>
                                          <p:attrName>ppt_x</p:attrName>
                                        </p:attrNameLst>
                                      </p:cBhvr>
                                      <p:tavLst>
                                        <p:tav tm="0">
                                          <p:val>
                                            <p:strVal val="#ppt_x"/>
                                          </p:val>
                                        </p:tav>
                                        <p:tav tm="100000">
                                          <p:val>
                                            <p:strVal val="#ppt_x"/>
                                          </p:val>
                                        </p:tav>
                                      </p:tavLst>
                                    </p:anim>
                                    <p:anim calcmode="lin" valueType="num">
                                      <p:cBhvr>
                                        <p:cTn id="25" dur="1000" fill="hold"/>
                                        <p:tgtEl>
                                          <p:spTgt spid="33"/>
                                        </p:tgtEl>
                                        <p:attrNameLst>
                                          <p:attrName>ppt_y</p:attrName>
                                        </p:attrNameLst>
                                      </p:cBhvr>
                                      <p:tavLst>
                                        <p:tav tm="0">
                                          <p:val>
                                            <p:strVal val="#ppt_y-.1"/>
                                          </p:val>
                                        </p:tav>
                                        <p:tav tm="100000">
                                          <p:val>
                                            <p:strVal val="#ppt_y"/>
                                          </p:val>
                                        </p:tav>
                                      </p:tavLst>
                                    </p:anim>
                                  </p:childTnLst>
                                </p:cTn>
                              </p:par>
                            </p:childTnLst>
                          </p:cTn>
                        </p:par>
                        <p:par>
                          <p:cTn id="26" fill="hold">
                            <p:stCondLst>
                              <p:cond delay="3750"/>
                            </p:stCondLst>
                            <p:childTnLst>
                              <p:par>
                                <p:cTn id="27" presetID="47" presetClass="entr" presetSubtype="0" fill="hold" nodeType="after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1000"/>
                                        <p:tgtEl>
                                          <p:spTgt spid="42"/>
                                        </p:tgtEl>
                                      </p:cBhvr>
                                    </p:animEffect>
                                    <p:anim calcmode="lin" valueType="num">
                                      <p:cBhvr>
                                        <p:cTn id="30" dur="1000" fill="hold"/>
                                        <p:tgtEl>
                                          <p:spTgt spid="42"/>
                                        </p:tgtEl>
                                        <p:attrNameLst>
                                          <p:attrName>ppt_x</p:attrName>
                                        </p:attrNameLst>
                                      </p:cBhvr>
                                      <p:tavLst>
                                        <p:tav tm="0">
                                          <p:val>
                                            <p:strVal val="#ppt_x"/>
                                          </p:val>
                                        </p:tav>
                                        <p:tav tm="100000">
                                          <p:val>
                                            <p:strVal val="#ppt_x"/>
                                          </p:val>
                                        </p:tav>
                                      </p:tavLst>
                                    </p:anim>
                                    <p:anim calcmode="lin" valueType="num">
                                      <p:cBhvr>
                                        <p:cTn id="31" dur="1000" fill="hold"/>
                                        <p:tgtEl>
                                          <p:spTgt spid="42"/>
                                        </p:tgtEl>
                                        <p:attrNameLst>
                                          <p:attrName>ppt_y</p:attrName>
                                        </p:attrNameLst>
                                      </p:cBhvr>
                                      <p:tavLst>
                                        <p:tav tm="0">
                                          <p:val>
                                            <p:strVal val="#ppt_y-.1"/>
                                          </p:val>
                                        </p:tav>
                                        <p:tav tm="100000">
                                          <p:val>
                                            <p:strVal val="#ppt_y"/>
                                          </p:val>
                                        </p:tav>
                                      </p:tavLst>
                                    </p:anim>
                                  </p:childTnLst>
                                </p:cTn>
                              </p:par>
                            </p:childTnLst>
                          </p:cTn>
                        </p:par>
                        <p:par>
                          <p:cTn id="32" fill="hold">
                            <p:stCondLst>
                              <p:cond delay="4750"/>
                            </p:stCondLst>
                            <p:childTnLst>
                              <p:par>
                                <p:cTn id="33" presetID="47" presetClass="entr" presetSubtype="0"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1000"/>
                                        <p:tgtEl>
                                          <p:spTgt spid="45"/>
                                        </p:tgtEl>
                                      </p:cBhvr>
                                    </p:animEffect>
                                    <p:anim calcmode="lin" valueType="num">
                                      <p:cBhvr>
                                        <p:cTn id="36" dur="1000" fill="hold"/>
                                        <p:tgtEl>
                                          <p:spTgt spid="45"/>
                                        </p:tgtEl>
                                        <p:attrNameLst>
                                          <p:attrName>ppt_x</p:attrName>
                                        </p:attrNameLst>
                                      </p:cBhvr>
                                      <p:tavLst>
                                        <p:tav tm="0">
                                          <p:val>
                                            <p:strVal val="#ppt_x"/>
                                          </p:val>
                                        </p:tav>
                                        <p:tav tm="100000">
                                          <p:val>
                                            <p:strVal val="#ppt_x"/>
                                          </p:val>
                                        </p:tav>
                                      </p:tavLst>
                                    </p:anim>
                                    <p:anim calcmode="lin" valueType="num">
                                      <p:cBhvr>
                                        <p:cTn id="37" dur="1000" fill="hold"/>
                                        <p:tgtEl>
                                          <p:spTgt spid="45"/>
                                        </p:tgtEl>
                                        <p:attrNameLst>
                                          <p:attrName>ppt_y</p:attrName>
                                        </p:attrNameLst>
                                      </p:cBhvr>
                                      <p:tavLst>
                                        <p:tav tm="0">
                                          <p:val>
                                            <p:strVal val="#ppt_y-.1"/>
                                          </p:val>
                                        </p:tav>
                                        <p:tav tm="100000">
                                          <p:val>
                                            <p:strVal val="#ppt_y"/>
                                          </p:val>
                                        </p:tav>
                                      </p:tavLst>
                                    </p:anim>
                                  </p:childTnLst>
                                </p:cTn>
                              </p:par>
                            </p:childTnLst>
                          </p:cTn>
                        </p:par>
                        <p:par>
                          <p:cTn id="38" fill="hold">
                            <p:stCondLst>
                              <p:cond delay="575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250"/>
                                        <p:tgtEl>
                                          <p:spTgt spid="22"/>
                                        </p:tgtEl>
                                      </p:cBhvr>
                                    </p:animEffect>
                                  </p:childTnLst>
                                </p:cTn>
                              </p:par>
                            </p:childTnLst>
                          </p:cTn>
                        </p:par>
                        <p:par>
                          <p:cTn id="42" fill="hold">
                            <p:stCondLst>
                              <p:cond delay="6000"/>
                            </p:stCondLst>
                            <p:childTnLst>
                              <p:par>
                                <p:cTn id="43" presetID="10" presetClass="entr" presetSubtype="0"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par>
                                <p:cTn id="46" presetID="61" presetClass="path" presetSubtype="0" accel="50000" decel="50000" fill="hold" nodeType="withEffect">
                                  <p:stCondLst>
                                    <p:cond delay="0"/>
                                  </p:stCondLst>
                                  <p:childTnLst>
                                    <p:animMotion origin="layout" path="M -0.22152 -0.00803 C -0.22986 2.09877E-6 -0.23889 0.00802 -0.24282 0.0179 C -0.24699 0.02901 -0.24907 0.04197 -0.25092 0.05494 C -0.25301 0.0679 -0.25092 0.07901 -0.24907 0.09105 C -0.24699 0.10216 -0.24398 0.11389 -0.23657 0.12407 C -0.23078 0.13395 -0.22083 0.14197 -0.20949 0.14815 C -0.1993 0.15401 -0.18703 0.15802 -0.17523 0.15987 C -0.16296 0.16203 -0.15092 0.16203 -0.13958 0.15987 C -0.12754 0.15802 -0.11643 0.15308 -0.10764 0.14506 C -0.09791 0.13796 -0.09004 0.12901 -0.08611 0.1179 C -0.08125 0.10802 -0.07939 0.09413 -0.07939 0.08302 C -0.07801 0.07191 -0.07939 0.05895 -0.08449 0.04784 C -0.08912 0.03796 -0.09791 0.02994 -0.11018 0.02592 C -0.12268 0.02284 -0.13495 0.02685 -0.14282 0.03395 C -0.14977 0.04105 -0.15486 0.05185 -0.15625 0.06512 C -0.15625 0.07808 -0.15486 0.09012 -0.14977 0.1 C -0.14467 0.10987 -0.14606 0.11203 -0.12569 0.125 C -0.10764 0.13889 -0.08912 0.13487 -0.07801 0.13611 C -0.06713 0.13611 -0.0581 0.1321 -0.04676 0.12808 C -0.03426 0.12315 -0.0243 0.11389 -0.01713 0.10586 C -0.01018 0.09815 -0.00764 0.08796 -0.00324 0.07191 C -3.33333E-6 0.05586 -3.33333E-6 0.04784 -3.33333E-6 0.03611 C -3.33333E-6 0.02407 -3.33333E-6 0.01203 -3.33333E-6 2.09877E-6 " pathEditMode="relative" rAng="0" ptsTypes="AAAAAAAAAAAAAAAAAAAAAAA">
                                      <p:cBhvr>
                                        <p:cTn id="47"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9"/>
                    </p:tgtEl>
                  </p:cond>
                </p:stCondLst>
                <p:endSync evt="end" delay="0">
                  <p:rtn val="all"/>
                </p:endSync>
                <p:childTnLst>
                  <p:par>
                    <p:cTn id="49" fill="hold">
                      <p:stCondLst>
                        <p:cond delay="0"/>
                      </p:stCondLst>
                      <p:childTnLst>
                        <p:par>
                          <p:cTn id="50" fill="hold">
                            <p:stCondLst>
                              <p:cond delay="0"/>
                            </p:stCondLst>
                            <p:childTnLst>
                              <p:par>
                                <p:cTn id="51" presetID="44" presetClass="path" presetSubtype="0" accel="50000" decel="50000" fill="hold" nodeType="afterEffect">
                                  <p:stCondLst>
                                    <p:cond delay="0"/>
                                  </p:stCondLst>
                                  <p:childTnLst>
                                    <p:animMotion origin="layout" path="M 2.77778E-7 3.7037E-7 L -0.03264 -0.14722 C -0.03941 -0.18025 -0.04948 -0.19815 -0.06042 -0.19815 C -0.0724 -0.19815 -0.08212 -0.18025 -0.08872 -0.14722 L -0.12101 3.7037E-7 " pathEditMode="relative" rAng="0" ptsTypes="AAAAA">
                                      <p:cBhvr>
                                        <p:cTn id="52" dur="2000" fill="hold"/>
                                        <p:tgtEl>
                                          <p:spTgt spid="29"/>
                                        </p:tgtEl>
                                        <p:attrNameLst>
                                          <p:attrName>ppt_x</p:attrName>
                                          <p:attrName>ppt_y</p:attrName>
                                        </p:attrNameLst>
                                      </p:cBhvr>
                                      <p:rCtr x="-6059" y="-9907"/>
                                    </p:animMotion>
                                  </p:childTnLst>
                                </p:cTn>
                              </p:par>
                            </p:childTnLst>
                          </p:cTn>
                        </p:par>
                        <p:par>
                          <p:cTn id="53" fill="hold">
                            <p:stCondLst>
                              <p:cond delay="2000"/>
                            </p:stCondLst>
                            <p:childTnLst>
                              <p:par>
                                <p:cTn id="54" presetID="52" presetClass="entr" presetSubtype="0" fill="hold" nodeType="afterEffect">
                                  <p:stCondLst>
                                    <p:cond delay="0"/>
                                  </p:stCondLst>
                                  <p:childTnLst>
                                    <p:set>
                                      <p:cBhvr>
                                        <p:cTn id="55" dur="1" fill="hold">
                                          <p:stCondLst>
                                            <p:cond delay="0"/>
                                          </p:stCondLst>
                                        </p:cTn>
                                        <p:tgtEl>
                                          <p:spTgt spid="66"/>
                                        </p:tgtEl>
                                        <p:attrNameLst>
                                          <p:attrName>style.visibility</p:attrName>
                                        </p:attrNameLst>
                                      </p:cBhvr>
                                      <p:to>
                                        <p:strVal val="visible"/>
                                      </p:to>
                                    </p:set>
                                    <p:animScale>
                                      <p:cBhvr>
                                        <p:cTn id="56"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500" decel="50000" fill="hold">
                                          <p:stCondLst>
                                            <p:cond delay="0"/>
                                          </p:stCondLst>
                                        </p:cTn>
                                        <p:tgtEl>
                                          <p:spTgt spid="66"/>
                                        </p:tgtEl>
                                        <p:attrNameLst>
                                          <p:attrName>ppt_x</p:attrName>
                                          <p:attrName>ppt_y</p:attrName>
                                        </p:attrNameLst>
                                      </p:cBhvr>
                                    </p:animMotion>
                                    <p:animEffect transition="in" filter="fade">
                                      <p:cBhvr>
                                        <p:cTn id="58" dur="500"/>
                                        <p:tgtEl>
                                          <p:spTgt spid="66"/>
                                        </p:tgtEl>
                                      </p:cBhvr>
                                    </p:animEffect>
                                  </p:childTnLst>
                                </p:cTn>
                              </p:par>
                              <p:par>
                                <p:cTn id="59" presetID="1" presetClass="mediacall" presetSubtype="0" fill="hold" nodeType="withEffect">
                                  <p:stCondLst>
                                    <p:cond delay="0"/>
                                  </p:stCondLst>
                                  <p:childTnLst>
                                    <p:cmd type="call" cmd="playFrom(0.0)">
                                      <p:cBhvr>
                                        <p:cTn id="60" dur="4744" fill="hold"/>
                                        <p:tgtEl>
                                          <p:spTgt spid="69"/>
                                        </p:tgtEl>
                                      </p:cBhvr>
                                    </p:cmd>
                                  </p:childTnLst>
                                </p:cTn>
                              </p:par>
                              <p:par>
                                <p:cTn id="61" presetID="1" presetClass="mediacall" presetSubtype="0" fill="hold" nodeType="withEffect">
                                  <p:stCondLst>
                                    <p:cond delay="0"/>
                                  </p:stCondLst>
                                  <p:childTnLst>
                                    <p:cmd type="call" cmd="playFrom(0.0)">
                                      <p:cBhvr>
                                        <p:cTn id="62" dur="2058" fill="hold"/>
                                        <p:tgtEl>
                                          <p:spTgt spid="73"/>
                                        </p:tgtEl>
                                      </p:cBhvr>
                                    </p:cmd>
                                  </p:child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33"/>
                    </p:tgtEl>
                  </p:cond>
                </p:stCondLst>
                <p:endSync evt="end" delay="0">
                  <p:rtn val="all"/>
                </p:endSync>
                <p:childTnLst>
                  <p:par>
                    <p:cTn id="64" fill="hold">
                      <p:stCondLst>
                        <p:cond delay="0"/>
                      </p:stCondLst>
                      <p:childTnLst>
                        <p:par>
                          <p:cTn id="65" fill="hold">
                            <p:stCondLst>
                              <p:cond delay="0"/>
                            </p:stCondLst>
                            <p:childTnLst>
                              <p:par>
                                <p:cTn id="66" presetID="44" presetClass="path" presetSubtype="0" accel="50000" decel="50000" fill="hold" nodeType="clickEffect">
                                  <p:stCondLst>
                                    <p:cond delay="0"/>
                                  </p:stCondLst>
                                  <p:childTnLst>
                                    <p:animMotion origin="layout" path="M -3.61111E-6 3.20988E-6 L -0.03264 -0.14723 C -0.03941 -0.18025 -0.04948 -0.19815 -0.06041 -0.19815 C -0.07222 -0.19815 -0.08211 -0.18025 -0.08871 -0.14723 L -0.121 3.20988E-6 " pathEditMode="relative" rAng="0" ptsTypes="AAAAA">
                                      <p:cBhvr>
                                        <p:cTn id="67" dur="2000" fill="hold"/>
                                        <p:tgtEl>
                                          <p:spTgt spid="33"/>
                                        </p:tgtEl>
                                        <p:attrNameLst>
                                          <p:attrName>ppt_x</p:attrName>
                                          <p:attrName>ppt_y</p:attrName>
                                        </p:attrNameLst>
                                      </p:cBhvr>
                                      <p:rCtr x="-6059" y="-9907"/>
                                    </p:animMotion>
                                  </p:childTnLst>
                                </p:cTn>
                              </p:par>
                              <p:par>
                                <p:cTn id="68" presetID="1" presetClass="mediacall" presetSubtype="0" fill="hold" nodeType="withEffect">
                                  <p:stCondLst>
                                    <p:cond delay="0"/>
                                  </p:stCondLst>
                                  <p:childTnLst>
                                    <p:cmd type="call" cmd="playFrom(0.0)">
                                      <p:cBhvr>
                                        <p:cTn id="69" dur="3801" fill="hold"/>
                                        <p:tgtEl>
                                          <p:spTgt spid="72"/>
                                        </p:tgtEl>
                                      </p:cBhvr>
                                    </p:cmd>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42"/>
                    </p:tgtEl>
                  </p:cond>
                </p:stCondLst>
                <p:endSync evt="end" delay="0">
                  <p:rtn val="all"/>
                </p:endSync>
                <p:childTnLst>
                  <p:par>
                    <p:cTn id="71" fill="hold">
                      <p:stCondLst>
                        <p:cond delay="0"/>
                      </p:stCondLst>
                      <p:childTnLst>
                        <p:par>
                          <p:cTn id="72" fill="hold">
                            <p:stCondLst>
                              <p:cond delay="0"/>
                            </p:stCondLst>
                            <p:childTnLst>
                              <p:par>
                                <p:cTn id="73" presetID="44" presetClass="path" presetSubtype="0" accel="50000" decel="50000" fill="hold" nodeType="clickEffect">
                                  <p:stCondLst>
                                    <p:cond delay="0"/>
                                  </p:stCondLst>
                                  <p:childTnLst>
                                    <p:animMotion origin="layout" path="M -3.61111E-6 3.7037E-7 L -0.03264 -0.14722 C -0.03941 -0.18025 -0.04948 -0.19815 -0.06041 -0.19815 C -0.07222 -0.19815 -0.08211 -0.18025 -0.08871 -0.14722 L -0.121 3.7037E-7 " pathEditMode="relative" rAng="0" ptsTypes="AAAAA">
                                      <p:cBhvr>
                                        <p:cTn id="74" dur="2000" fill="hold"/>
                                        <p:tgtEl>
                                          <p:spTgt spid="42"/>
                                        </p:tgtEl>
                                        <p:attrNameLst>
                                          <p:attrName>ppt_x</p:attrName>
                                          <p:attrName>ppt_y</p:attrName>
                                        </p:attrNameLst>
                                      </p:cBhvr>
                                      <p:rCtr x="-6059" y="-9907"/>
                                    </p:animMotion>
                                  </p:childTnLst>
                                </p:cTn>
                              </p:par>
                              <p:par>
                                <p:cTn id="75" presetID="1" presetClass="mediacall" presetSubtype="0" fill="hold" nodeType="withEffect">
                                  <p:stCondLst>
                                    <p:cond delay="0"/>
                                  </p:stCondLst>
                                  <p:childTnLst>
                                    <p:cmd type="call" cmd="playFrom(0.0)">
                                      <p:cBhvr>
                                        <p:cTn id="76" dur="3801" fill="hold"/>
                                        <p:tgtEl>
                                          <p:spTgt spid="72"/>
                                        </p:tgtEl>
                                      </p:cBhvr>
                                    </p:cmd>
                                  </p:childTnLst>
                                </p:cTn>
                              </p:par>
                            </p:childTnLst>
                          </p:cTn>
                        </p:par>
                      </p:childTnLst>
                    </p:cTn>
                  </p:par>
                </p:childTnLst>
              </p:cTn>
              <p:nextCondLst>
                <p:cond evt="onClick" delay="0">
                  <p:tgtEl>
                    <p:spTgt spid="42"/>
                  </p:tgtEl>
                </p:cond>
              </p:nextCondLst>
            </p:seq>
            <p:seq concurrent="1" nextAc="seek">
              <p:cTn id="77" restart="whenNotActive" fill="hold" evtFilter="cancelBubble" nodeType="interactiveSeq">
                <p:stCondLst>
                  <p:cond evt="onClick" delay="0">
                    <p:tgtEl>
                      <p:spTgt spid="45"/>
                    </p:tgtEl>
                  </p:cond>
                </p:stCondLst>
                <p:endSync evt="end" delay="0">
                  <p:rtn val="all"/>
                </p:endSync>
                <p:childTnLst>
                  <p:par>
                    <p:cTn id="78" fill="hold">
                      <p:stCondLst>
                        <p:cond delay="indefinite"/>
                      </p:stCondLst>
                      <p:childTnLst>
                        <p:par>
                          <p:cTn id="79" fill="hold">
                            <p:stCondLst>
                              <p:cond delay="0"/>
                            </p:stCondLst>
                            <p:childTnLst>
                              <p:par>
                                <p:cTn id="80" presetID="44" presetClass="path" presetSubtype="0" accel="50000" decel="50000" fill="hold" nodeType="clickEffect">
                                  <p:stCondLst>
                                    <p:cond delay="0"/>
                                  </p:stCondLst>
                                  <p:childTnLst>
                                    <p:animMotion origin="layout" path="M 3.88889E-6 3.20988E-6 L -0.03264 -0.14723 C -0.03941 -0.18025 -0.04948 -0.19815 -0.06042 -0.19815 C -0.07223 -0.19815 -0.08212 -0.18025 -0.08872 -0.14723 L -0.12101 3.20988E-6 " pathEditMode="relative" rAng="0" ptsTypes="AAAAA">
                                      <p:cBhvr>
                                        <p:cTn id="81" dur="2000" fill="hold"/>
                                        <p:tgtEl>
                                          <p:spTgt spid="45"/>
                                        </p:tgtEl>
                                        <p:attrNameLst>
                                          <p:attrName>ppt_x</p:attrName>
                                          <p:attrName>ppt_y</p:attrName>
                                        </p:attrNameLst>
                                      </p:cBhvr>
                                      <p:rCtr x="-6059" y="-9907"/>
                                    </p:animMotion>
                                  </p:childTnLst>
                                </p:cTn>
                              </p:par>
                              <p:par>
                                <p:cTn id="82" presetID="1" presetClass="mediacall" presetSubtype="0" fill="hold" nodeType="withEffect">
                                  <p:stCondLst>
                                    <p:cond delay="0"/>
                                  </p:stCondLst>
                                  <p:childTnLst>
                                    <p:cmd type="call" cmd="playFrom(0.0)">
                                      <p:cBhvr>
                                        <p:cTn id="83" dur="3801" fill="hold"/>
                                        <p:tgtEl>
                                          <p:spTgt spid="72"/>
                                        </p:tgtEl>
                                      </p:cBhvr>
                                    </p:cmd>
                                  </p:childTnLst>
                                </p:cTn>
                              </p:par>
                            </p:childTnLst>
                          </p:cTn>
                        </p:par>
                      </p:childTnLst>
                    </p:cTn>
                  </p:par>
                </p:childTnLst>
              </p:cTn>
              <p:nextCondLst>
                <p:cond evt="onClick" delay="0">
                  <p:tgtEl>
                    <p:spTgt spid="45"/>
                  </p:tgtEl>
                </p:cond>
              </p:nextCondLst>
            </p:seq>
            <p:audio>
              <p:cMediaNode vol="100000">
                <p:cTn id="84" fill="hold" display="0">
                  <p:stCondLst>
                    <p:cond delay="indefinite"/>
                  </p:stCondLst>
                  <p:endCondLst>
                    <p:cond evt="onStopAudio" delay="0">
                      <p:tgtEl>
                        <p:sldTgt/>
                      </p:tgtEl>
                    </p:cond>
                  </p:endCondLst>
                </p:cTn>
                <p:tgtEl>
                  <p:spTgt spid="69"/>
                </p:tgtEl>
              </p:cMediaNode>
            </p:audio>
            <p:audio>
              <p:cMediaNode vol="80000">
                <p:cTn id="85" fill="hold" display="0">
                  <p:stCondLst>
                    <p:cond delay="indefinite"/>
                  </p:stCondLst>
                  <p:endCondLst>
                    <p:cond evt="onStopAudio" delay="0">
                      <p:tgtEl>
                        <p:sldTgt/>
                      </p:tgtEl>
                    </p:cond>
                  </p:endCondLst>
                </p:cTn>
                <p:tgtEl>
                  <p:spTgt spid="70"/>
                </p:tgtEl>
              </p:cMediaNode>
            </p:audio>
            <p:audio>
              <p:cMediaNode vol="80000">
                <p:cTn id="86" fill="hold" display="0">
                  <p:stCondLst>
                    <p:cond delay="indefinite"/>
                  </p:stCondLst>
                  <p:endCondLst>
                    <p:cond evt="onStopAudio" delay="0">
                      <p:tgtEl>
                        <p:sldTgt/>
                      </p:tgtEl>
                    </p:cond>
                  </p:endCondLst>
                </p:cTn>
                <p:tgtEl>
                  <p:spTgt spid="72"/>
                </p:tgtEl>
              </p:cMediaNode>
            </p:audio>
            <p:audio>
              <p:cMediaNode vol="100000">
                <p:cTn id="87" repeatCount="2000" fill="hold" display="0">
                  <p:stCondLst>
                    <p:cond delay="indefinite"/>
                  </p:stCondLst>
                  <p:endCondLst>
                    <p:cond evt="onStopAudio" delay="0">
                      <p:tgtEl>
                        <p:sldTgt/>
                      </p:tgtEl>
                    </p:cond>
                  </p:endCondLst>
                </p:cTn>
                <p:tgtEl>
                  <p:spTgt spid="73"/>
                </p:tgtEl>
              </p:cMediaNode>
            </p:audio>
          </p:childTnLst>
        </p:cTn>
      </p:par>
    </p:tnLst>
    <p:bldLst>
      <p:bldP spid="6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6477001" y="2909982"/>
            <a:ext cx="1138580" cy="1109571"/>
            <a:chOff x="842620" y="3341516"/>
            <a:chExt cx="1138580" cy="1109571"/>
          </a:xfrm>
        </p:grpSpPr>
        <p:pic>
          <p:nvPicPr>
            <p:cNvPr id="46" name="Picture 4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7" name="TextBox 46"/>
            <p:cNvSpPr txBox="1"/>
            <p:nvPr/>
          </p:nvSpPr>
          <p:spPr>
            <a:xfrm>
              <a:off x="1032559" y="3714750"/>
              <a:ext cx="598241" cy="400110"/>
            </a:xfrm>
            <a:prstGeom prst="rect">
              <a:avLst/>
            </a:prstGeom>
            <a:noFill/>
          </p:spPr>
          <p:txBody>
            <a:bodyPr wrap="none" rtlCol="0">
              <a:spAutoFit/>
            </a:bodyPr>
            <a:lstStyle/>
            <a:p>
              <a:pPr algn="ctr"/>
              <a:r>
                <a:rPr lang="en-US" sz="2000" b="1" dirty="0">
                  <a:solidFill>
                    <a:schemeClr val="bg1"/>
                  </a:solidFill>
                  <a:latin typeface="Times New Roman" pitchFamily="18" charset="0"/>
                  <a:cs typeface="Times New Roman" pitchFamily="18" charset="0"/>
                </a:rPr>
                <a:t>D. s</a:t>
              </a:r>
            </a:p>
          </p:txBody>
        </p:sp>
      </p:grpSp>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19577" y="3223575"/>
            <a:ext cx="733425" cy="733425"/>
          </a:xfrm>
          <a:prstGeom prst="rect">
            <a:avLst/>
          </a:prstGeom>
        </p:spPr>
      </p:pic>
      <p:grpSp>
        <p:nvGrpSpPr>
          <p:cNvPr id="29" name="Group 28"/>
          <p:cNvGrpSpPr/>
          <p:nvPr/>
        </p:nvGrpSpPr>
        <p:grpSpPr>
          <a:xfrm>
            <a:off x="3890620" y="2916440"/>
            <a:ext cx="1138580" cy="1109571"/>
            <a:chOff x="842620" y="3341516"/>
            <a:chExt cx="1138580" cy="1109571"/>
          </a:xfrm>
        </p:grpSpPr>
        <p:pic>
          <p:nvPicPr>
            <p:cNvPr id="19" name="Picture 1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28" name="TextBox 27"/>
            <p:cNvSpPr txBox="1"/>
            <p:nvPr/>
          </p:nvSpPr>
          <p:spPr>
            <a:xfrm>
              <a:off x="1018131" y="3714750"/>
              <a:ext cx="627096" cy="400110"/>
            </a:xfrm>
            <a:prstGeom prst="rect">
              <a:avLst/>
            </a:prstGeom>
            <a:noFill/>
          </p:spPr>
          <p:txBody>
            <a:bodyPr wrap="none" rtlCol="0">
              <a:spAutoFit/>
            </a:bodyPr>
            <a:lstStyle/>
            <a:p>
              <a:pPr algn="ctr"/>
              <a:r>
                <a:rPr lang="en-US" sz="2000" b="1" dirty="0">
                  <a:solidFill>
                    <a:schemeClr val="bg1"/>
                  </a:solidFill>
                  <a:latin typeface="Times New Roman" pitchFamily="18" charset="0"/>
                  <a:cs typeface="Times New Roman" pitchFamily="18" charset="0"/>
                </a:rPr>
                <a:t>B. đ</a:t>
              </a:r>
            </a:p>
          </p:txBody>
        </p:sp>
      </p:grpSp>
      <p:pic>
        <p:nvPicPr>
          <p:cNvPr id="62" name="Picture 61"/>
          <p:cNvPicPr>
            <a:picLocks noChangeAspect="1"/>
          </p:cNvPicPr>
          <p:nvPr/>
        </p:nvPicPr>
        <p:blipFill>
          <a:blip r:embed="rId13">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tretch>
            <a:fillRect/>
          </a:stretch>
        </p:blipFill>
        <p:spPr>
          <a:xfrm>
            <a:off x="1556174" y="3"/>
            <a:ext cx="6065019" cy="1968845"/>
          </a:xfrm>
          <a:prstGeom prst="rect">
            <a:avLst/>
          </a:prstGeom>
        </p:spPr>
      </p:pic>
      <p:pic>
        <p:nvPicPr>
          <p:cNvPr id="64" name="Picture 6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35160">
            <a:off x="9401696" y="554854"/>
            <a:ext cx="523718" cy="332779"/>
          </a:xfrm>
          <a:prstGeom prst="rect">
            <a:avLst/>
          </a:prstGeom>
        </p:spPr>
      </p:pic>
      <p:pic>
        <p:nvPicPr>
          <p:cNvPr id="66" name="Picture 6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2891480" y="1975798"/>
            <a:ext cx="1066282" cy="1020908"/>
          </a:xfrm>
          <a:prstGeom prst="rect">
            <a:avLst/>
          </a:prstGeom>
        </p:spPr>
      </p:pic>
      <p:pic>
        <p:nvPicPr>
          <p:cNvPr id="69" name="j0214098.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9525000" y="3068702"/>
            <a:ext cx="609600" cy="609600"/>
          </a:xfrm>
          <a:prstGeom prst="rect">
            <a:avLst/>
          </a:prstGeom>
        </p:spPr>
      </p:pic>
      <p:pic>
        <p:nvPicPr>
          <p:cNvPr id="70" name="magic.wav">
            <a:hlinkClick r:id="" action="ppaction://media"/>
          </p:cNvPr>
          <p:cNvPicPr>
            <a:picLocks noChangeAspect="1"/>
          </p:cNvPicPr>
          <p:nvPr>
            <a:audioFile r:link="rId4"/>
            <p:extLst>
              <p:ext uri="{DAA4B4D4-6D71-4841-9C94-3DE7FCFB9230}">
                <p14:media xmlns:p14="http://schemas.microsoft.com/office/powerpoint/2010/main" r:embed="rId5">
                  <p14:trim end="1739.8568"/>
                </p14:media>
              </p:ext>
            </p:extLst>
          </p:nvPr>
        </p:nvPicPr>
        <p:blipFill>
          <a:blip r:embed="rId18"/>
          <a:stretch>
            <a:fillRect/>
          </a:stretch>
        </p:blipFill>
        <p:spPr>
          <a:xfrm>
            <a:off x="9525000" y="1441642"/>
            <a:ext cx="609600" cy="609600"/>
          </a:xfrm>
          <a:prstGeom prst="rect">
            <a:avLst/>
          </a:prstGeom>
        </p:spPr>
      </p:pic>
      <p:pic>
        <p:nvPicPr>
          <p:cNvPr id="72" name="chon sai.wma">
            <a:hlinkClick r:id="" action="ppaction://media"/>
          </p:cNvPr>
          <p:cNvPicPr>
            <a:picLocks noChangeAspect="1"/>
          </p:cNvPicPr>
          <p:nvPr>
            <a:audioFile r:link="rId4"/>
            <p:extLst>
              <p:ext uri="{DAA4B4D4-6D71-4841-9C94-3DE7FCFB9230}">
                <p14:media xmlns:p14="http://schemas.microsoft.com/office/powerpoint/2010/main" r:embed="rId6">
                  <p14:trim st="261.8162"/>
                </p14:media>
              </p:ext>
            </p:extLst>
          </p:nvPr>
        </p:nvPicPr>
        <p:blipFill>
          <a:blip r:embed="rId19"/>
          <a:stretch>
            <a:fillRect/>
          </a:stretch>
        </p:blipFill>
        <p:spPr>
          <a:xfrm>
            <a:off x="9525000" y="2114550"/>
            <a:ext cx="609600" cy="609600"/>
          </a:xfrm>
          <a:prstGeom prst="rect">
            <a:avLst/>
          </a:prstGeom>
        </p:spPr>
      </p:pic>
      <p:pic>
        <p:nvPicPr>
          <p:cNvPr id="73" name="vui mung nhay.wm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9525000" y="3978092"/>
            <a:ext cx="609600" cy="609600"/>
          </a:xfrm>
          <a:prstGeom prst="rect">
            <a:avLst/>
          </a:prstGeom>
        </p:spPr>
      </p:pic>
      <p:sp>
        <p:nvSpPr>
          <p:cNvPr id="65" name="TextBox 64"/>
          <p:cNvSpPr txBox="1"/>
          <p:nvPr/>
        </p:nvSpPr>
        <p:spPr>
          <a:xfrm>
            <a:off x="2326344" y="859645"/>
            <a:ext cx="4913012" cy="584775"/>
          </a:xfrm>
          <a:prstGeom prst="rect">
            <a:avLst/>
          </a:prstGeom>
          <a:noFill/>
        </p:spPr>
        <p:txBody>
          <a:bodyPr wrap="square" rtlCol="0">
            <a:spAutoFit/>
          </a:bodyPr>
          <a:lstStyle/>
          <a:p>
            <a:r>
              <a:rPr lang="en-US" sz="3200" b="1" dirty="0" err="1">
                <a:solidFill>
                  <a:schemeClr val="bg1"/>
                </a:solidFill>
              </a:rPr>
              <a:t>Thầy</a:t>
            </a:r>
            <a:r>
              <a:rPr lang="en-US" sz="3200" b="1" dirty="0">
                <a:solidFill>
                  <a:schemeClr val="bg1"/>
                </a:solidFill>
              </a:rPr>
              <a:t> </a:t>
            </a:r>
            <a:r>
              <a:rPr lang="en-US" sz="3200" b="1" dirty="0" err="1">
                <a:solidFill>
                  <a:schemeClr val="bg1"/>
                </a:solidFill>
              </a:rPr>
              <a:t>cô</a:t>
            </a:r>
            <a:r>
              <a:rPr lang="en-US" sz="3200" b="1" dirty="0">
                <a:solidFill>
                  <a:schemeClr val="bg1"/>
                </a:solidFill>
              </a:rPr>
              <a:t> </a:t>
            </a:r>
            <a:r>
              <a:rPr lang="en-US" sz="3200" b="1" dirty="0" err="1">
                <a:solidFill>
                  <a:schemeClr val="bg1"/>
                </a:solidFill>
              </a:rPr>
              <a:t>gõ</a:t>
            </a:r>
            <a:r>
              <a:rPr lang="en-US" sz="3200" b="1" dirty="0">
                <a:solidFill>
                  <a:schemeClr val="bg1"/>
                </a:solidFill>
              </a:rPr>
              <a:t> </a:t>
            </a:r>
            <a:r>
              <a:rPr lang="en-US" sz="3200" b="1" dirty="0" err="1">
                <a:solidFill>
                  <a:schemeClr val="bg1"/>
                </a:solidFill>
              </a:rPr>
              <a:t>câu</a:t>
            </a:r>
            <a:r>
              <a:rPr lang="en-US" sz="3200" b="1" dirty="0">
                <a:solidFill>
                  <a:schemeClr val="bg1"/>
                </a:solidFill>
              </a:rPr>
              <a:t> </a:t>
            </a:r>
            <a:r>
              <a:rPr lang="en-US" sz="3200" b="1" dirty="0" err="1">
                <a:solidFill>
                  <a:schemeClr val="bg1"/>
                </a:solidFill>
              </a:rPr>
              <a:t>hỏi</a:t>
            </a:r>
            <a:r>
              <a:rPr lang="en-US" sz="3200" b="1" dirty="0">
                <a:solidFill>
                  <a:schemeClr val="bg1"/>
                </a:solidFill>
              </a:rPr>
              <a:t> </a:t>
            </a:r>
            <a:r>
              <a:rPr lang="en-US" sz="3200" b="1" dirty="0" err="1">
                <a:solidFill>
                  <a:schemeClr val="bg1"/>
                </a:solidFill>
              </a:rPr>
              <a:t>vào</a:t>
            </a:r>
            <a:r>
              <a:rPr lang="en-US" sz="3200" b="1" dirty="0">
                <a:solidFill>
                  <a:schemeClr val="bg1"/>
                </a:solidFill>
              </a:rPr>
              <a:t> </a:t>
            </a:r>
            <a:r>
              <a:rPr lang="en-US" sz="3200" b="1" dirty="0" err="1">
                <a:solidFill>
                  <a:schemeClr val="bg1"/>
                </a:solidFill>
              </a:rPr>
              <a:t>đây</a:t>
            </a:r>
            <a:r>
              <a:rPr lang="en-US" sz="3200" b="1" dirty="0">
                <a:solidFill>
                  <a:schemeClr val="bg1"/>
                </a:solidFill>
              </a:rPr>
              <a:t>?</a:t>
            </a:r>
          </a:p>
        </p:txBody>
      </p:sp>
      <p:grpSp>
        <p:nvGrpSpPr>
          <p:cNvPr id="33" name="Group 32"/>
          <p:cNvGrpSpPr/>
          <p:nvPr/>
        </p:nvGrpSpPr>
        <p:grpSpPr>
          <a:xfrm>
            <a:off x="2191621" y="3970649"/>
            <a:ext cx="1138580" cy="1109571"/>
            <a:chOff x="842620" y="3341516"/>
            <a:chExt cx="1138580" cy="1109571"/>
          </a:xfrm>
        </p:grpSpPr>
        <p:pic>
          <p:nvPicPr>
            <p:cNvPr id="34" name="Picture 3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35" name="TextBox 34"/>
            <p:cNvSpPr txBox="1"/>
            <p:nvPr/>
          </p:nvSpPr>
          <p:spPr>
            <a:xfrm>
              <a:off x="1032559" y="3714750"/>
              <a:ext cx="598241" cy="400110"/>
            </a:xfrm>
            <a:prstGeom prst="rect">
              <a:avLst/>
            </a:prstGeom>
            <a:noFill/>
          </p:spPr>
          <p:txBody>
            <a:bodyPr wrap="none" rtlCol="0">
              <a:spAutoFit/>
            </a:bodyPr>
            <a:lstStyle/>
            <a:p>
              <a:pPr algn="ctr"/>
              <a:r>
                <a:rPr lang="en-US" sz="2000" b="1" dirty="0">
                  <a:solidFill>
                    <a:schemeClr val="bg1"/>
                  </a:solidFill>
                  <a:latin typeface="Times New Roman" pitchFamily="18" charset="0"/>
                  <a:cs typeface="Times New Roman" pitchFamily="18" charset="0"/>
                </a:rPr>
                <a:t>A. s</a:t>
              </a:r>
            </a:p>
          </p:txBody>
        </p:sp>
      </p:grpSp>
      <p:grpSp>
        <p:nvGrpSpPr>
          <p:cNvPr id="42" name="Group 41"/>
          <p:cNvGrpSpPr/>
          <p:nvPr/>
        </p:nvGrpSpPr>
        <p:grpSpPr>
          <a:xfrm>
            <a:off x="4805020" y="3969591"/>
            <a:ext cx="1138580" cy="1109571"/>
            <a:chOff x="842620" y="3341516"/>
            <a:chExt cx="1138580" cy="1109571"/>
          </a:xfrm>
        </p:grpSpPr>
        <p:pic>
          <p:nvPicPr>
            <p:cNvPr id="43" name="Picture 42"/>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4" name="TextBox 43"/>
            <p:cNvSpPr txBox="1"/>
            <p:nvPr/>
          </p:nvSpPr>
          <p:spPr>
            <a:xfrm>
              <a:off x="1032557" y="3714750"/>
              <a:ext cx="598241" cy="400110"/>
            </a:xfrm>
            <a:prstGeom prst="rect">
              <a:avLst/>
            </a:prstGeom>
            <a:noFill/>
          </p:spPr>
          <p:txBody>
            <a:bodyPr wrap="none" rtlCol="0">
              <a:spAutoFit/>
            </a:bodyPr>
            <a:lstStyle/>
            <a:p>
              <a:pPr algn="ctr"/>
              <a:r>
                <a:rPr lang="en-US" sz="2000" b="1" dirty="0">
                  <a:solidFill>
                    <a:schemeClr val="bg1"/>
                  </a:solidFill>
                  <a:latin typeface="Times New Roman" pitchFamily="18" charset="0"/>
                  <a:cs typeface="Times New Roman" pitchFamily="18" charset="0"/>
                </a:rPr>
                <a:t>C. s</a:t>
              </a:r>
            </a:p>
          </p:txBody>
        </p:sp>
      </p:grpSp>
      <p:sp>
        <p:nvSpPr>
          <p:cNvPr id="3" name="Arrow: Right 2">
            <a:extLst>
              <a:ext uri="{FF2B5EF4-FFF2-40B4-BE49-F238E27FC236}">
                <a16:creationId xmlns:a16="http://schemas.microsoft.com/office/drawing/2014/main" id="{EFD53F1F-80FC-A42D-143A-08BFEAF9192B}"/>
              </a:ext>
            </a:extLst>
          </p:cNvPr>
          <p:cNvSpPr/>
          <p:nvPr/>
        </p:nvSpPr>
        <p:spPr>
          <a:xfrm>
            <a:off x="8229600" y="4376503"/>
            <a:ext cx="762000" cy="6096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9418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par>
                                <p:cTn id="12" presetID="1" presetClass="mediacall" presetSubtype="0" fill="hold" nodeType="withEffect">
                                  <p:stCondLst>
                                    <p:cond delay="0"/>
                                  </p:stCondLst>
                                  <p:childTnLst>
                                    <p:cmd type="call" cmd="playFrom(0.0)">
                                      <p:cBhvr>
                                        <p:cTn id="13" dur="1260" fill="hold"/>
                                        <p:tgtEl>
                                          <p:spTgt spid="70"/>
                                        </p:tgtEl>
                                      </p:cBhvr>
                                    </p:cmd>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7" presetClass="entr" presetSubtype="0"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1000"/>
                                        <p:tgtEl>
                                          <p:spTgt spid="29"/>
                                        </p:tgtEl>
                                      </p:cBhvr>
                                    </p:animEffect>
                                    <p:anim calcmode="lin" valueType="num">
                                      <p:cBhvr>
                                        <p:cTn id="24" dur="1000" fill="hold"/>
                                        <p:tgtEl>
                                          <p:spTgt spid="29"/>
                                        </p:tgtEl>
                                        <p:attrNameLst>
                                          <p:attrName>ppt_x</p:attrName>
                                        </p:attrNameLst>
                                      </p:cBhvr>
                                      <p:tavLst>
                                        <p:tav tm="0">
                                          <p:val>
                                            <p:strVal val="#ppt_x"/>
                                          </p:val>
                                        </p:tav>
                                        <p:tav tm="100000">
                                          <p:val>
                                            <p:strVal val="#ppt_x"/>
                                          </p:val>
                                        </p:tav>
                                      </p:tavLst>
                                    </p:anim>
                                    <p:anim calcmode="lin" valueType="num">
                                      <p:cBhvr>
                                        <p:cTn id="25" dur="1000" fill="hold"/>
                                        <p:tgtEl>
                                          <p:spTgt spid="29"/>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7" presetClass="entr" presetSubtype="0" fill="hold" nodeType="after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1000"/>
                                        <p:tgtEl>
                                          <p:spTgt spid="42"/>
                                        </p:tgtEl>
                                      </p:cBhvr>
                                    </p:animEffect>
                                    <p:anim calcmode="lin" valueType="num">
                                      <p:cBhvr>
                                        <p:cTn id="30" dur="1000" fill="hold"/>
                                        <p:tgtEl>
                                          <p:spTgt spid="42"/>
                                        </p:tgtEl>
                                        <p:attrNameLst>
                                          <p:attrName>ppt_x</p:attrName>
                                        </p:attrNameLst>
                                      </p:cBhvr>
                                      <p:tavLst>
                                        <p:tav tm="0">
                                          <p:val>
                                            <p:strVal val="#ppt_x"/>
                                          </p:val>
                                        </p:tav>
                                        <p:tav tm="100000">
                                          <p:val>
                                            <p:strVal val="#ppt_x"/>
                                          </p:val>
                                        </p:tav>
                                      </p:tavLst>
                                    </p:anim>
                                    <p:anim calcmode="lin" valueType="num">
                                      <p:cBhvr>
                                        <p:cTn id="31" dur="1000" fill="hold"/>
                                        <p:tgtEl>
                                          <p:spTgt spid="42"/>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7" presetClass="entr" presetSubtype="0"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1000"/>
                                        <p:tgtEl>
                                          <p:spTgt spid="45"/>
                                        </p:tgtEl>
                                      </p:cBhvr>
                                    </p:animEffect>
                                    <p:anim calcmode="lin" valueType="num">
                                      <p:cBhvr>
                                        <p:cTn id="36" dur="1000" fill="hold"/>
                                        <p:tgtEl>
                                          <p:spTgt spid="45"/>
                                        </p:tgtEl>
                                        <p:attrNameLst>
                                          <p:attrName>ppt_x</p:attrName>
                                        </p:attrNameLst>
                                      </p:cBhvr>
                                      <p:tavLst>
                                        <p:tav tm="0">
                                          <p:val>
                                            <p:strVal val="#ppt_x"/>
                                          </p:val>
                                        </p:tav>
                                        <p:tav tm="100000">
                                          <p:val>
                                            <p:strVal val="#ppt_x"/>
                                          </p:val>
                                        </p:tav>
                                      </p:tavLst>
                                    </p:anim>
                                    <p:anim calcmode="lin" valueType="num">
                                      <p:cBhvr>
                                        <p:cTn id="37" dur="1000" fill="hold"/>
                                        <p:tgtEl>
                                          <p:spTgt spid="45"/>
                                        </p:tgtEl>
                                        <p:attrNameLst>
                                          <p:attrName>ppt_y</p:attrName>
                                        </p:attrNameLst>
                                      </p:cBhvr>
                                      <p:tavLst>
                                        <p:tav tm="0">
                                          <p:val>
                                            <p:strVal val="#ppt_y-.1"/>
                                          </p:val>
                                        </p:tav>
                                        <p:tav tm="100000">
                                          <p:val>
                                            <p:strVal val="#ppt_y"/>
                                          </p:val>
                                        </p:tav>
                                      </p:tavLst>
                                    </p:anim>
                                  </p:childTnLst>
                                </p:cTn>
                              </p:par>
                            </p:childTnLst>
                          </p:cTn>
                        </p:par>
                        <p:par>
                          <p:cTn id="38" fill="hold">
                            <p:stCondLst>
                              <p:cond delay="550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250"/>
                                        <p:tgtEl>
                                          <p:spTgt spid="22"/>
                                        </p:tgtEl>
                                      </p:cBhvr>
                                    </p:animEffect>
                                  </p:childTnLst>
                                </p:cTn>
                              </p:par>
                            </p:childTnLst>
                          </p:cTn>
                        </p:par>
                        <p:par>
                          <p:cTn id="42" fill="hold">
                            <p:stCondLst>
                              <p:cond delay="5750"/>
                            </p:stCondLst>
                            <p:childTnLst>
                              <p:par>
                                <p:cTn id="43" presetID="10" presetClass="entr" presetSubtype="0"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par>
                                <p:cTn id="46"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7"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9"/>
                    </p:tgtEl>
                  </p:cond>
                </p:stCondLst>
                <p:endSync evt="end" delay="0">
                  <p:rtn val="all"/>
                </p:endSync>
                <p:childTnLst>
                  <p:par>
                    <p:cTn id="49" fill="hold">
                      <p:stCondLst>
                        <p:cond delay="0"/>
                      </p:stCondLst>
                      <p:childTnLst>
                        <p:par>
                          <p:cTn id="50" fill="hold">
                            <p:stCondLst>
                              <p:cond delay="0"/>
                            </p:stCondLst>
                            <p:childTnLst>
                              <p:par>
                                <p:cTn id="51" presetID="44" presetClass="path" presetSubtype="0" accel="50000" decel="50000" fill="hold" nodeType="afterEffect">
                                  <p:stCondLst>
                                    <p:cond delay="0"/>
                                  </p:stCondLst>
                                  <p:childTnLst>
                                    <p:animMotion origin="layout" path="M -4.81481E-6 -1.35802E-6 L -0.03263 -0.14722 C -0.03935 -0.18025 -0.04953 -0.19815 -0.06041 -0.19815 C -0.07222 -0.19815 -0.08217 -0.18025 -0.08865 -0.14722 L -0.12106 -1.35802E-6 " pathEditMode="relative" rAng="0" ptsTypes="AAAAA">
                                      <p:cBhvr>
                                        <p:cTn id="52" dur="2000" fill="hold"/>
                                        <p:tgtEl>
                                          <p:spTgt spid="29"/>
                                        </p:tgtEl>
                                        <p:attrNameLst>
                                          <p:attrName>ppt_x</p:attrName>
                                          <p:attrName>ppt_y</p:attrName>
                                        </p:attrNameLst>
                                      </p:cBhvr>
                                      <p:rCtr x="-6065" y="-9907"/>
                                    </p:animMotion>
                                  </p:childTnLst>
                                </p:cTn>
                              </p:par>
                            </p:childTnLst>
                          </p:cTn>
                        </p:par>
                        <p:par>
                          <p:cTn id="53" fill="hold">
                            <p:stCondLst>
                              <p:cond delay="2000"/>
                            </p:stCondLst>
                            <p:childTnLst>
                              <p:par>
                                <p:cTn id="54" presetID="52" presetClass="entr" presetSubtype="0" fill="hold" nodeType="afterEffect">
                                  <p:stCondLst>
                                    <p:cond delay="0"/>
                                  </p:stCondLst>
                                  <p:childTnLst>
                                    <p:set>
                                      <p:cBhvr>
                                        <p:cTn id="55" dur="1" fill="hold">
                                          <p:stCondLst>
                                            <p:cond delay="0"/>
                                          </p:stCondLst>
                                        </p:cTn>
                                        <p:tgtEl>
                                          <p:spTgt spid="66"/>
                                        </p:tgtEl>
                                        <p:attrNameLst>
                                          <p:attrName>style.visibility</p:attrName>
                                        </p:attrNameLst>
                                      </p:cBhvr>
                                      <p:to>
                                        <p:strVal val="visible"/>
                                      </p:to>
                                    </p:set>
                                    <p:animScale>
                                      <p:cBhvr>
                                        <p:cTn id="56"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500" decel="50000" fill="hold">
                                          <p:stCondLst>
                                            <p:cond delay="0"/>
                                          </p:stCondLst>
                                        </p:cTn>
                                        <p:tgtEl>
                                          <p:spTgt spid="66"/>
                                        </p:tgtEl>
                                        <p:attrNameLst>
                                          <p:attrName>ppt_x</p:attrName>
                                          <p:attrName>ppt_y</p:attrName>
                                        </p:attrNameLst>
                                      </p:cBhvr>
                                    </p:animMotion>
                                    <p:animEffect transition="in" filter="fade">
                                      <p:cBhvr>
                                        <p:cTn id="58" dur="500"/>
                                        <p:tgtEl>
                                          <p:spTgt spid="66"/>
                                        </p:tgtEl>
                                      </p:cBhvr>
                                    </p:animEffect>
                                  </p:childTnLst>
                                </p:cTn>
                              </p:par>
                              <p:par>
                                <p:cTn id="59" presetID="1" presetClass="mediacall" presetSubtype="0" fill="hold" nodeType="withEffect">
                                  <p:stCondLst>
                                    <p:cond delay="0"/>
                                  </p:stCondLst>
                                  <p:childTnLst>
                                    <p:cmd type="call" cmd="playFrom(0.0)">
                                      <p:cBhvr>
                                        <p:cTn id="60" dur="4744" fill="hold"/>
                                        <p:tgtEl>
                                          <p:spTgt spid="69"/>
                                        </p:tgtEl>
                                      </p:cBhvr>
                                    </p:cmd>
                                  </p:childTnLst>
                                </p:cTn>
                              </p:par>
                              <p:par>
                                <p:cTn id="61" presetID="1" presetClass="mediacall" presetSubtype="0" fill="hold" nodeType="withEffect">
                                  <p:stCondLst>
                                    <p:cond delay="0"/>
                                  </p:stCondLst>
                                  <p:childTnLst>
                                    <p:cmd type="call" cmd="playFrom(0.0)">
                                      <p:cBhvr>
                                        <p:cTn id="62" dur="2058" fill="hold"/>
                                        <p:tgtEl>
                                          <p:spTgt spid="73"/>
                                        </p:tgtEl>
                                      </p:cBhvr>
                                    </p:cmd>
                                  </p:child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33"/>
                    </p:tgtEl>
                  </p:cond>
                </p:stCondLst>
                <p:endSync evt="end" delay="0">
                  <p:rtn val="all"/>
                </p:endSync>
                <p:childTnLst>
                  <p:par>
                    <p:cTn id="64" fill="hold">
                      <p:stCondLst>
                        <p:cond delay="0"/>
                      </p:stCondLst>
                      <p:childTnLst>
                        <p:par>
                          <p:cTn id="65" fill="hold">
                            <p:stCondLst>
                              <p:cond delay="0"/>
                            </p:stCondLst>
                            <p:childTnLst>
                              <p:par>
                                <p:cTn id="66" presetID="44" presetClass="path" presetSubtype="0" accel="50000" decel="50000" fill="hold" nodeType="clickEffect">
                                  <p:stCondLst>
                                    <p:cond delay="0"/>
                                  </p:stCondLst>
                                  <p:childTnLst>
                                    <p:animMotion origin="layout" path="M 3.7037E-7 3.7037E-7 L -0.03264 -0.14722 C -0.03935 -0.18025 -0.04954 -0.19815 -0.06042 -0.19815 C -0.07245 -0.19815 -0.08218 -0.18025 -0.08866 -0.14722 L -0.12107 3.7037E-7 " pathEditMode="relative" rAng="0" ptsTypes="AAAAA">
                                      <p:cBhvr>
                                        <p:cTn id="67" dur="2000" fill="hold"/>
                                        <p:tgtEl>
                                          <p:spTgt spid="33"/>
                                        </p:tgtEl>
                                        <p:attrNameLst>
                                          <p:attrName>ppt_x</p:attrName>
                                          <p:attrName>ppt_y</p:attrName>
                                        </p:attrNameLst>
                                      </p:cBhvr>
                                      <p:rCtr x="-6065" y="-9907"/>
                                    </p:animMotion>
                                  </p:childTnLst>
                                </p:cTn>
                              </p:par>
                              <p:par>
                                <p:cTn id="68" presetID="1" presetClass="mediacall" presetSubtype="0" fill="hold" nodeType="withEffect">
                                  <p:stCondLst>
                                    <p:cond delay="0"/>
                                  </p:stCondLst>
                                  <p:childTnLst>
                                    <p:cmd type="call" cmd="playFrom(0.0)">
                                      <p:cBhvr>
                                        <p:cTn id="69" dur="3801" fill="hold"/>
                                        <p:tgtEl>
                                          <p:spTgt spid="72"/>
                                        </p:tgtEl>
                                      </p:cBhvr>
                                    </p:cmd>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42"/>
                    </p:tgtEl>
                  </p:cond>
                </p:stCondLst>
                <p:endSync evt="end" delay="0">
                  <p:rtn val="all"/>
                </p:endSync>
                <p:childTnLst>
                  <p:par>
                    <p:cTn id="71" fill="hold">
                      <p:stCondLst>
                        <p:cond delay="0"/>
                      </p:stCondLst>
                      <p:childTnLst>
                        <p:par>
                          <p:cTn id="72" fill="hold">
                            <p:stCondLst>
                              <p:cond delay="0"/>
                            </p:stCondLst>
                            <p:childTnLst>
                              <p:par>
                                <p:cTn id="73"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4" dur="2000" fill="hold"/>
                                        <p:tgtEl>
                                          <p:spTgt spid="42"/>
                                        </p:tgtEl>
                                        <p:attrNameLst>
                                          <p:attrName>ppt_x</p:attrName>
                                          <p:attrName>ppt_y</p:attrName>
                                        </p:attrNameLst>
                                      </p:cBhvr>
                                      <p:rCtr x="-6059" y="-9907"/>
                                    </p:animMotion>
                                  </p:childTnLst>
                                </p:cTn>
                              </p:par>
                              <p:par>
                                <p:cTn id="75" presetID="1" presetClass="mediacall" presetSubtype="0" fill="hold" nodeType="withEffect">
                                  <p:stCondLst>
                                    <p:cond delay="0"/>
                                  </p:stCondLst>
                                  <p:childTnLst>
                                    <p:cmd type="call" cmd="playFrom(0.0)">
                                      <p:cBhvr>
                                        <p:cTn id="76" dur="3801" fill="hold"/>
                                        <p:tgtEl>
                                          <p:spTgt spid="72"/>
                                        </p:tgtEl>
                                      </p:cBhvr>
                                    </p:cmd>
                                  </p:childTnLst>
                                </p:cTn>
                              </p:par>
                            </p:childTnLst>
                          </p:cTn>
                        </p:par>
                      </p:childTnLst>
                    </p:cTn>
                  </p:par>
                </p:childTnLst>
              </p:cTn>
              <p:nextCondLst>
                <p:cond evt="onClick" delay="0">
                  <p:tgtEl>
                    <p:spTgt spid="42"/>
                  </p:tgtEl>
                </p:cond>
              </p:nextCondLst>
            </p:seq>
            <p:seq concurrent="1" nextAc="seek">
              <p:cTn id="77" restart="whenNotActive" fill="hold" evtFilter="cancelBubble" nodeType="interactiveSeq">
                <p:stCondLst>
                  <p:cond evt="onClick" delay="0">
                    <p:tgtEl>
                      <p:spTgt spid="45"/>
                    </p:tgtEl>
                  </p:cond>
                </p:stCondLst>
                <p:endSync evt="end" delay="0">
                  <p:rtn val="all"/>
                </p:endSync>
                <p:childTnLst>
                  <p:par>
                    <p:cTn id="78" fill="hold">
                      <p:stCondLst>
                        <p:cond delay="indefinite"/>
                      </p:stCondLst>
                      <p:childTnLst>
                        <p:par>
                          <p:cTn id="79" fill="hold">
                            <p:stCondLst>
                              <p:cond delay="0"/>
                            </p:stCondLst>
                            <p:childTnLst>
                              <p:par>
                                <p:cTn id="80"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81" dur="2000" fill="hold"/>
                                        <p:tgtEl>
                                          <p:spTgt spid="45"/>
                                        </p:tgtEl>
                                        <p:attrNameLst>
                                          <p:attrName>ppt_x</p:attrName>
                                          <p:attrName>ppt_y</p:attrName>
                                        </p:attrNameLst>
                                      </p:cBhvr>
                                      <p:rCtr x="-6059" y="-9907"/>
                                    </p:animMotion>
                                  </p:childTnLst>
                                </p:cTn>
                              </p:par>
                              <p:par>
                                <p:cTn id="82" presetID="1" presetClass="mediacall" presetSubtype="0" fill="hold" nodeType="withEffect">
                                  <p:stCondLst>
                                    <p:cond delay="0"/>
                                  </p:stCondLst>
                                  <p:childTnLst>
                                    <p:cmd type="call" cmd="playFrom(0.0)">
                                      <p:cBhvr>
                                        <p:cTn id="83" dur="3801" fill="hold"/>
                                        <p:tgtEl>
                                          <p:spTgt spid="72"/>
                                        </p:tgtEl>
                                      </p:cBhvr>
                                    </p:cmd>
                                  </p:childTnLst>
                                </p:cTn>
                              </p:par>
                            </p:childTnLst>
                          </p:cTn>
                        </p:par>
                      </p:childTnLst>
                    </p:cTn>
                  </p:par>
                </p:childTnLst>
              </p:cTn>
              <p:nextCondLst>
                <p:cond evt="onClick" delay="0">
                  <p:tgtEl>
                    <p:spTgt spid="45"/>
                  </p:tgtEl>
                </p:cond>
              </p:nextCondLst>
            </p:seq>
            <p:audio>
              <p:cMediaNode vol="100000">
                <p:cTn id="84" fill="hold" display="0">
                  <p:stCondLst>
                    <p:cond delay="indefinite"/>
                  </p:stCondLst>
                  <p:endCondLst>
                    <p:cond evt="onStopAudio" delay="0">
                      <p:tgtEl>
                        <p:sldTgt/>
                      </p:tgtEl>
                    </p:cond>
                  </p:endCondLst>
                </p:cTn>
                <p:tgtEl>
                  <p:spTgt spid="69"/>
                </p:tgtEl>
              </p:cMediaNode>
            </p:audio>
            <p:audio>
              <p:cMediaNode vol="80000">
                <p:cTn id="85" fill="hold" display="0">
                  <p:stCondLst>
                    <p:cond delay="indefinite"/>
                  </p:stCondLst>
                  <p:endCondLst>
                    <p:cond evt="onStopAudio" delay="0">
                      <p:tgtEl>
                        <p:sldTgt/>
                      </p:tgtEl>
                    </p:cond>
                  </p:endCondLst>
                </p:cTn>
                <p:tgtEl>
                  <p:spTgt spid="70"/>
                </p:tgtEl>
              </p:cMediaNode>
            </p:audio>
            <p:audio>
              <p:cMediaNode vol="80000">
                <p:cTn id="86" fill="hold" display="0">
                  <p:stCondLst>
                    <p:cond delay="indefinite"/>
                  </p:stCondLst>
                  <p:endCondLst>
                    <p:cond evt="onStopAudio" delay="0">
                      <p:tgtEl>
                        <p:sldTgt/>
                      </p:tgtEl>
                    </p:cond>
                  </p:endCondLst>
                </p:cTn>
                <p:tgtEl>
                  <p:spTgt spid="72"/>
                </p:tgtEl>
              </p:cMediaNode>
            </p:audio>
            <p:audio>
              <p:cMediaNode vol="100000">
                <p:cTn id="87" repeatCount="2000" fill="hold" display="0">
                  <p:stCondLst>
                    <p:cond delay="indefinite"/>
                  </p:stCondLst>
                  <p:endCondLst>
                    <p:cond evt="onStopAudio" delay="0">
                      <p:tgtEl>
                        <p:sldTgt/>
                      </p:tgtEl>
                    </p:cond>
                  </p:endCondLst>
                </p:cTn>
                <p:tgtEl>
                  <p:spTgt spid="73"/>
                </p:tgtEl>
              </p:cMediaNode>
            </p:audio>
          </p:childTnLst>
        </p:cTn>
      </p:par>
    </p:tnLst>
    <p:bldLst>
      <p:bldP spid="6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6477001" y="2909982"/>
            <a:ext cx="1138580" cy="1109571"/>
            <a:chOff x="842620" y="3341516"/>
            <a:chExt cx="1138580" cy="1109571"/>
          </a:xfrm>
        </p:grpSpPr>
        <p:pic>
          <p:nvPicPr>
            <p:cNvPr id="46" name="Picture 4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7" name="TextBox 46"/>
            <p:cNvSpPr txBox="1"/>
            <p:nvPr/>
          </p:nvSpPr>
          <p:spPr>
            <a:xfrm>
              <a:off x="1032559" y="3714750"/>
              <a:ext cx="598241" cy="400110"/>
            </a:xfrm>
            <a:prstGeom prst="rect">
              <a:avLst/>
            </a:prstGeom>
            <a:noFill/>
          </p:spPr>
          <p:txBody>
            <a:bodyPr wrap="none" rtlCol="0">
              <a:spAutoFit/>
            </a:bodyPr>
            <a:lstStyle/>
            <a:p>
              <a:pPr algn="ctr"/>
              <a:r>
                <a:rPr lang="en-US" sz="2000" b="1" dirty="0">
                  <a:solidFill>
                    <a:schemeClr val="bg1"/>
                  </a:solidFill>
                  <a:latin typeface="Times New Roman" pitchFamily="18" charset="0"/>
                  <a:cs typeface="Times New Roman" pitchFamily="18" charset="0"/>
                </a:rPr>
                <a:t>D. s</a:t>
              </a:r>
            </a:p>
          </p:txBody>
        </p:sp>
      </p:grpSp>
      <p:grpSp>
        <p:nvGrpSpPr>
          <p:cNvPr id="42" name="Group 41"/>
          <p:cNvGrpSpPr/>
          <p:nvPr/>
        </p:nvGrpSpPr>
        <p:grpSpPr>
          <a:xfrm>
            <a:off x="3890620" y="2914836"/>
            <a:ext cx="1138580" cy="1109571"/>
            <a:chOff x="842620" y="3341516"/>
            <a:chExt cx="1138580" cy="1109571"/>
          </a:xfrm>
        </p:grpSpPr>
        <p:pic>
          <p:nvPicPr>
            <p:cNvPr id="43" name="Picture 42"/>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4" name="TextBox 43"/>
            <p:cNvSpPr txBox="1"/>
            <p:nvPr/>
          </p:nvSpPr>
          <p:spPr>
            <a:xfrm>
              <a:off x="1039770" y="3714750"/>
              <a:ext cx="583814" cy="400110"/>
            </a:xfrm>
            <a:prstGeom prst="rect">
              <a:avLst/>
            </a:prstGeom>
            <a:noFill/>
          </p:spPr>
          <p:txBody>
            <a:bodyPr wrap="none" rtlCol="0">
              <a:spAutoFit/>
            </a:bodyPr>
            <a:lstStyle/>
            <a:p>
              <a:pPr algn="ctr"/>
              <a:r>
                <a:rPr lang="en-US" sz="2000" b="1" dirty="0">
                  <a:solidFill>
                    <a:schemeClr val="bg1"/>
                  </a:solidFill>
                  <a:latin typeface="Times New Roman" pitchFamily="18" charset="0"/>
                  <a:cs typeface="Times New Roman" pitchFamily="18" charset="0"/>
                </a:rPr>
                <a:t>B. s</a:t>
              </a:r>
            </a:p>
          </p:txBody>
        </p:sp>
      </p:grpSp>
      <p:pic>
        <p:nvPicPr>
          <p:cNvPr id="62" name="Picture 61"/>
          <p:cNvPicPr>
            <a:picLocks noChangeAspect="1"/>
          </p:cNvPicPr>
          <p:nvPr/>
        </p:nvPicPr>
        <p:blipFill>
          <a:blip r:embed="rId12">
            <a:extLst>
              <a:ext uri="{BEBA8EAE-BF5A-486C-A8C5-ECC9F3942E4B}">
                <a14:imgProps xmlns:a14="http://schemas.microsoft.com/office/drawing/2010/main">
                  <a14:imgLayer r:embed="rId13">
                    <a14:imgEffect>
                      <a14:saturation sat="400000"/>
                    </a14:imgEffect>
                  </a14:imgLayer>
                </a14:imgProps>
              </a:ext>
              <a:ext uri="{28A0092B-C50C-407E-A947-70E740481C1C}">
                <a14:useLocalDpi xmlns:a14="http://schemas.microsoft.com/office/drawing/2010/main" val="0"/>
              </a:ext>
            </a:extLst>
          </a:blip>
          <a:stretch>
            <a:fillRect/>
          </a:stretch>
        </p:blipFill>
        <p:spPr>
          <a:xfrm>
            <a:off x="1556174" y="3"/>
            <a:ext cx="6065019" cy="1968845"/>
          </a:xfrm>
          <a:prstGeom prst="rect">
            <a:avLst/>
          </a:prstGeom>
        </p:spPr>
      </p:pic>
      <p:pic>
        <p:nvPicPr>
          <p:cNvPr id="64" name="Picture 6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35160">
            <a:off x="9401696" y="554854"/>
            <a:ext cx="523718" cy="332779"/>
          </a:xfrm>
          <a:prstGeom prst="rect">
            <a:avLst/>
          </a:prstGeom>
        </p:spPr>
      </p:pic>
      <p:pic>
        <p:nvPicPr>
          <p:cNvPr id="69" name="j0214098.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9525000" y="3068702"/>
            <a:ext cx="609600" cy="609600"/>
          </a:xfrm>
          <a:prstGeom prst="rect">
            <a:avLst/>
          </a:prstGeom>
        </p:spPr>
      </p:pic>
      <p:pic>
        <p:nvPicPr>
          <p:cNvPr id="70" name="magic.wav">
            <a:hlinkClick r:id="" action="ppaction://media"/>
          </p:cNvPr>
          <p:cNvPicPr>
            <a:picLocks noChangeAspect="1"/>
          </p:cNvPicPr>
          <p:nvPr>
            <a:audioFile r:link="rId4"/>
            <p:extLst>
              <p:ext uri="{DAA4B4D4-6D71-4841-9C94-3DE7FCFB9230}">
                <p14:media xmlns:p14="http://schemas.microsoft.com/office/powerpoint/2010/main" r:embed="rId5">
                  <p14:trim end="1739.8568"/>
                </p14:media>
              </p:ext>
            </p:extLst>
          </p:nvPr>
        </p:nvPicPr>
        <p:blipFill>
          <a:blip r:embed="rId16"/>
          <a:stretch>
            <a:fillRect/>
          </a:stretch>
        </p:blipFill>
        <p:spPr>
          <a:xfrm>
            <a:off x="9525000" y="1441642"/>
            <a:ext cx="609600" cy="609600"/>
          </a:xfrm>
          <a:prstGeom prst="rect">
            <a:avLst/>
          </a:prstGeom>
        </p:spPr>
      </p:pic>
      <p:pic>
        <p:nvPicPr>
          <p:cNvPr id="72" name="chon sai.wma">
            <a:hlinkClick r:id="" action="ppaction://media"/>
          </p:cNvPr>
          <p:cNvPicPr>
            <a:picLocks noChangeAspect="1"/>
          </p:cNvPicPr>
          <p:nvPr>
            <a:audioFile r:link="rId4"/>
            <p:extLst>
              <p:ext uri="{DAA4B4D4-6D71-4841-9C94-3DE7FCFB9230}">
                <p14:media xmlns:p14="http://schemas.microsoft.com/office/powerpoint/2010/main" r:embed="rId6">
                  <p14:trim st="261.8162"/>
                </p14:media>
              </p:ext>
            </p:extLst>
          </p:nvPr>
        </p:nvPicPr>
        <p:blipFill>
          <a:blip r:embed="rId17"/>
          <a:stretch>
            <a:fillRect/>
          </a:stretch>
        </p:blipFill>
        <p:spPr>
          <a:xfrm>
            <a:off x="9525000" y="2114550"/>
            <a:ext cx="609600" cy="609600"/>
          </a:xfrm>
          <a:prstGeom prst="rect">
            <a:avLst/>
          </a:prstGeom>
        </p:spPr>
      </p:pic>
      <p:pic>
        <p:nvPicPr>
          <p:cNvPr id="73" name="vui mung nhay.wm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9525000" y="3978092"/>
            <a:ext cx="609600" cy="609600"/>
          </a:xfrm>
          <a:prstGeom prst="rect">
            <a:avLst/>
          </a:prstGeom>
        </p:spPr>
      </p:pic>
      <p:grpSp>
        <p:nvGrpSpPr>
          <p:cNvPr id="33" name="Group 32"/>
          <p:cNvGrpSpPr/>
          <p:nvPr/>
        </p:nvGrpSpPr>
        <p:grpSpPr>
          <a:xfrm>
            <a:off x="2178645" y="3970649"/>
            <a:ext cx="1138580" cy="1109571"/>
            <a:chOff x="842620" y="3341516"/>
            <a:chExt cx="1138580" cy="1109571"/>
          </a:xfrm>
        </p:grpSpPr>
        <p:pic>
          <p:nvPicPr>
            <p:cNvPr id="34" name="Picture 3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35" name="TextBox 34"/>
            <p:cNvSpPr txBox="1"/>
            <p:nvPr/>
          </p:nvSpPr>
          <p:spPr>
            <a:xfrm>
              <a:off x="1032559" y="3714750"/>
              <a:ext cx="598241" cy="400110"/>
            </a:xfrm>
            <a:prstGeom prst="rect">
              <a:avLst/>
            </a:prstGeom>
            <a:noFill/>
          </p:spPr>
          <p:txBody>
            <a:bodyPr wrap="none" rtlCol="0">
              <a:spAutoFit/>
            </a:bodyPr>
            <a:lstStyle/>
            <a:p>
              <a:pPr algn="ctr"/>
              <a:r>
                <a:rPr lang="en-US" sz="2000" b="1" dirty="0">
                  <a:solidFill>
                    <a:schemeClr val="bg1"/>
                  </a:solidFill>
                  <a:latin typeface="Times New Roman" pitchFamily="18" charset="0"/>
                  <a:cs typeface="Times New Roman" pitchFamily="18" charset="0"/>
                </a:rPr>
                <a:t>A. s</a:t>
              </a:r>
            </a:p>
          </p:txBody>
        </p:sp>
      </p:grpSp>
      <p:pic>
        <p:nvPicPr>
          <p:cNvPr id="22" name="Picture 2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133977" y="4281723"/>
            <a:ext cx="733425" cy="733425"/>
          </a:xfrm>
          <a:prstGeom prst="rect">
            <a:avLst/>
          </a:prstGeom>
        </p:spPr>
      </p:pic>
      <p:grpSp>
        <p:nvGrpSpPr>
          <p:cNvPr id="29" name="Group 28"/>
          <p:cNvGrpSpPr/>
          <p:nvPr/>
        </p:nvGrpSpPr>
        <p:grpSpPr>
          <a:xfrm>
            <a:off x="4809142" y="3974586"/>
            <a:ext cx="1138580" cy="1109571"/>
            <a:chOff x="842620" y="3341516"/>
            <a:chExt cx="1138580" cy="1109571"/>
          </a:xfrm>
        </p:grpSpPr>
        <p:pic>
          <p:nvPicPr>
            <p:cNvPr id="19" name="Picture 1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28" name="TextBox 27"/>
            <p:cNvSpPr txBox="1"/>
            <p:nvPr/>
          </p:nvSpPr>
          <p:spPr>
            <a:xfrm>
              <a:off x="1010919" y="3714750"/>
              <a:ext cx="641522" cy="400110"/>
            </a:xfrm>
            <a:prstGeom prst="rect">
              <a:avLst/>
            </a:prstGeom>
            <a:noFill/>
          </p:spPr>
          <p:txBody>
            <a:bodyPr wrap="none" rtlCol="0">
              <a:spAutoFit/>
            </a:bodyPr>
            <a:lstStyle/>
            <a:p>
              <a:pPr algn="ctr"/>
              <a:r>
                <a:rPr lang="en-US" sz="2000" b="1" dirty="0">
                  <a:solidFill>
                    <a:schemeClr val="bg1"/>
                  </a:solidFill>
                  <a:latin typeface="Times New Roman" pitchFamily="18" charset="0"/>
                  <a:cs typeface="Times New Roman" pitchFamily="18" charset="0"/>
                </a:rPr>
                <a:t>C. đ</a:t>
              </a:r>
            </a:p>
          </p:txBody>
        </p:sp>
      </p:grpSp>
      <p:pic>
        <p:nvPicPr>
          <p:cNvPr id="66" name="Picture 6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a:off x="3840730" y="3042032"/>
            <a:ext cx="1066282" cy="1020908"/>
          </a:xfrm>
          <a:prstGeom prst="rect">
            <a:avLst/>
          </a:prstGeom>
        </p:spPr>
      </p:pic>
      <p:sp>
        <p:nvSpPr>
          <p:cNvPr id="65" name="TextBox 64"/>
          <p:cNvSpPr txBox="1"/>
          <p:nvPr/>
        </p:nvSpPr>
        <p:spPr>
          <a:xfrm>
            <a:off x="2325989" y="861598"/>
            <a:ext cx="4913012" cy="584775"/>
          </a:xfrm>
          <a:prstGeom prst="rect">
            <a:avLst/>
          </a:prstGeom>
          <a:noFill/>
        </p:spPr>
        <p:txBody>
          <a:bodyPr wrap="none" rtlCol="0">
            <a:spAutoFit/>
          </a:bodyPr>
          <a:lstStyle/>
          <a:p>
            <a:r>
              <a:rPr lang="en-US" sz="3200" b="1" dirty="0" err="1">
                <a:solidFill>
                  <a:schemeClr val="bg1"/>
                </a:solidFill>
              </a:rPr>
              <a:t>Thầy</a:t>
            </a:r>
            <a:r>
              <a:rPr lang="en-US" sz="3200" b="1" dirty="0">
                <a:solidFill>
                  <a:schemeClr val="bg1"/>
                </a:solidFill>
              </a:rPr>
              <a:t> </a:t>
            </a:r>
            <a:r>
              <a:rPr lang="en-US" sz="3200" b="1" dirty="0" err="1">
                <a:solidFill>
                  <a:schemeClr val="bg1"/>
                </a:solidFill>
              </a:rPr>
              <a:t>cô</a:t>
            </a:r>
            <a:r>
              <a:rPr lang="en-US" sz="3200" b="1" dirty="0">
                <a:solidFill>
                  <a:schemeClr val="bg1"/>
                </a:solidFill>
              </a:rPr>
              <a:t> </a:t>
            </a:r>
            <a:r>
              <a:rPr lang="en-US" sz="3200" b="1" dirty="0" err="1">
                <a:solidFill>
                  <a:schemeClr val="bg1"/>
                </a:solidFill>
              </a:rPr>
              <a:t>gõ</a:t>
            </a:r>
            <a:r>
              <a:rPr lang="en-US" sz="3200" b="1" dirty="0">
                <a:solidFill>
                  <a:schemeClr val="bg1"/>
                </a:solidFill>
              </a:rPr>
              <a:t> </a:t>
            </a:r>
            <a:r>
              <a:rPr lang="en-US" sz="3200" b="1" dirty="0" err="1">
                <a:solidFill>
                  <a:schemeClr val="bg1"/>
                </a:solidFill>
              </a:rPr>
              <a:t>câu</a:t>
            </a:r>
            <a:r>
              <a:rPr lang="en-US" sz="3200" b="1" dirty="0">
                <a:solidFill>
                  <a:schemeClr val="bg1"/>
                </a:solidFill>
              </a:rPr>
              <a:t> </a:t>
            </a:r>
            <a:r>
              <a:rPr lang="en-US" sz="3200" b="1" dirty="0" err="1">
                <a:solidFill>
                  <a:schemeClr val="bg1"/>
                </a:solidFill>
              </a:rPr>
              <a:t>hỏi</a:t>
            </a:r>
            <a:r>
              <a:rPr lang="en-US" sz="3200" b="1" dirty="0">
                <a:solidFill>
                  <a:schemeClr val="bg1"/>
                </a:solidFill>
              </a:rPr>
              <a:t> </a:t>
            </a:r>
            <a:r>
              <a:rPr lang="en-US" sz="3200" b="1" dirty="0" err="1">
                <a:solidFill>
                  <a:schemeClr val="bg1"/>
                </a:solidFill>
              </a:rPr>
              <a:t>vào</a:t>
            </a:r>
            <a:r>
              <a:rPr lang="en-US" sz="3200" b="1" dirty="0">
                <a:solidFill>
                  <a:schemeClr val="bg1"/>
                </a:solidFill>
              </a:rPr>
              <a:t> </a:t>
            </a:r>
            <a:r>
              <a:rPr lang="en-US" sz="3200" b="1" dirty="0" err="1">
                <a:solidFill>
                  <a:schemeClr val="bg1"/>
                </a:solidFill>
              </a:rPr>
              <a:t>đây</a:t>
            </a:r>
            <a:r>
              <a:rPr lang="en-US" sz="3200" b="1" dirty="0">
                <a:solidFill>
                  <a:schemeClr val="bg1"/>
                </a:solidFill>
              </a:rPr>
              <a:t>?</a:t>
            </a:r>
          </a:p>
        </p:txBody>
      </p:sp>
      <p:sp>
        <p:nvSpPr>
          <p:cNvPr id="2" name="Arrow: Right 1">
            <a:extLst>
              <a:ext uri="{FF2B5EF4-FFF2-40B4-BE49-F238E27FC236}">
                <a16:creationId xmlns:a16="http://schemas.microsoft.com/office/drawing/2014/main" id="{F44DD042-D91F-2839-4A70-2EBAFB5A40B3}"/>
              </a:ext>
            </a:extLst>
          </p:cNvPr>
          <p:cNvSpPr/>
          <p:nvPr/>
        </p:nvSpPr>
        <p:spPr>
          <a:xfrm>
            <a:off x="8229600" y="4376503"/>
            <a:ext cx="762000" cy="6096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849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par>
                                <p:cTn id="12" presetID="1" presetClass="mediacall" presetSubtype="0" fill="hold" nodeType="withEffect">
                                  <p:stCondLst>
                                    <p:cond delay="0"/>
                                  </p:stCondLst>
                                  <p:childTnLst>
                                    <p:cmd type="call" cmd="playFrom(0.0)">
                                      <p:cBhvr>
                                        <p:cTn id="13" dur="1260" fill="hold"/>
                                        <p:tgtEl>
                                          <p:spTgt spid="70"/>
                                        </p:tgtEl>
                                      </p:cBhvr>
                                    </p:cmd>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7" presetClass="entr" presetSubtype="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1000"/>
                                        <p:tgtEl>
                                          <p:spTgt spid="42"/>
                                        </p:tgtEl>
                                      </p:cBhvr>
                                    </p:animEffect>
                                    <p:anim calcmode="lin" valueType="num">
                                      <p:cBhvr>
                                        <p:cTn id="24" dur="1000" fill="hold"/>
                                        <p:tgtEl>
                                          <p:spTgt spid="42"/>
                                        </p:tgtEl>
                                        <p:attrNameLst>
                                          <p:attrName>ppt_x</p:attrName>
                                        </p:attrNameLst>
                                      </p:cBhvr>
                                      <p:tavLst>
                                        <p:tav tm="0">
                                          <p:val>
                                            <p:strVal val="#ppt_x"/>
                                          </p:val>
                                        </p:tav>
                                        <p:tav tm="100000">
                                          <p:val>
                                            <p:strVal val="#ppt_x"/>
                                          </p:val>
                                        </p:tav>
                                      </p:tavLst>
                                    </p:anim>
                                    <p:anim calcmode="lin" valueType="num">
                                      <p:cBhvr>
                                        <p:cTn id="25" dur="1000" fill="hold"/>
                                        <p:tgtEl>
                                          <p:spTgt spid="42"/>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7" presetClass="entr" presetSubtype="0"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anim calcmode="lin" valueType="num">
                                      <p:cBhvr>
                                        <p:cTn id="30" dur="1000" fill="hold"/>
                                        <p:tgtEl>
                                          <p:spTgt spid="29"/>
                                        </p:tgtEl>
                                        <p:attrNameLst>
                                          <p:attrName>ppt_x</p:attrName>
                                        </p:attrNameLst>
                                      </p:cBhvr>
                                      <p:tavLst>
                                        <p:tav tm="0">
                                          <p:val>
                                            <p:strVal val="#ppt_x"/>
                                          </p:val>
                                        </p:tav>
                                        <p:tav tm="100000">
                                          <p:val>
                                            <p:strVal val="#ppt_x"/>
                                          </p:val>
                                        </p:tav>
                                      </p:tavLst>
                                    </p:anim>
                                    <p:anim calcmode="lin" valueType="num">
                                      <p:cBhvr>
                                        <p:cTn id="31" dur="1000" fill="hold"/>
                                        <p:tgtEl>
                                          <p:spTgt spid="29"/>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7" presetClass="entr" presetSubtype="0"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1000"/>
                                        <p:tgtEl>
                                          <p:spTgt spid="45"/>
                                        </p:tgtEl>
                                      </p:cBhvr>
                                    </p:animEffect>
                                    <p:anim calcmode="lin" valueType="num">
                                      <p:cBhvr>
                                        <p:cTn id="36" dur="1000" fill="hold"/>
                                        <p:tgtEl>
                                          <p:spTgt spid="45"/>
                                        </p:tgtEl>
                                        <p:attrNameLst>
                                          <p:attrName>ppt_x</p:attrName>
                                        </p:attrNameLst>
                                      </p:cBhvr>
                                      <p:tavLst>
                                        <p:tav tm="0">
                                          <p:val>
                                            <p:strVal val="#ppt_x"/>
                                          </p:val>
                                        </p:tav>
                                        <p:tav tm="100000">
                                          <p:val>
                                            <p:strVal val="#ppt_x"/>
                                          </p:val>
                                        </p:tav>
                                      </p:tavLst>
                                    </p:anim>
                                    <p:anim calcmode="lin" valueType="num">
                                      <p:cBhvr>
                                        <p:cTn id="37" dur="1000" fill="hold"/>
                                        <p:tgtEl>
                                          <p:spTgt spid="45"/>
                                        </p:tgtEl>
                                        <p:attrNameLst>
                                          <p:attrName>ppt_y</p:attrName>
                                        </p:attrNameLst>
                                      </p:cBhvr>
                                      <p:tavLst>
                                        <p:tav tm="0">
                                          <p:val>
                                            <p:strVal val="#ppt_y-.1"/>
                                          </p:val>
                                        </p:tav>
                                        <p:tav tm="100000">
                                          <p:val>
                                            <p:strVal val="#ppt_y"/>
                                          </p:val>
                                        </p:tav>
                                      </p:tavLst>
                                    </p:anim>
                                  </p:childTnLst>
                                </p:cTn>
                              </p:par>
                            </p:childTnLst>
                          </p:cTn>
                        </p:par>
                        <p:par>
                          <p:cTn id="38" fill="hold">
                            <p:stCondLst>
                              <p:cond delay="550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250"/>
                                        <p:tgtEl>
                                          <p:spTgt spid="22"/>
                                        </p:tgtEl>
                                      </p:cBhvr>
                                    </p:animEffect>
                                  </p:childTnLst>
                                </p:cTn>
                              </p:par>
                            </p:childTnLst>
                          </p:cTn>
                        </p:par>
                        <p:par>
                          <p:cTn id="42" fill="hold">
                            <p:stCondLst>
                              <p:cond delay="5750"/>
                            </p:stCondLst>
                            <p:childTnLst>
                              <p:par>
                                <p:cTn id="43" presetID="10" presetClass="entr" presetSubtype="0"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par>
                                <p:cTn id="46"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7"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9"/>
                    </p:tgtEl>
                  </p:cond>
                </p:stCondLst>
                <p:endSync evt="end" delay="0">
                  <p:rtn val="all"/>
                </p:endSync>
                <p:childTnLst>
                  <p:par>
                    <p:cTn id="49" fill="hold">
                      <p:stCondLst>
                        <p:cond delay="0"/>
                      </p:stCondLst>
                      <p:childTnLst>
                        <p:par>
                          <p:cTn id="50" fill="hold">
                            <p:stCondLst>
                              <p:cond delay="0"/>
                            </p:stCondLst>
                            <p:childTnLst>
                              <p:par>
                                <p:cTn id="51" presetID="44" presetClass="path" presetSubtype="0" accel="50000" decel="50000" fill="hold" nodeType="afterEffect">
                                  <p:stCondLst>
                                    <p:cond delay="0"/>
                                  </p:stCondLst>
                                  <p:childTnLst>
                                    <p:animMotion origin="layout" path="M -3.61111E-6 4.69136E-6 L -0.03264 -0.14723 C -0.03941 -0.18025 -0.04948 -0.19815 -0.06041 -0.19815 C -0.07222 -0.19815 -0.08211 -0.18025 -0.08871 -0.14723 L -0.121 4.69136E-6 " pathEditMode="relative" rAng="0" ptsTypes="FffFF">
                                      <p:cBhvr>
                                        <p:cTn id="52" dur="2000" fill="hold"/>
                                        <p:tgtEl>
                                          <p:spTgt spid="29"/>
                                        </p:tgtEl>
                                        <p:attrNameLst>
                                          <p:attrName>ppt_x</p:attrName>
                                          <p:attrName>ppt_y</p:attrName>
                                        </p:attrNameLst>
                                      </p:cBhvr>
                                      <p:rCtr x="-6059" y="-9907"/>
                                    </p:animMotion>
                                  </p:childTnLst>
                                </p:cTn>
                              </p:par>
                            </p:childTnLst>
                          </p:cTn>
                        </p:par>
                        <p:par>
                          <p:cTn id="53" fill="hold">
                            <p:stCondLst>
                              <p:cond delay="2000"/>
                            </p:stCondLst>
                            <p:childTnLst>
                              <p:par>
                                <p:cTn id="54" presetID="52" presetClass="entr" presetSubtype="0" fill="hold" nodeType="afterEffect">
                                  <p:stCondLst>
                                    <p:cond delay="0"/>
                                  </p:stCondLst>
                                  <p:childTnLst>
                                    <p:set>
                                      <p:cBhvr>
                                        <p:cTn id="55" dur="1" fill="hold">
                                          <p:stCondLst>
                                            <p:cond delay="0"/>
                                          </p:stCondLst>
                                        </p:cTn>
                                        <p:tgtEl>
                                          <p:spTgt spid="66"/>
                                        </p:tgtEl>
                                        <p:attrNameLst>
                                          <p:attrName>style.visibility</p:attrName>
                                        </p:attrNameLst>
                                      </p:cBhvr>
                                      <p:to>
                                        <p:strVal val="visible"/>
                                      </p:to>
                                    </p:set>
                                    <p:animScale>
                                      <p:cBhvr>
                                        <p:cTn id="56"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500" decel="50000" fill="hold">
                                          <p:stCondLst>
                                            <p:cond delay="0"/>
                                          </p:stCondLst>
                                        </p:cTn>
                                        <p:tgtEl>
                                          <p:spTgt spid="66"/>
                                        </p:tgtEl>
                                        <p:attrNameLst>
                                          <p:attrName>ppt_x</p:attrName>
                                          <p:attrName>ppt_y</p:attrName>
                                        </p:attrNameLst>
                                      </p:cBhvr>
                                    </p:animMotion>
                                    <p:animEffect transition="in" filter="fade">
                                      <p:cBhvr>
                                        <p:cTn id="58" dur="500"/>
                                        <p:tgtEl>
                                          <p:spTgt spid="66"/>
                                        </p:tgtEl>
                                      </p:cBhvr>
                                    </p:animEffect>
                                  </p:childTnLst>
                                </p:cTn>
                              </p:par>
                              <p:par>
                                <p:cTn id="59" presetID="1" presetClass="mediacall" presetSubtype="0" fill="hold" nodeType="withEffect">
                                  <p:stCondLst>
                                    <p:cond delay="0"/>
                                  </p:stCondLst>
                                  <p:childTnLst>
                                    <p:cmd type="call" cmd="playFrom(0.0)">
                                      <p:cBhvr>
                                        <p:cTn id="60" dur="4744" fill="hold"/>
                                        <p:tgtEl>
                                          <p:spTgt spid="69"/>
                                        </p:tgtEl>
                                      </p:cBhvr>
                                    </p:cmd>
                                  </p:childTnLst>
                                </p:cTn>
                              </p:par>
                              <p:par>
                                <p:cTn id="61" presetID="1" presetClass="mediacall" presetSubtype="0" fill="hold" nodeType="withEffect">
                                  <p:stCondLst>
                                    <p:cond delay="0"/>
                                  </p:stCondLst>
                                  <p:childTnLst>
                                    <p:cmd type="call" cmd="playFrom(0.0)">
                                      <p:cBhvr>
                                        <p:cTn id="62" dur="2058" fill="hold"/>
                                        <p:tgtEl>
                                          <p:spTgt spid="73"/>
                                        </p:tgtEl>
                                      </p:cBhvr>
                                    </p:cmd>
                                  </p:child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33"/>
                    </p:tgtEl>
                  </p:cond>
                </p:stCondLst>
                <p:endSync evt="end" delay="0">
                  <p:rtn val="all"/>
                </p:endSync>
                <p:childTnLst>
                  <p:par>
                    <p:cTn id="64" fill="hold">
                      <p:stCondLst>
                        <p:cond delay="0"/>
                      </p:stCondLst>
                      <p:childTnLst>
                        <p:par>
                          <p:cTn id="65" fill="hold">
                            <p:stCondLst>
                              <p:cond delay="0"/>
                            </p:stCondLst>
                            <p:childTnLst>
                              <p:par>
                                <p:cTn id="66" presetID="44" presetClass="path" presetSubtype="0" accel="50000" decel="50000" fill="hold" nodeType="clickEffect">
                                  <p:stCondLst>
                                    <p:cond delay="0"/>
                                  </p:stCondLst>
                                  <p:childTnLst>
                                    <p:animMotion origin="layout" path="M 2.22222E-6 3.7037E-7 L -0.03264 -0.14722 C -0.03935 -0.18025 -0.04954 -0.19815 -0.06042 -0.19815 C -0.07246 -0.19815 -0.08218 -0.18025 -0.08866 -0.14722 L -0.12107 3.7037E-7 " pathEditMode="relative" rAng="0" ptsTypes="AAAAA">
                                      <p:cBhvr>
                                        <p:cTn id="67" dur="2000" fill="hold"/>
                                        <p:tgtEl>
                                          <p:spTgt spid="33"/>
                                        </p:tgtEl>
                                        <p:attrNameLst>
                                          <p:attrName>ppt_x</p:attrName>
                                          <p:attrName>ppt_y</p:attrName>
                                        </p:attrNameLst>
                                      </p:cBhvr>
                                      <p:rCtr x="-6065" y="-9907"/>
                                    </p:animMotion>
                                  </p:childTnLst>
                                </p:cTn>
                              </p:par>
                              <p:par>
                                <p:cTn id="68" presetID="1" presetClass="mediacall" presetSubtype="0" fill="hold" nodeType="withEffect">
                                  <p:stCondLst>
                                    <p:cond delay="0"/>
                                  </p:stCondLst>
                                  <p:childTnLst>
                                    <p:cmd type="call" cmd="playFrom(0.0)">
                                      <p:cBhvr>
                                        <p:cTn id="69" dur="3801" fill="hold"/>
                                        <p:tgtEl>
                                          <p:spTgt spid="72"/>
                                        </p:tgtEl>
                                      </p:cBhvr>
                                    </p:cmd>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42"/>
                    </p:tgtEl>
                  </p:cond>
                </p:stCondLst>
                <p:endSync evt="end" delay="0">
                  <p:rtn val="all"/>
                </p:endSync>
                <p:childTnLst>
                  <p:par>
                    <p:cTn id="71" fill="hold">
                      <p:stCondLst>
                        <p:cond delay="0"/>
                      </p:stCondLst>
                      <p:childTnLst>
                        <p:par>
                          <p:cTn id="72" fill="hold">
                            <p:stCondLst>
                              <p:cond delay="0"/>
                            </p:stCondLst>
                            <p:childTnLst>
                              <p:par>
                                <p:cTn id="73" presetID="44" presetClass="path" presetSubtype="0" accel="50000" decel="50000" fill="hold" nodeType="clickEffect">
                                  <p:stCondLst>
                                    <p:cond delay="0"/>
                                  </p:stCondLst>
                                  <p:childTnLst>
                                    <p:animMotion origin="layout" path="M -4.81481E-6 -2.71605E-6 L -0.03263 -0.14722 C -0.03935 -0.18024 -0.04953 -0.19815 -0.06041 -0.19815 C -0.07222 -0.19815 -0.08217 -0.18024 -0.08865 -0.14722 L -0.12106 -2.71605E-6 " pathEditMode="relative" rAng="0" ptsTypes="AAAAA">
                                      <p:cBhvr>
                                        <p:cTn id="74" dur="2000" fill="hold"/>
                                        <p:tgtEl>
                                          <p:spTgt spid="42"/>
                                        </p:tgtEl>
                                        <p:attrNameLst>
                                          <p:attrName>ppt_x</p:attrName>
                                          <p:attrName>ppt_y</p:attrName>
                                        </p:attrNameLst>
                                      </p:cBhvr>
                                      <p:rCtr x="-6065" y="-9907"/>
                                    </p:animMotion>
                                  </p:childTnLst>
                                </p:cTn>
                              </p:par>
                              <p:par>
                                <p:cTn id="75" presetID="1" presetClass="mediacall" presetSubtype="0" fill="hold" nodeType="withEffect">
                                  <p:stCondLst>
                                    <p:cond delay="0"/>
                                  </p:stCondLst>
                                  <p:childTnLst>
                                    <p:cmd type="call" cmd="playFrom(0.0)">
                                      <p:cBhvr>
                                        <p:cTn id="76" dur="3801" fill="hold"/>
                                        <p:tgtEl>
                                          <p:spTgt spid="72"/>
                                        </p:tgtEl>
                                      </p:cBhvr>
                                    </p:cmd>
                                  </p:childTnLst>
                                </p:cTn>
                              </p:par>
                            </p:childTnLst>
                          </p:cTn>
                        </p:par>
                      </p:childTnLst>
                    </p:cTn>
                  </p:par>
                </p:childTnLst>
              </p:cTn>
              <p:nextCondLst>
                <p:cond evt="onClick" delay="0">
                  <p:tgtEl>
                    <p:spTgt spid="42"/>
                  </p:tgtEl>
                </p:cond>
              </p:nextCondLst>
            </p:seq>
            <p:seq concurrent="1" nextAc="seek">
              <p:cTn id="77" restart="whenNotActive" fill="hold" evtFilter="cancelBubble" nodeType="interactiveSeq">
                <p:stCondLst>
                  <p:cond evt="onClick" delay="0">
                    <p:tgtEl>
                      <p:spTgt spid="45"/>
                    </p:tgtEl>
                  </p:cond>
                </p:stCondLst>
                <p:endSync evt="end" delay="0">
                  <p:rtn val="all"/>
                </p:endSync>
                <p:childTnLst>
                  <p:par>
                    <p:cTn id="78" fill="hold">
                      <p:stCondLst>
                        <p:cond delay="indefinite"/>
                      </p:stCondLst>
                      <p:childTnLst>
                        <p:par>
                          <p:cTn id="79" fill="hold">
                            <p:stCondLst>
                              <p:cond delay="0"/>
                            </p:stCondLst>
                            <p:childTnLst>
                              <p:par>
                                <p:cTn id="80"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81" dur="2000" fill="hold"/>
                                        <p:tgtEl>
                                          <p:spTgt spid="45"/>
                                        </p:tgtEl>
                                        <p:attrNameLst>
                                          <p:attrName>ppt_x</p:attrName>
                                          <p:attrName>ppt_y</p:attrName>
                                        </p:attrNameLst>
                                      </p:cBhvr>
                                      <p:rCtr x="-6059" y="-9907"/>
                                    </p:animMotion>
                                  </p:childTnLst>
                                </p:cTn>
                              </p:par>
                              <p:par>
                                <p:cTn id="82" presetID="1" presetClass="mediacall" presetSubtype="0" fill="hold" nodeType="withEffect">
                                  <p:stCondLst>
                                    <p:cond delay="0"/>
                                  </p:stCondLst>
                                  <p:childTnLst>
                                    <p:cmd type="call" cmd="playFrom(0.0)">
                                      <p:cBhvr>
                                        <p:cTn id="83" dur="3801" fill="hold"/>
                                        <p:tgtEl>
                                          <p:spTgt spid="72"/>
                                        </p:tgtEl>
                                      </p:cBhvr>
                                    </p:cmd>
                                  </p:childTnLst>
                                </p:cTn>
                              </p:par>
                            </p:childTnLst>
                          </p:cTn>
                        </p:par>
                      </p:childTnLst>
                    </p:cTn>
                  </p:par>
                </p:childTnLst>
              </p:cTn>
              <p:nextCondLst>
                <p:cond evt="onClick" delay="0">
                  <p:tgtEl>
                    <p:spTgt spid="45"/>
                  </p:tgtEl>
                </p:cond>
              </p:nextCondLst>
            </p:seq>
            <p:audio>
              <p:cMediaNode vol="100000">
                <p:cTn id="84" fill="hold" display="0">
                  <p:stCondLst>
                    <p:cond delay="indefinite"/>
                  </p:stCondLst>
                  <p:endCondLst>
                    <p:cond evt="onStopAudio" delay="0">
                      <p:tgtEl>
                        <p:sldTgt/>
                      </p:tgtEl>
                    </p:cond>
                  </p:endCondLst>
                </p:cTn>
                <p:tgtEl>
                  <p:spTgt spid="69"/>
                </p:tgtEl>
              </p:cMediaNode>
            </p:audio>
            <p:audio>
              <p:cMediaNode vol="80000">
                <p:cTn id="85" fill="hold" display="0">
                  <p:stCondLst>
                    <p:cond delay="indefinite"/>
                  </p:stCondLst>
                  <p:endCondLst>
                    <p:cond evt="onStopAudio" delay="0">
                      <p:tgtEl>
                        <p:sldTgt/>
                      </p:tgtEl>
                    </p:cond>
                  </p:endCondLst>
                </p:cTn>
                <p:tgtEl>
                  <p:spTgt spid="70"/>
                </p:tgtEl>
              </p:cMediaNode>
            </p:audio>
            <p:audio>
              <p:cMediaNode vol="80000">
                <p:cTn id="86" fill="hold" display="0">
                  <p:stCondLst>
                    <p:cond delay="indefinite"/>
                  </p:stCondLst>
                  <p:endCondLst>
                    <p:cond evt="onStopAudio" delay="0">
                      <p:tgtEl>
                        <p:sldTgt/>
                      </p:tgtEl>
                    </p:cond>
                  </p:endCondLst>
                </p:cTn>
                <p:tgtEl>
                  <p:spTgt spid="72"/>
                </p:tgtEl>
              </p:cMediaNode>
            </p:audio>
            <p:audio>
              <p:cMediaNode vol="100000">
                <p:cTn id="87" repeatCount="2000" fill="hold" display="0">
                  <p:stCondLst>
                    <p:cond delay="indefinite"/>
                  </p:stCondLst>
                  <p:endCondLst>
                    <p:cond evt="onStopAudio" delay="0">
                      <p:tgtEl>
                        <p:sldTgt/>
                      </p:tgtEl>
                    </p:cond>
                  </p:endCondLst>
                </p:cTn>
                <p:tgtEl>
                  <p:spTgt spid="73"/>
                </p:tgtEl>
              </p:cMediaNode>
            </p:audio>
          </p:childTnLst>
        </p:cTn>
      </p:par>
    </p:tnLst>
    <p:bldLst>
      <p:bldP spid="6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0377" y="3211313"/>
            <a:ext cx="733425" cy="733425"/>
          </a:xfrm>
          <a:prstGeom prst="rect">
            <a:avLst/>
          </a:prstGeom>
        </p:spPr>
      </p:pic>
      <p:grpSp>
        <p:nvGrpSpPr>
          <p:cNvPr id="29" name="Group 28"/>
          <p:cNvGrpSpPr/>
          <p:nvPr/>
        </p:nvGrpSpPr>
        <p:grpSpPr>
          <a:xfrm>
            <a:off x="6481420" y="2904177"/>
            <a:ext cx="1138580" cy="1109571"/>
            <a:chOff x="842620" y="3341516"/>
            <a:chExt cx="1138580" cy="1109571"/>
          </a:xfrm>
        </p:grpSpPr>
        <p:pic>
          <p:nvPicPr>
            <p:cNvPr id="19" name="Picture 18"/>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28" name="TextBox 27"/>
            <p:cNvSpPr txBox="1"/>
            <p:nvPr/>
          </p:nvSpPr>
          <p:spPr>
            <a:xfrm>
              <a:off x="1010919" y="3714750"/>
              <a:ext cx="641522" cy="400110"/>
            </a:xfrm>
            <a:prstGeom prst="rect">
              <a:avLst/>
            </a:prstGeom>
            <a:noFill/>
          </p:spPr>
          <p:txBody>
            <a:bodyPr wrap="none" rtlCol="0">
              <a:spAutoFit/>
            </a:bodyPr>
            <a:lstStyle/>
            <a:p>
              <a:pPr algn="ctr"/>
              <a:r>
                <a:rPr lang="en-US" sz="2000" b="1" dirty="0">
                  <a:solidFill>
                    <a:schemeClr val="bg1"/>
                  </a:solidFill>
                  <a:latin typeface="Times New Roman" pitchFamily="18" charset="0"/>
                  <a:cs typeface="Times New Roman" pitchFamily="18" charset="0"/>
                </a:rPr>
                <a:t>D. đ</a:t>
              </a:r>
            </a:p>
          </p:txBody>
        </p:sp>
      </p:grpSp>
      <p:grpSp>
        <p:nvGrpSpPr>
          <p:cNvPr id="42" name="Group 41"/>
          <p:cNvGrpSpPr/>
          <p:nvPr/>
        </p:nvGrpSpPr>
        <p:grpSpPr>
          <a:xfrm>
            <a:off x="3890620" y="2914836"/>
            <a:ext cx="1138580" cy="1109571"/>
            <a:chOff x="842620" y="3341516"/>
            <a:chExt cx="1138580" cy="1109571"/>
          </a:xfrm>
        </p:grpSpPr>
        <p:pic>
          <p:nvPicPr>
            <p:cNvPr id="43" name="Picture 42"/>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4" name="TextBox 43"/>
            <p:cNvSpPr txBox="1"/>
            <p:nvPr/>
          </p:nvSpPr>
          <p:spPr>
            <a:xfrm>
              <a:off x="1039770" y="3714750"/>
              <a:ext cx="583814" cy="400110"/>
            </a:xfrm>
            <a:prstGeom prst="rect">
              <a:avLst/>
            </a:prstGeom>
            <a:noFill/>
          </p:spPr>
          <p:txBody>
            <a:bodyPr wrap="none" rtlCol="0">
              <a:spAutoFit/>
            </a:bodyPr>
            <a:lstStyle/>
            <a:p>
              <a:pPr algn="ctr"/>
              <a:r>
                <a:rPr lang="en-US" sz="2000" b="1" dirty="0">
                  <a:solidFill>
                    <a:schemeClr val="bg1"/>
                  </a:solidFill>
                  <a:latin typeface="Times New Roman" pitchFamily="18" charset="0"/>
                  <a:cs typeface="Times New Roman" pitchFamily="18" charset="0"/>
                </a:rPr>
                <a:t>B. s</a:t>
              </a:r>
            </a:p>
          </p:txBody>
        </p:sp>
      </p:grpSp>
      <p:pic>
        <p:nvPicPr>
          <p:cNvPr id="62" name="Picture 61"/>
          <p:cNvPicPr>
            <a:picLocks noChangeAspect="1"/>
          </p:cNvPicPr>
          <p:nvPr/>
        </p:nvPicPr>
        <p:blipFill>
          <a:blip r:embed="rId13">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tretch>
            <a:fillRect/>
          </a:stretch>
        </p:blipFill>
        <p:spPr>
          <a:xfrm>
            <a:off x="1556174" y="3"/>
            <a:ext cx="6065019" cy="1968845"/>
          </a:xfrm>
          <a:prstGeom prst="rect">
            <a:avLst/>
          </a:prstGeom>
        </p:spPr>
      </p:pic>
      <p:pic>
        <p:nvPicPr>
          <p:cNvPr id="64" name="Picture 6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35160">
            <a:off x="9401696" y="554854"/>
            <a:ext cx="523718" cy="332779"/>
          </a:xfrm>
          <a:prstGeom prst="rect">
            <a:avLst/>
          </a:prstGeom>
        </p:spPr>
      </p:pic>
      <p:pic>
        <p:nvPicPr>
          <p:cNvPr id="66" name="Picture 6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5482280" y="1963536"/>
            <a:ext cx="1066282" cy="1020908"/>
          </a:xfrm>
          <a:prstGeom prst="rect">
            <a:avLst/>
          </a:prstGeom>
        </p:spPr>
      </p:pic>
      <p:pic>
        <p:nvPicPr>
          <p:cNvPr id="69" name="j0214098.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9525000" y="3068702"/>
            <a:ext cx="609600" cy="609600"/>
          </a:xfrm>
          <a:prstGeom prst="rect">
            <a:avLst/>
          </a:prstGeom>
        </p:spPr>
      </p:pic>
      <p:pic>
        <p:nvPicPr>
          <p:cNvPr id="70" name="magic.wav">
            <a:hlinkClick r:id="" action="ppaction://media"/>
          </p:cNvPr>
          <p:cNvPicPr>
            <a:picLocks noChangeAspect="1"/>
          </p:cNvPicPr>
          <p:nvPr>
            <a:audioFile r:link="rId4"/>
            <p:extLst>
              <p:ext uri="{DAA4B4D4-6D71-4841-9C94-3DE7FCFB9230}">
                <p14:media xmlns:p14="http://schemas.microsoft.com/office/powerpoint/2010/main" r:embed="rId5">
                  <p14:trim end="1739.8568"/>
                </p14:media>
              </p:ext>
            </p:extLst>
          </p:nvPr>
        </p:nvPicPr>
        <p:blipFill>
          <a:blip r:embed="rId18"/>
          <a:stretch>
            <a:fillRect/>
          </a:stretch>
        </p:blipFill>
        <p:spPr>
          <a:xfrm>
            <a:off x="9525000" y="1441642"/>
            <a:ext cx="609600" cy="609600"/>
          </a:xfrm>
          <a:prstGeom prst="rect">
            <a:avLst/>
          </a:prstGeom>
        </p:spPr>
      </p:pic>
      <p:pic>
        <p:nvPicPr>
          <p:cNvPr id="72" name="chon sai.wma">
            <a:hlinkClick r:id="" action="ppaction://media"/>
          </p:cNvPr>
          <p:cNvPicPr>
            <a:picLocks noChangeAspect="1"/>
          </p:cNvPicPr>
          <p:nvPr>
            <a:audioFile r:link="rId4"/>
            <p:extLst>
              <p:ext uri="{DAA4B4D4-6D71-4841-9C94-3DE7FCFB9230}">
                <p14:media xmlns:p14="http://schemas.microsoft.com/office/powerpoint/2010/main" r:embed="rId6">
                  <p14:trim st="261.8162"/>
                </p14:media>
              </p:ext>
            </p:extLst>
          </p:nvPr>
        </p:nvPicPr>
        <p:blipFill>
          <a:blip r:embed="rId19"/>
          <a:stretch>
            <a:fillRect/>
          </a:stretch>
        </p:blipFill>
        <p:spPr>
          <a:xfrm>
            <a:off x="9525000" y="2114550"/>
            <a:ext cx="609600" cy="609600"/>
          </a:xfrm>
          <a:prstGeom prst="rect">
            <a:avLst/>
          </a:prstGeom>
        </p:spPr>
      </p:pic>
      <p:pic>
        <p:nvPicPr>
          <p:cNvPr id="73" name="vui mung nhay.wm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9525000" y="3978092"/>
            <a:ext cx="609600" cy="609600"/>
          </a:xfrm>
          <a:prstGeom prst="rect">
            <a:avLst/>
          </a:prstGeom>
        </p:spPr>
      </p:pic>
      <p:sp>
        <p:nvSpPr>
          <p:cNvPr id="65" name="TextBox 64"/>
          <p:cNvSpPr txBox="1"/>
          <p:nvPr/>
        </p:nvSpPr>
        <p:spPr>
          <a:xfrm>
            <a:off x="2325989" y="862694"/>
            <a:ext cx="4913012" cy="584775"/>
          </a:xfrm>
          <a:prstGeom prst="rect">
            <a:avLst/>
          </a:prstGeom>
          <a:noFill/>
        </p:spPr>
        <p:txBody>
          <a:bodyPr wrap="none" rtlCol="0">
            <a:spAutoFit/>
          </a:bodyPr>
          <a:lstStyle/>
          <a:p>
            <a:r>
              <a:rPr lang="en-US" sz="3200" b="1">
                <a:solidFill>
                  <a:schemeClr val="bg1"/>
                </a:solidFill>
              </a:rPr>
              <a:t>Thầy cô gõ câu hỏi vào đây?</a:t>
            </a:r>
          </a:p>
        </p:txBody>
      </p:sp>
      <p:grpSp>
        <p:nvGrpSpPr>
          <p:cNvPr id="45" name="Group 44"/>
          <p:cNvGrpSpPr/>
          <p:nvPr/>
        </p:nvGrpSpPr>
        <p:grpSpPr>
          <a:xfrm>
            <a:off x="4800601" y="3970649"/>
            <a:ext cx="1138580" cy="1109571"/>
            <a:chOff x="842620" y="3355164"/>
            <a:chExt cx="1138580" cy="1109571"/>
          </a:xfrm>
        </p:grpSpPr>
        <p:pic>
          <p:nvPicPr>
            <p:cNvPr id="46" name="Picture 45"/>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55164"/>
              <a:ext cx="1138580" cy="1109571"/>
            </a:xfrm>
            <a:prstGeom prst="rect">
              <a:avLst/>
            </a:prstGeom>
          </p:spPr>
        </p:pic>
        <p:sp>
          <p:nvSpPr>
            <p:cNvPr id="47" name="TextBox 46"/>
            <p:cNvSpPr txBox="1"/>
            <p:nvPr/>
          </p:nvSpPr>
          <p:spPr>
            <a:xfrm>
              <a:off x="1032559" y="3714750"/>
              <a:ext cx="598241" cy="400110"/>
            </a:xfrm>
            <a:prstGeom prst="rect">
              <a:avLst/>
            </a:prstGeom>
            <a:noFill/>
          </p:spPr>
          <p:txBody>
            <a:bodyPr wrap="none" rtlCol="0">
              <a:spAutoFit/>
            </a:bodyPr>
            <a:lstStyle/>
            <a:p>
              <a:pPr algn="ctr"/>
              <a:r>
                <a:rPr lang="en-US" sz="2000" b="1" dirty="0">
                  <a:solidFill>
                    <a:schemeClr val="bg1"/>
                  </a:solidFill>
                  <a:latin typeface="Times New Roman" pitchFamily="18" charset="0"/>
                  <a:cs typeface="Times New Roman" pitchFamily="18" charset="0"/>
                </a:rPr>
                <a:t>C. s</a:t>
              </a:r>
            </a:p>
          </p:txBody>
        </p:sp>
      </p:grpSp>
      <p:grpSp>
        <p:nvGrpSpPr>
          <p:cNvPr id="33" name="Group 32"/>
          <p:cNvGrpSpPr/>
          <p:nvPr/>
        </p:nvGrpSpPr>
        <p:grpSpPr>
          <a:xfrm>
            <a:off x="2191345" y="3970649"/>
            <a:ext cx="1138580" cy="1109571"/>
            <a:chOff x="842620" y="3341516"/>
            <a:chExt cx="1138580" cy="1109571"/>
          </a:xfrm>
        </p:grpSpPr>
        <p:pic>
          <p:nvPicPr>
            <p:cNvPr id="34" name="Picture 33"/>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35" name="TextBox 34"/>
            <p:cNvSpPr txBox="1"/>
            <p:nvPr/>
          </p:nvSpPr>
          <p:spPr>
            <a:xfrm>
              <a:off x="1032559" y="3714750"/>
              <a:ext cx="598241" cy="400110"/>
            </a:xfrm>
            <a:prstGeom prst="rect">
              <a:avLst/>
            </a:prstGeom>
            <a:noFill/>
          </p:spPr>
          <p:txBody>
            <a:bodyPr wrap="none" rtlCol="0">
              <a:spAutoFit/>
            </a:bodyPr>
            <a:lstStyle/>
            <a:p>
              <a:pPr algn="ctr"/>
              <a:r>
                <a:rPr lang="en-US" sz="2000" b="1" dirty="0">
                  <a:solidFill>
                    <a:schemeClr val="bg1"/>
                  </a:solidFill>
                  <a:latin typeface="Times New Roman" pitchFamily="18" charset="0"/>
                  <a:cs typeface="Times New Roman" pitchFamily="18" charset="0"/>
                </a:rPr>
                <a:t>A. s</a:t>
              </a:r>
            </a:p>
          </p:txBody>
        </p:sp>
      </p:grpSp>
      <p:sp>
        <p:nvSpPr>
          <p:cNvPr id="2" name="Arrow: Right 1">
            <a:extLst>
              <a:ext uri="{FF2B5EF4-FFF2-40B4-BE49-F238E27FC236}">
                <a16:creationId xmlns:a16="http://schemas.microsoft.com/office/drawing/2014/main" id="{EB069E6E-88D0-7158-C0C1-B685CE767C83}"/>
              </a:ext>
            </a:extLst>
          </p:cNvPr>
          <p:cNvSpPr/>
          <p:nvPr/>
        </p:nvSpPr>
        <p:spPr>
          <a:xfrm>
            <a:off x="8229600" y="4376503"/>
            <a:ext cx="762000" cy="6096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8758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par>
                                <p:cTn id="12" presetID="1" presetClass="mediacall" presetSubtype="0" fill="hold" nodeType="withEffect">
                                  <p:stCondLst>
                                    <p:cond delay="0"/>
                                  </p:stCondLst>
                                  <p:childTnLst>
                                    <p:cmd type="call" cmd="playFrom(0.0)">
                                      <p:cBhvr>
                                        <p:cTn id="13" dur="1260" fill="hold"/>
                                        <p:tgtEl>
                                          <p:spTgt spid="70"/>
                                        </p:tgtEl>
                                      </p:cBhvr>
                                    </p:cmd>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7" presetClass="entr" presetSubtype="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1000"/>
                                        <p:tgtEl>
                                          <p:spTgt spid="42"/>
                                        </p:tgtEl>
                                      </p:cBhvr>
                                    </p:animEffect>
                                    <p:anim calcmode="lin" valueType="num">
                                      <p:cBhvr>
                                        <p:cTn id="24" dur="1000" fill="hold"/>
                                        <p:tgtEl>
                                          <p:spTgt spid="42"/>
                                        </p:tgtEl>
                                        <p:attrNameLst>
                                          <p:attrName>ppt_x</p:attrName>
                                        </p:attrNameLst>
                                      </p:cBhvr>
                                      <p:tavLst>
                                        <p:tav tm="0">
                                          <p:val>
                                            <p:strVal val="#ppt_x"/>
                                          </p:val>
                                        </p:tav>
                                        <p:tav tm="100000">
                                          <p:val>
                                            <p:strVal val="#ppt_x"/>
                                          </p:val>
                                        </p:tav>
                                      </p:tavLst>
                                    </p:anim>
                                    <p:anim calcmode="lin" valueType="num">
                                      <p:cBhvr>
                                        <p:cTn id="25" dur="1000" fill="hold"/>
                                        <p:tgtEl>
                                          <p:spTgt spid="42"/>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7" presetClass="entr" presetSubtype="0" fill="hold"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1000"/>
                                        <p:tgtEl>
                                          <p:spTgt spid="45"/>
                                        </p:tgtEl>
                                      </p:cBhvr>
                                    </p:animEffect>
                                    <p:anim calcmode="lin" valueType="num">
                                      <p:cBhvr>
                                        <p:cTn id="30" dur="1000" fill="hold"/>
                                        <p:tgtEl>
                                          <p:spTgt spid="45"/>
                                        </p:tgtEl>
                                        <p:attrNameLst>
                                          <p:attrName>ppt_x</p:attrName>
                                        </p:attrNameLst>
                                      </p:cBhvr>
                                      <p:tavLst>
                                        <p:tav tm="0">
                                          <p:val>
                                            <p:strVal val="#ppt_x"/>
                                          </p:val>
                                        </p:tav>
                                        <p:tav tm="100000">
                                          <p:val>
                                            <p:strVal val="#ppt_x"/>
                                          </p:val>
                                        </p:tav>
                                      </p:tavLst>
                                    </p:anim>
                                    <p:anim calcmode="lin" valueType="num">
                                      <p:cBhvr>
                                        <p:cTn id="31" dur="1000" fill="hold"/>
                                        <p:tgtEl>
                                          <p:spTgt spid="45"/>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7" presetClass="entr" presetSubtype="0"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par>
                          <p:cTn id="38" fill="hold">
                            <p:stCondLst>
                              <p:cond delay="550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250"/>
                                        <p:tgtEl>
                                          <p:spTgt spid="22"/>
                                        </p:tgtEl>
                                      </p:cBhvr>
                                    </p:animEffect>
                                  </p:childTnLst>
                                </p:cTn>
                              </p:par>
                            </p:childTnLst>
                          </p:cTn>
                        </p:par>
                        <p:par>
                          <p:cTn id="42" fill="hold">
                            <p:stCondLst>
                              <p:cond delay="5750"/>
                            </p:stCondLst>
                            <p:childTnLst>
                              <p:par>
                                <p:cTn id="43" presetID="10" presetClass="entr" presetSubtype="0"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par>
                                <p:cTn id="46"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7"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9"/>
                    </p:tgtEl>
                  </p:cond>
                </p:stCondLst>
                <p:endSync evt="end" delay="0">
                  <p:rtn val="all"/>
                </p:endSync>
                <p:childTnLst>
                  <p:par>
                    <p:cTn id="49" fill="hold">
                      <p:stCondLst>
                        <p:cond delay="0"/>
                      </p:stCondLst>
                      <p:childTnLst>
                        <p:par>
                          <p:cTn id="50" fill="hold">
                            <p:stCondLst>
                              <p:cond delay="0"/>
                            </p:stCondLst>
                            <p:childTnLst>
                              <p:par>
                                <p:cTn id="51" presetID="44" presetClass="path" presetSubtype="0" accel="50000" decel="50000" fill="hold" nodeType="afterEffect">
                                  <p:stCondLst>
                                    <p:cond delay="0"/>
                                  </p:stCondLst>
                                  <p:childTnLst>
                                    <p:animMotion origin="layout" path="M -3.61111E-6 4.69136E-6 L -0.03264 -0.14723 C -0.03941 -0.18025 -0.04948 -0.19815 -0.06041 -0.19815 C -0.07222 -0.19815 -0.08211 -0.18025 -0.08871 -0.14723 L -0.121 4.69136E-6 " pathEditMode="relative" rAng="0" ptsTypes="FffFF">
                                      <p:cBhvr>
                                        <p:cTn id="52" dur="2000" fill="hold"/>
                                        <p:tgtEl>
                                          <p:spTgt spid="29"/>
                                        </p:tgtEl>
                                        <p:attrNameLst>
                                          <p:attrName>ppt_x</p:attrName>
                                          <p:attrName>ppt_y</p:attrName>
                                        </p:attrNameLst>
                                      </p:cBhvr>
                                      <p:rCtr x="-6059" y="-9907"/>
                                    </p:animMotion>
                                  </p:childTnLst>
                                </p:cTn>
                              </p:par>
                            </p:childTnLst>
                          </p:cTn>
                        </p:par>
                        <p:par>
                          <p:cTn id="53" fill="hold">
                            <p:stCondLst>
                              <p:cond delay="2000"/>
                            </p:stCondLst>
                            <p:childTnLst>
                              <p:par>
                                <p:cTn id="54" presetID="52" presetClass="entr" presetSubtype="0" fill="hold" nodeType="afterEffect">
                                  <p:stCondLst>
                                    <p:cond delay="0"/>
                                  </p:stCondLst>
                                  <p:childTnLst>
                                    <p:set>
                                      <p:cBhvr>
                                        <p:cTn id="55" dur="1" fill="hold">
                                          <p:stCondLst>
                                            <p:cond delay="0"/>
                                          </p:stCondLst>
                                        </p:cTn>
                                        <p:tgtEl>
                                          <p:spTgt spid="66"/>
                                        </p:tgtEl>
                                        <p:attrNameLst>
                                          <p:attrName>style.visibility</p:attrName>
                                        </p:attrNameLst>
                                      </p:cBhvr>
                                      <p:to>
                                        <p:strVal val="visible"/>
                                      </p:to>
                                    </p:set>
                                    <p:animScale>
                                      <p:cBhvr>
                                        <p:cTn id="56"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500" decel="50000" fill="hold">
                                          <p:stCondLst>
                                            <p:cond delay="0"/>
                                          </p:stCondLst>
                                        </p:cTn>
                                        <p:tgtEl>
                                          <p:spTgt spid="66"/>
                                        </p:tgtEl>
                                        <p:attrNameLst>
                                          <p:attrName>ppt_x</p:attrName>
                                          <p:attrName>ppt_y</p:attrName>
                                        </p:attrNameLst>
                                      </p:cBhvr>
                                    </p:animMotion>
                                    <p:animEffect transition="in" filter="fade">
                                      <p:cBhvr>
                                        <p:cTn id="58" dur="500"/>
                                        <p:tgtEl>
                                          <p:spTgt spid="66"/>
                                        </p:tgtEl>
                                      </p:cBhvr>
                                    </p:animEffect>
                                  </p:childTnLst>
                                </p:cTn>
                              </p:par>
                              <p:par>
                                <p:cTn id="59" presetID="1" presetClass="mediacall" presetSubtype="0" fill="hold" nodeType="withEffect">
                                  <p:stCondLst>
                                    <p:cond delay="0"/>
                                  </p:stCondLst>
                                  <p:childTnLst>
                                    <p:cmd type="call" cmd="playFrom(0.0)">
                                      <p:cBhvr>
                                        <p:cTn id="60" dur="4744" fill="hold"/>
                                        <p:tgtEl>
                                          <p:spTgt spid="69"/>
                                        </p:tgtEl>
                                      </p:cBhvr>
                                    </p:cmd>
                                  </p:childTnLst>
                                </p:cTn>
                              </p:par>
                              <p:par>
                                <p:cTn id="61" presetID="1" presetClass="mediacall" presetSubtype="0" fill="hold" nodeType="withEffect">
                                  <p:stCondLst>
                                    <p:cond delay="0"/>
                                  </p:stCondLst>
                                  <p:childTnLst>
                                    <p:cmd type="call" cmd="playFrom(0.0)">
                                      <p:cBhvr>
                                        <p:cTn id="62" dur="2058" fill="hold"/>
                                        <p:tgtEl>
                                          <p:spTgt spid="73"/>
                                        </p:tgtEl>
                                      </p:cBhvr>
                                    </p:cmd>
                                  </p:child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33"/>
                    </p:tgtEl>
                  </p:cond>
                </p:stCondLst>
                <p:endSync evt="end" delay="0">
                  <p:rtn val="all"/>
                </p:endSync>
                <p:childTnLst>
                  <p:par>
                    <p:cTn id="64" fill="hold">
                      <p:stCondLst>
                        <p:cond delay="0"/>
                      </p:stCondLst>
                      <p:childTnLst>
                        <p:par>
                          <p:cTn id="65" fill="hold">
                            <p:stCondLst>
                              <p:cond delay="0"/>
                            </p:stCondLst>
                            <p:childTnLst>
                              <p:par>
                                <p:cTn id="66" presetID="44" presetClass="path" presetSubtype="0" accel="50000" decel="50000" fill="hold" nodeType="clickEffect">
                                  <p:stCondLst>
                                    <p:cond delay="0"/>
                                  </p:stCondLst>
                                  <p:childTnLst>
                                    <p:animMotion origin="layout" path="M 3.7037E-7 3.7037E-7 L -0.03264 -0.14722 C -0.03935 -0.18025 -0.04954 -0.19815 -0.06042 -0.19815 C -0.07245 -0.19815 -0.08218 -0.18025 -0.08866 -0.14722 L -0.12107 3.7037E-7 " pathEditMode="relative" rAng="0" ptsTypes="AAAAA">
                                      <p:cBhvr>
                                        <p:cTn id="67" dur="2000" fill="hold"/>
                                        <p:tgtEl>
                                          <p:spTgt spid="33"/>
                                        </p:tgtEl>
                                        <p:attrNameLst>
                                          <p:attrName>ppt_x</p:attrName>
                                          <p:attrName>ppt_y</p:attrName>
                                        </p:attrNameLst>
                                      </p:cBhvr>
                                      <p:rCtr x="-6065" y="-9907"/>
                                    </p:animMotion>
                                  </p:childTnLst>
                                </p:cTn>
                              </p:par>
                              <p:par>
                                <p:cTn id="68" presetID="1" presetClass="mediacall" presetSubtype="0" fill="hold" nodeType="withEffect">
                                  <p:stCondLst>
                                    <p:cond delay="0"/>
                                  </p:stCondLst>
                                  <p:childTnLst>
                                    <p:cmd type="call" cmd="playFrom(0.0)">
                                      <p:cBhvr>
                                        <p:cTn id="69" dur="3801" fill="hold"/>
                                        <p:tgtEl>
                                          <p:spTgt spid="72"/>
                                        </p:tgtEl>
                                      </p:cBhvr>
                                    </p:cmd>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42"/>
                    </p:tgtEl>
                  </p:cond>
                </p:stCondLst>
                <p:endSync evt="end" delay="0">
                  <p:rtn val="all"/>
                </p:endSync>
                <p:childTnLst>
                  <p:par>
                    <p:cTn id="71" fill="hold">
                      <p:stCondLst>
                        <p:cond delay="0"/>
                      </p:stCondLst>
                      <p:childTnLst>
                        <p:par>
                          <p:cTn id="72" fill="hold">
                            <p:stCondLst>
                              <p:cond delay="0"/>
                            </p:stCondLst>
                            <p:childTnLst>
                              <p:par>
                                <p:cTn id="73" presetID="44" presetClass="path" presetSubtype="0" accel="50000" decel="50000" fill="hold" nodeType="clickEffect">
                                  <p:stCondLst>
                                    <p:cond delay="0"/>
                                  </p:stCondLst>
                                  <p:childTnLst>
                                    <p:animMotion origin="layout" path="M -4.81481E-6 -2.71605E-6 L -0.03263 -0.14722 C -0.03935 -0.18024 -0.04953 -0.19815 -0.06041 -0.19815 C -0.07222 -0.19815 -0.08217 -0.18024 -0.08865 -0.14722 L -0.12106 -2.71605E-6 " pathEditMode="relative" rAng="0" ptsTypes="AAAAA">
                                      <p:cBhvr>
                                        <p:cTn id="74" dur="2000" fill="hold"/>
                                        <p:tgtEl>
                                          <p:spTgt spid="42"/>
                                        </p:tgtEl>
                                        <p:attrNameLst>
                                          <p:attrName>ppt_x</p:attrName>
                                          <p:attrName>ppt_y</p:attrName>
                                        </p:attrNameLst>
                                      </p:cBhvr>
                                      <p:rCtr x="-6065" y="-9907"/>
                                    </p:animMotion>
                                  </p:childTnLst>
                                </p:cTn>
                              </p:par>
                              <p:par>
                                <p:cTn id="75" presetID="1" presetClass="mediacall" presetSubtype="0" fill="hold" nodeType="withEffect">
                                  <p:stCondLst>
                                    <p:cond delay="0"/>
                                  </p:stCondLst>
                                  <p:childTnLst>
                                    <p:cmd type="call" cmd="playFrom(0.0)">
                                      <p:cBhvr>
                                        <p:cTn id="76" dur="3801" fill="hold"/>
                                        <p:tgtEl>
                                          <p:spTgt spid="72"/>
                                        </p:tgtEl>
                                      </p:cBhvr>
                                    </p:cmd>
                                  </p:childTnLst>
                                </p:cTn>
                              </p:par>
                            </p:childTnLst>
                          </p:cTn>
                        </p:par>
                      </p:childTnLst>
                    </p:cTn>
                  </p:par>
                </p:childTnLst>
              </p:cTn>
              <p:nextCondLst>
                <p:cond evt="onClick" delay="0">
                  <p:tgtEl>
                    <p:spTgt spid="42"/>
                  </p:tgtEl>
                </p:cond>
              </p:nextCondLst>
            </p:seq>
            <p:seq concurrent="1" nextAc="seek">
              <p:cTn id="77" restart="whenNotActive" fill="hold" evtFilter="cancelBubble" nodeType="interactiveSeq">
                <p:stCondLst>
                  <p:cond evt="onClick" delay="0">
                    <p:tgtEl>
                      <p:spTgt spid="45"/>
                    </p:tgtEl>
                  </p:cond>
                </p:stCondLst>
                <p:endSync evt="end" delay="0">
                  <p:rtn val="all"/>
                </p:endSync>
                <p:childTnLst>
                  <p:par>
                    <p:cTn id="78" fill="hold">
                      <p:stCondLst>
                        <p:cond delay="indefinite"/>
                      </p:stCondLst>
                      <p:childTnLst>
                        <p:par>
                          <p:cTn id="79" fill="hold">
                            <p:stCondLst>
                              <p:cond delay="0"/>
                            </p:stCondLst>
                            <p:childTnLst>
                              <p:par>
                                <p:cTn id="80"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81" dur="2000" fill="hold"/>
                                        <p:tgtEl>
                                          <p:spTgt spid="45"/>
                                        </p:tgtEl>
                                        <p:attrNameLst>
                                          <p:attrName>ppt_x</p:attrName>
                                          <p:attrName>ppt_y</p:attrName>
                                        </p:attrNameLst>
                                      </p:cBhvr>
                                      <p:rCtr x="-6059" y="-9907"/>
                                    </p:animMotion>
                                  </p:childTnLst>
                                </p:cTn>
                              </p:par>
                              <p:par>
                                <p:cTn id="82" presetID="1" presetClass="mediacall" presetSubtype="0" fill="hold" nodeType="withEffect">
                                  <p:stCondLst>
                                    <p:cond delay="0"/>
                                  </p:stCondLst>
                                  <p:childTnLst>
                                    <p:cmd type="call" cmd="playFrom(0.0)">
                                      <p:cBhvr>
                                        <p:cTn id="83" dur="3801" fill="hold"/>
                                        <p:tgtEl>
                                          <p:spTgt spid="72"/>
                                        </p:tgtEl>
                                      </p:cBhvr>
                                    </p:cmd>
                                  </p:childTnLst>
                                </p:cTn>
                              </p:par>
                            </p:childTnLst>
                          </p:cTn>
                        </p:par>
                      </p:childTnLst>
                    </p:cTn>
                  </p:par>
                </p:childTnLst>
              </p:cTn>
              <p:nextCondLst>
                <p:cond evt="onClick" delay="0">
                  <p:tgtEl>
                    <p:spTgt spid="45"/>
                  </p:tgtEl>
                </p:cond>
              </p:nextCondLst>
            </p:seq>
            <p:audio>
              <p:cMediaNode vol="100000">
                <p:cTn id="84" fill="hold" display="0">
                  <p:stCondLst>
                    <p:cond delay="indefinite"/>
                  </p:stCondLst>
                  <p:endCondLst>
                    <p:cond evt="onStopAudio" delay="0">
                      <p:tgtEl>
                        <p:sldTgt/>
                      </p:tgtEl>
                    </p:cond>
                  </p:endCondLst>
                </p:cTn>
                <p:tgtEl>
                  <p:spTgt spid="69"/>
                </p:tgtEl>
              </p:cMediaNode>
            </p:audio>
            <p:audio>
              <p:cMediaNode vol="80000">
                <p:cTn id="85" fill="hold" display="0">
                  <p:stCondLst>
                    <p:cond delay="indefinite"/>
                  </p:stCondLst>
                  <p:endCondLst>
                    <p:cond evt="onStopAudio" delay="0">
                      <p:tgtEl>
                        <p:sldTgt/>
                      </p:tgtEl>
                    </p:cond>
                  </p:endCondLst>
                </p:cTn>
                <p:tgtEl>
                  <p:spTgt spid="70"/>
                </p:tgtEl>
              </p:cMediaNode>
            </p:audio>
            <p:audio>
              <p:cMediaNode vol="80000">
                <p:cTn id="86" fill="hold" display="0">
                  <p:stCondLst>
                    <p:cond delay="indefinite"/>
                  </p:stCondLst>
                  <p:endCondLst>
                    <p:cond evt="onStopAudio" delay="0">
                      <p:tgtEl>
                        <p:sldTgt/>
                      </p:tgtEl>
                    </p:cond>
                  </p:endCondLst>
                </p:cTn>
                <p:tgtEl>
                  <p:spTgt spid="72"/>
                </p:tgtEl>
              </p:cMediaNode>
            </p:audio>
            <p:audio>
              <p:cMediaNode vol="100000">
                <p:cTn id="87" repeatCount="2000" fill="hold" display="0">
                  <p:stCondLst>
                    <p:cond delay="indefinite"/>
                  </p:stCondLst>
                  <p:endCondLst>
                    <p:cond evt="onStopAudio" delay="0">
                      <p:tgtEl>
                        <p:sldTgt/>
                      </p:tgtEl>
                    </p:cond>
                  </p:endCondLst>
                </p:cTn>
                <p:tgtEl>
                  <p:spTgt spid="73"/>
                </p:tgtEl>
              </p:cMediaNode>
            </p:audio>
          </p:childTnLst>
        </p:cTn>
      </p:par>
    </p:tnLst>
    <p:bldLst>
      <p:bldP spid="6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F7A8465-62C7-4E58-BD7F-54D7574DC760}"/>
              </a:ext>
            </a:extLst>
          </p:cNvPr>
          <p:cNvSpPr/>
          <p:nvPr/>
        </p:nvSpPr>
        <p:spPr>
          <a:xfrm>
            <a:off x="-8660367" y="4318557"/>
            <a:ext cx="19149581" cy="863761"/>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solidFill>
                <a:prstClr val="white"/>
              </a:solidFill>
            </a:endParaRPr>
          </a:p>
        </p:txBody>
      </p:sp>
      <p:pic>
        <p:nvPicPr>
          <p:cNvPr id="1026" name="Picture 2" descr="Cartoon Hot Air Balloon Sticker">
            <a:extLst>
              <a:ext uri="{FF2B5EF4-FFF2-40B4-BE49-F238E27FC236}">
                <a16:creationId xmlns:a16="http://schemas.microsoft.com/office/drawing/2014/main" id="{1FA7B94A-BD10-4F79-93AF-534D3CA25C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61459">
            <a:off x="17845" y="1587950"/>
            <a:ext cx="1230826" cy="16454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10542" y="63901"/>
            <a:ext cx="1156435" cy="74204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49961" y="83434"/>
            <a:ext cx="1804204" cy="115769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53665" y="83434"/>
            <a:ext cx="1552454" cy="99615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77234" y="243098"/>
            <a:ext cx="905587" cy="58108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38092" y="-97125"/>
            <a:ext cx="1183492" cy="7594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Hot Air Balloon Sticker">
            <a:extLst>
              <a:ext uri="{FF2B5EF4-FFF2-40B4-BE49-F238E27FC236}">
                <a16:creationId xmlns:a16="http://schemas.microsoft.com/office/drawing/2014/main" id="{4B52CF60-AB66-4A33-B3DC-C1BB7F9106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08275">
            <a:off x="880169" y="51400"/>
            <a:ext cx="1875872" cy="250784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1DD0CF0-A84F-482B-97DE-EFF6E79DFD96}"/>
              </a:ext>
            </a:extLst>
          </p:cNvPr>
          <p:cNvSpPr txBox="1"/>
          <p:nvPr/>
        </p:nvSpPr>
        <p:spPr>
          <a:xfrm>
            <a:off x="3276371" y="1208840"/>
            <a:ext cx="5891692" cy="1361911"/>
          </a:xfrm>
          <a:prstGeom prst="rect">
            <a:avLst/>
          </a:prstGeom>
          <a:noFill/>
        </p:spPr>
        <p:txBody>
          <a:bodyPr wrap="square" rtlCol="0">
            <a:spAutoFit/>
          </a:bodyPr>
          <a:lstStyle/>
          <a:p>
            <a:pPr algn="ctr"/>
            <a:r>
              <a:rPr lang="vi-VN" sz="4125" b="1">
                <a:solidFill>
                  <a:srgbClr val="F4889F"/>
                </a:solidFill>
                <a:latin typeface="+mj-lt"/>
              </a:rPr>
              <a:t>Trò chơi 2</a:t>
            </a:r>
          </a:p>
          <a:p>
            <a:pPr algn="ctr"/>
            <a:r>
              <a:rPr lang="vi-VN" sz="4125" b="1">
                <a:solidFill>
                  <a:srgbClr val="F4889F"/>
                </a:solidFill>
                <a:latin typeface="+mj-lt"/>
              </a:rPr>
              <a:t>KHINH KHÍ CẦU</a:t>
            </a:r>
            <a:endParaRPr lang="en-US" sz="4125" b="1" dirty="0">
              <a:solidFill>
                <a:srgbClr val="F4889F"/>
              </a:solidFill>
              <a:latin typeface="+mj-lt"/>
            </a:endParaRPr>
          </a:p>
        </p:txBody>
      </p:sp>
      <p:sp>
        <p:nvSpPr>
          <p:cNvPr id="9" name="Oval 8">
            <a:hlinkClick r:id="rId6" action="ppaction://hlinksldjump"/>
            <a:extLst>
              <a:ext uri="{FF2B5EF4-FFF2-40B4-BE49-F238E27FC236}">
                <a16:creationId xmlns:a16="http://schemas.microsoft.com/office/drawing/2014/main" id="{E4AFB58A-F94A-4E98-9C52-22516E91D524}"/>
              </a:ext>
            </a:extLst>
          </p:cNvPr>
          <p:cNvSpPr/>
          <p:nvPr/>
        </p:nvSpPr>
        <p:spPr>
          <a:xfrm>
            <a:off x="304054" y="4004637"/>
            <a:ext cx="703619" cy="70361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latin typeface="Berlin Sans FB Demi" panose="020E0802020502020306" pitchFamily="34" charset="0"/>
            </a:endParaRPr>
          </a:p>
        </p:txBody>
      </p:sp>
      <p:sp>
        <p:nvSpPr>
          <p:cNvPr id="19" name="Oval 18">
            <a:hlinkClick r:id="rId7" action="ppaction://hlinksldjump"/>
            <a:extLst>
              <a:ext uri="{FF2B5EF4-FFF2-40B4-BE49-F238E27FC236}">
                <a16:creationId xmlns:a16="http://schemas.microsoft.com/office/drawing/2014/main" id="{B961B581-9A8B-4646-9241-5D714C639EB3}"/>
              </a:ext>
            </a:extLst>
          </p:cNvPr>
          <p:cNvSpPr/>
          <p:nvPr/>
        </p:nvSpPr>
        <p:spPr>
          <a:xfrm>
            <a:off x="1429331" y="4357417"/>
            <a:ext cx="703619" cy="70361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E5D4B5"/>
                </a:solidFill>
                <a:latin typeface="Berlin Sans FB Demi" panose="020E0802020502020306" pitchFamily="34" charset="0"/>
              </a:rPr>
              <a:t>1</a:t>
            </a:r>
            <a:endParaRPr lang="en-US" sz="3000" dirty="0">
              <a:solidFill>
                <a:prstClr val="white"/>
              </a:solidFill>
            </a:endParaRPr>
          </a:p>
        </p:txBody>
      </p:sp>
      <p:sp>
        <p:nvSpPr>
          <p:cNvPr id="20" name="Oval 19">
            <a:hlinkClick r:id="rId8" action="ppaction://hlinksldjump"/>
            <a:extLst>
              <a:ext uri="{FF2B5EF4-FFF2-40B4-BE49-F238E27FC236}">
                <a16:creationId xmlns:a16="http://schemas.microsoft.com/office/drawing/2014/main" id="{C2920F32-4D29-4F82-8647-4B5805AD16D2}"/>
              </a:ext>
            </a:extLst>
          </p:cNvPr>
          <p:cNvSpPr/>
          <p:nvPr/>
        </p:nvSpPr>
        <p:spPr>
          <a:xfrm>
            <a:off x="2550628" y="4356448"/>
            <a:ext cx="703619" cy="70361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E5D4B5"/>
                </a:solidFill>
                <a:latin typeface="Berlin Sans FB Demi" panose="020E0802020502020306" pitchFamily="34" charset="0"/>
              </a:rPr>
              <a:t>2</a:t>
            </a:r>
            <a:endParaRPr lang="en-US" sz="3000" dirty="0">
              <a:solidFill>
                <a:prstClr val="white"/>
              </a:solidFill>
            </a:endParaRPr>
          </a:p>
        </p:txBody>
      </p:sp>
      <p:sp>
        <p:nvSpPr>
          <p:cNvPr id="21" name="Oval 20">
            <a:hlinkClick r:id="rId9" action="ppaction://hlinksldjump"/>
            <a:extLst>
              <a:ext uri="{FF2B5EF4-FFF2-40B4-BE49-F238E27FC236}">
                <a16:creationId xmlns:a16="http://schemas.microsoft.com/office/drawing/2014/main" id="{357F6E98-2D72-4FFE-9986-8ADF3D71029D}"/>
              </a:ext>
            </a:extLst>
          </p:cNvPr>
          <p:cNvSpPr/>
          <p:nvPr/>
        </p:nvSpPr>
        <p:spPr>
          <a:xfrm>
            <a:off x="3671926" y="4357417"/>
            <a:ext cx="703619" cy="70361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E5D4B5"/>
                </a:solidFill>
                <a:latin typeface="Berlin Sans FB Demi" panose="020E0802020502020306" pitchFamily="34" charset="0"/>
              </a:rPr>
              <a:t>3</a:t>
            </a:r>
            <a:endParaRPr lang="en-US" sz="3000" dirty="0">
              <a:solidFill>
                <a:prstClr val="white"/>
              </a:solidFill>
            </a:endParaRPr>
          </a:p>
        </p:txBody>
      </p:sp>
      <p:sp>
        <p:nvSpPr>
          <p:cNvPr id="22" name="Oval 21">
            <a:hlinkClick r:id="rId10" action="ppaction://hlinksldjump"/>
            <a:extLst>
              <a:ext uri="{FF2B5EF4-FFF2-40B4-BE49-F238E27FC236}">
                <a16:creationId xmlns:a16="http://schemas.microsoft.com/office/drawing/2014/main" id="{C92615F7-A192-407F-8FAB-496E0BD7367B}"/>
              </a:ext>
            </a:extLst>
          </p:cNvPr>
          <p:cNvSpPr/>
          <p:nvPr/>
        </p:nvSpPr>
        <p:spPr>
          <a:xfrm>
            <a:off x="4793223" y="4356448"/>
            <a:ext cx="703619" cy="70361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E5D4B5"/>
                </a:solidFill>
                <a:latin typeface="Berlin Sans FB Demi" panose="020E0802020502020306" pitchFamily="34" charset="0"/>
              </a:rPr>
              <a:t>4</a:t>
            </a:r>
            <a:endParaRPr lang="en-US" sz="3000" dirty="0">
              <a:solidFill>
                <a:prstClr val="white"/>
              </a:solidFill>
            </a:endParaRPr>
          </a:p>
        </p:txBody>
      </p:sp>
      <p:sp>
        <p:nvSpPr>
          <p:cNvPr id="23" name="Oval 22">
            <a:hlinkClick r:id="rId9" action="ppaction://hlinksldjump"/>
            <a:extLst>
              <a:ext uri="{FF2B5EF4-FFF2-40B4-BE49-F238E27FC236}">
                <a16:creationId xmlns:a16="http://schemas.microsoft.com/office/drawing/2014/main" id="{28ED415A-A47F-406A-9F84-811ED4D2A809}"/>
              </a:ext>
            </a:extLst>
          </p:cNvPr>
          <p:cNvSpPr/>
          <p:nvPr/>
        </p:nvSpPr>
        <p:spPr>
          <a:xfrm>
            <a:off x="5914520" y="4356448"/>
            <a:ext cx="703619" cy="70361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E5D4B5"/>
                </a:solidFill>
                <a:latin typeface="Berlin Sans FB Demi" panose="020E0802020502020306" pitchFamily="34" charset="0"/>
              </a:rPr>
              <a:t>5</a:t>
            </a:r>
            <a:endParaRPr lang="en-US" sz="3000" dirty="0">
              <a:solidFill>
                <a:prstClr val="white"/>
              </a:solidFill>
            </a:endParaRPr>
          </a:p>
        </p:txBody>
      </p:sp>
      <p:sp>
        <p:nvSpPr>
          <p:cNvPr id="24" name="Oval 23">
            <a:hlinkClick r:id="rId11" action="ppaction://hlinksldjump"/>
            <a:extLst>
              <a:ext uri="{FF2B5EF4-FFF2-40B4-BE49-F238E27FC236}">
                <a16:creationId xmlns:a16="http://schemas.microsoft.com/office/drawing/2014/main" id="{92A937E7-D173-4FFD-9BB5-FF3831D161AA}"/>
              </a:ext>
            </a:extLst>
          </p:cNvPr>
          <p:cNvSpPr/>
          <p:nvPr/>
        </p:nvSpPr>
        <p:spPr>
          <a:xfrm>
            <a:off x="7025424" y="4356448"/>
            <a:ext cx="703619" cy="70361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E5D4B5"/>
                </a:solidFill>
                <a:latin typeface="Berlin Sans FB Demi" panose="020E0802020502020306" pitchFamily="34" charset="0"/>
              </a:rPr>
              <a:t>6</a:t>
            </a:r>
            <a:endParaRPr lang="en-US" sz="3000" dirty="0">
              <a:solidFill>
                <a:prstClr val="white"/>
              </a:solidFill>
            </a:endParaRPr>
          </a:p>
        </p:txBody>
      </p:sp>
      <p:sp>
        <p:nvSpPr>
          <p:cNvPr id="25" name="Oval 24">
            <a:hlinkClick r:id="rId12" action="ppaction://hlinksldjump"/>
            <a:extLst>
              <a:ext uri="{FF2B5EF4-FFF2-40B4-BE49-F238E27FC236}">
                <a16:creationId xmlns:a16="http://schemas.microsoft.com/office/drawing/2014/main" id="{01ADF3ED-2D27-4A49-BD16-52573381816F}"/>
              </a:ext>
            </a:extLst>
          </p:cNvPr>
          <p:cNvSpPr/>
          <p:nvPr/>
        </p:nvSpPr>
        <p:spPr>
          <a:xfrm>
            <a:off x="8136328" y="4356447"/>
            <a:ext cx="703619" cy="70361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E5D4B5"/>
                </a:solidFill>
                <a:latin typeface="Berlin Sans FB Demi" panose="020E0802020502020306" pitchFamily="34" charset="0"/>
              </a:rPr>
              <a:t>7</a:t>
            </a:r>
            <a:endParaRPr lang="en-US" sz="3000" dirty="0">
              <a:solidFill>
                <a:prstClr val="white"/>
              </a:solidFill>
            </a:endParaRPr>
          </a:p>
        </p:txBody>
      </p:sp>
      <p:sp>
        <p:nvSpPr>
          <p:cNvPr id="11" name="TextBox 10">
            <a:extLst>
              <a:ext uri="{FF2B5EF4-FFF2-40B4-BE49-F238E27FC236}">
                <a16:creationId xmlns:a16="http://schemas.microsoft.com/office/drawing/2014/main" id="{606FBFFD-253D-41CA-9903-4F00FD60A510}"/>
              </a:ext>
            </a:extLst>
          </p:cNvPr>
          <p:cNvSpPr txBox="1"/>
          <p:nvPr/>
        </p:nvSpPr>
        <p:spPr>
          <a:xfrm>
            <a:off x="325854" y="4217946"/>
            <a:ext cx="681820" cy="300082"/>
          </a:xfrm>
          <a:prstGeom prst="rect">
            <a:avLst/>
          </a:prstGeom>
          <a:noFill/>
        </p:spPr>
        <p:txBody>
          <a:bodyPr wrap="square" rtlCol="0">
            <a:spAutoFit/>
          </a:bodyPr>
          <a:lstStyle/>
          <a:p>
            <a:r>
              <a:rPr lang="en-US" sz="1350" b="1" dirty="0">
                <a:solidFill>
                  <a:srgbClr val="E5D4B5"/>
                </a:solidFill>
                <a:latin typeface="Berlin Sans FB Demi" panose="020E0802020502020306" pitchFamily="34" charset="0"/>
              </a:rPr>
              <a:t>START</a:t>
            </a:r>
          </a:p>
        </p:txBody>
      </p:sp>
    </p:spTree>
    <p:custDataLst>
      <p:tags r:id="rId1"/>
    </p:custDataLst>
    <p:extLst>
      <p:ext uri="{BB962C8B-B14F-4D97-AF65-F5344CB8AC3E}">
        <p14:creationId xmlns:p14="http://schemas.microsoft.com/office/powerpoint/2010/main" val="1325191084"/>
      </p:ext>
    </p:extLst>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FF1CFE65-6868-4D70-909E-7D20E47CE2D3"/>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v\uFFFDW6{2CA004F4-1C73-4D60-91DC-24D16BD44B0C}&quot;,&quot;C:\\Users\\Admin\\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hiết bị số"/>
</p:tagLst>
</file>

<file path=ppt/tags/tag10.xml><?xml version="1.0" encoding="utf-8"?>
<p:tagLst xmlns:a="http://schemas.openxmlformats.org/drawingml/2006/main" xmlns:r="http://schemas.openxmlformats.org/officeDocument/2006/relationships" xmlns:p="http://schemas.openxmlformats.org/presentationml/2006/main">
  <p:tag name="GENSWF_SLIDE_UID" val="{B09BB314-8CC5-4254-B682-4F992875D531}:267"/>
</p:tagLst>
</file>

<file path=ppt/tags/tag11.xml><?xml version="1.0" encoding="utf-8"?>
<p:tagLst xmlns:a="http://schemas.openxmlformats.org/drawingml/2006/main" xmlns:r="http://schemas.openxmlformats.org/officeDocument/2006/relationships" xmlns:p="http://schemas.openxmlformats.org/presentationml/2006/main">
  <p:tag name="GENSWF_SLIDE_UID" val="{6D2D9F79-37C0-4904-B339-8AE46DAC2CA2}:268"/>
</p:tagLst>
</file>

<file path=ppt/tags/tag12.xml><?xml version="1.0" encoding="utf-8"?>
<p:tagLst xmlns:a="http://schemas.openxmlformats.org/drawingml/2006/main" xmlns:r="http://schemas.openxmlformats.org/officeDocument/2006/relationships" xmlns:p="http://schemas.openxmlformats.org/presentationml/2006/main">
  <p:tag name="GENSWF_SLIDE_UID" val="{C665EFC2-B943-4817-825A-DC2862D501E9}:269"/>
</p:tagLst>
</file>

<file path=ppt/tags/tag13.xml><?xml version="1.0" encoding="utf-8"?>
<p:tagLst xmlns:a="http://schemas.openxmlformats.org/drawingml/2006/main" xmlns:r="http://schemas.openxmlformats.org/officeDocument/2006/relationships" xmlns:p="http://schemas.openxmlformats.org/presentationml/2006/main">
  <p:tag name="GENSWF_SLIDE_UID" val="{94633600-D8FA-42CC-ACBD-2536522D547D}:270"/>
</p:tagLst>
</file>

<file path=ppt/tags/tag2.xml><?xml version="1.0" encoding="utf-8"?>
<p:tagLst xmlns:a="http://schemas.openxmlformats.org/drawingml/2006/main" xmlns:r="http://schemas.openxmlformats.org/officeDocument/2006/relationships" xmlns:p="http://schemas.openxmlformats.org/presentationml/2006/main">
  <p:tag name="GENSWF_SLIDE_UID" val="{D7DEF1D0-DC9C-4F9A-B324-6B041DAB2A47}:262"/>
</p:tagLst>
</file>

<file path=ppt/tags/tag3.xml><?xml version="1.0" encoding="utf-8"?>
<p:tagLst xmlns:a="http://schemas.openxmlformats.org/drawingml/2006/main" xmlns:r="http://schemas.openxmlformats.org/officeDocument/2006/relationships" xmlns:p="http://schemas.openxmlformats.org/presentationml/2006/main">
  <p:tag name="GENSWF_SLIDE_UID" val="{3BC7F167-B258-490B-9A60-98CA8EE9B67F}:264"/>
</p:tagLst>
</file>

<file path=ppt/tags/tag4.xml><?xml version="1.0" encoding="utf-8"?>
<p:tagLst xmlns:a="http://schemas.openxmlformats.org/drawingml/2006/main" xmlns:r="http://schemas.openxmlformats.org/officeDocument/2006/relationships" xmlns:p="http://schemas.openxmlformats.org/presentationml/2006/main">
  <p:tag name="GENSWF_SLIDE_UID" val="{DAC33EA2-8438-46AB-969B-BCF11449B08A}:265"/>
</p:tagLst>
</file>

<file path=ppt/tags/tag5.xml><?xml version="1.0" encoding="utf-8"?>
<p:tagLst xmlns:a="http://schemas.openxmlformats.org/drawingml/2006/main" xmlns:r="http://schemas.openxmlformats.org/officeDocument/2006/relationships" xmlns:p="http://schemas.openxmlformats.org/presentationml/2006/main">
  <p:tag name="GENSWF_SLIDE_UID" val="{64CDAE39-2DAA-4D1F-9C66-E0E3A00FDE36}:257"/>
</p:tagLst>
</file>

<file path=ppt/tags/tag6.xml><?xml version="1.0" encoding="utf-8"?>
<p:tagLst xmlns:a="http://schemas.openxmlformats.org/drawingml/2006/main" xmlns:r="http://schemas.openxmlformats.org/officeDocument/2006/relationships" xmlns:p="http://schemas.openxmlformats.org/presentationml/2006/main">
  <p:tag name="GENSWF_SLIDE_UID" val="{EF47C78C-D802-483C-BC75-E707700992FB}:256"/>
</p:tagLst>
</file>

<file path=ppt/tags/tag7.xml><?xml version="1.0" encoding="utf-8"?>
<p:tagLst xmlns:a="http://schemas.openxmlformats.org/drawingml/2006/main" xmlns:r="http://schemas.openxmlformats.org/officeDocument/2006/relationships" xmlns:p="http://schemas.openxmlformats.org/presentationml/2006/main">
  <p:tag name="GENSWF_SLIDE_UID" val="{CB93A34B-1916-4687-98F8-9C1E67923032}:258"/>
</p:tagLst>
</file>

<file path=ppt/tags/tag8.xml><?xml version="1.0" encoding="utf-8"?>
<p:tagLst xmlns:a="http://schemas.openxmlformats.org/drawingml/2006/main" xmlns:r="http://schemas.openxmlformats.org/officeDocument/2006/relationships" xmlns:p="http://schemas.openxmlformats.org/presentationml/2006/main">
  <p:tag name="GENSWF_SLIDE_UID" val="{6D4BBD80-74DA-43F5-82D2-3B2299C7689E}:259"/>
</p:tagLst>
</file>

<file path=ppt/tags/tag9.xml><?xml version="1.0" encoding="utf-8"?>
<p:tagLst xmlns:a="http://schemas.openxmlformats.org/drawingml/2006/main" xmlns:r="http://schemas.openxmlformats.org/officeDocument/2006/relationships" xmlns:p="http://schemas.openxmlformats.org/presentationml/2006/main">
  <p:tag name="GENSWF_SLIDE_UID" val="{FD298ACA-A522-4241-A793-D1191234349E}:26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433</TotalTime>
  <Words>433</Words>
  <Application>Microsoft Office PowerPoint</Application>
  <PresentationFormat>On-screen Show (16:9)</PresentationFormat>
  <Paragraphs>90</Paragraphs>
  <Slides>12</Slides>
  <Notes>5</Notes>
  <HiddenSlides>0</HiddenSlides>
  <MMClips>17</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12</vt:i4>
      </vt:variant>
    </vt:vector>
  </HeadingPairs>
  <TitlesOfParts>
    <vt:vector size="22" baseType="lpstr">
      <vt:lpstr>Calibri Light</vt:lpstr>
      <vt:lpstr>Comic Sans MS</vt:lpstr>
      <vt:lpstr>Times New Roman</vt:lpstr>
      <vt:lpstr>Berlin Sans FB Demi</vt:lpstr>
      <vt:lpstr>Calibri</vt:lpstr>
      <vt:lpstr>Arial</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Thiết bị số</dc:title>
  <dc:creator>vvxel</dc:creator>
  <cp:lastModifiedBy>Nhật Lệ lô</cp:lastModifiedBy>
  <cp:revision>64</cp:revision>
  <dcterms:created xsi:type="dcterms:W3CDTF">2018-01-16T19:21:40Z</dcterms:created>
  <dcterms:modified xsi:type="dcterms:W3CDTF">2025-09-23T10:04:35Z</dcterms:modified>
</cp:coreProperties>
</file>