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5" r:id="rId6"/>
    <p:sldId id="316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Ciel Cadena" panose="0200050300000002000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8034-667D-4DFF-A68B-01864F869C8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8EDA5-497A-4249-959B-0ABDEE48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B42C4-F4F8-4E2A-8DD9-11B02349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445" y="1560751"/>
            <a:ext cx="7754784" cy="19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3FB21-6DA4-49DB-867D-DFF941805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271" y="3150605"/>
            <a:ext cx="7145131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C0AF75-065F-4B56-901D-63EAD4513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9477" y="2305787"/>
            <a:ext cx="75779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F780B0-D2AF-4622-ACAE-CF5D5D82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832" y="1813420"/>
            <a:ext cx="6084335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6646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527593" y="762370"/>
              <a:ext cx="411330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237946" y="30333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464162" y="3058296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690427" y="5077673"/>
              <a:ext cx="12471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64544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6646" y="4831451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Cảm ơn các bạn đã giúp mình</a:t>
              </a:r>
              <a:b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</a:b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88</Words>
  <Application>Microsoft Office PowerPoint</Application>
  <PresentationFormat>Widescreen</PresentationFormat>
  <Paragraphs>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iCiel Cadena</vt:lpstr>
      <vt:lpstr>Calibri</vt:lpstr>
      <vt:lpstr>#9Slide03 BoosterNextFYBlack</vt:lpstr>
      <vt:lpstr>Arial</vt:lpstr>
      <vt:lpstr>#9Slide02 Noi dung dai</vt:lpstr>
      <vt:lpstr>#9Slide02 Tieu de dai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Nhật Lệ lô</cp:lastModifiedBy>
  <cp:revision>30</cp:revision>
  <dcterms:created xsi:type="dcterms:W3CDTF">2022-05-08T14:13:54Z</dcterms:created>
  <dcterms:modified xsi:type="dcterms:W3CDTF">2025-09-24T03:07:07Z</dcterms:modified>
</cp:coreProperties>
</file>