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8" r:id="rId2"/>
    <p:sldId id="265" r:id="rId3"/>
    <p:sldId id="286" r:id="rId4"/>
    <p:sldId id="296" r:id="rId5"/>
    <p:sldId id="299" r:id="rId6"/>
    <p:sldId id="322" r:id="rId7"/>
    <p:sldId id="300" r:id="rId8"/>
    <p:sldId id="323" r:id="rId9"/>
    <p:sldId id="301" r:id="rId10"/>
    <p:sldId id="269" r:id="rId11"/>
    <p:sldId id="324" r:id="rId12"/>
    <p:sldId id="302" r:id="rId13"/>
    <p:sldId id="304" r:id="rId14"/>
    <p:sldId id="303" r:id="rId15"/>
    <p:sldId id="305" r:id="rId16"/>
    <p:sldId id="306" r:id="rId17"/>
    <p:sldId id="307" r:id="rId18"/>
    <p:sldId id="325" r:id="rId19"/>
    <p:sldId id="271" r:id="rId20"/>
    <p:sldId id="310" r:id="rId21"/>
    <p:sldId id="311"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6D15AD-035E-462C-A42F-5F4A3C48D9F1}" type="datetimeFigureOut">
              <a:rPr lang="en-US" smtClean="0"/>
              <a:t>9/24/2025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980E4-22DD-401B-A2AA-4A8AE3A58636}" type="slidenum">
              <a:rPr lang="en-US" smtClean="0"/>
              <a:t>‹#›</a:t>
            </a:fld>
            <a:endParaRPr lang="en-US"/>
          </a:p>
        </p:txBody>
      </p:sp>
    </p:spTree>
    <p:extLst>
      <p:ext uri="{BB962C8B-B14F-4D97-AF65-F5344CB8AC3E}">
        <p14:creationId xmlns:p14="http://schemas.microsoft.com/office/powerpoint/2010/main" val="906727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961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0821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3049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85825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C8B1F-2F44-4C6D-B7D7-1C763FC143A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451430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19427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8465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3381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2025/9/24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5166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05545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2025/9/24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1787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2025/9/24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63852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2025/9/24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43535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31787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2025/9/24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430586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id="{F40E57A0-A60B-4BD0-A7BF-AD48DE2A7F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2025/9/24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D1DDAAB-2F96-42A6-8316-7703CCB9B4D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85950" y="157461"/>
            <a:ext cx="1533227" cy="1533227"/>
          </a:xfrm>
          <a:prstGeom prst="rect">
            <a:avLst/>
          </a:prstGeom>
        </p:spPr>
      </p:pic>
    </p:spTree>
    <p:extLst>
      <p:ext uri="{BB962C8B-B14F-4D97-AF65-F5344CB8AC3E}">
        <p14:creationId xmlns:p14="http://schemas.microsoft.com/office/powerpoint/2010/main" val="3157032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5.png"/><Relationship Id="rId7" Type="http://schemas.openxmlformats.org/officeDocument/2006/relationships/image" Target="../media/image41.emf"/><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42.emf"/><Relationship Id="rId5" Type="http://schemas.openxmlformats.org/officeDocument/2006/relationships/image" Target="../media/image36.png"/><Relationship Id="rId10" Type="http://schemas.openxmlformats.org/officeDocument/2006/relationships/image" Target="../media/image45.png"/><Relationship Id="rId4" Type="http://schemas.openxmlformats.org/officeDocument/2006/relationships/image" Target="../media/image17.emf"/><Relationship Id="rId9" Type="http://schemas.openxmlformats.org/officeDocument/2006/relationships/image" Target="../media/image44.sv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44.sv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43.png"/><Relationship Id="rId5" Type="http://schemas.openxmlformats.org/officeDocument/2006/relationships/image" Target="../media/image41.emf"/><Relationship Id="rId10" Type="http://schemas.openxmlformats.org/officeDocument/2006/relationships/image" Target="../media/image37.png"/><Relationship Id="rId4" Type="http://schemas.openxmlformats.org/officeDocument/2006/relationships/image" Target="../media/image42.emf"/><Relationship Id="rId9" Type="http://schemas.openxmlformats.org/officeDocument/2006/relationships/image" Target="../media/image17.emf"/></Relationships>
</file>

<file path=ppt/slides/_rels/slide1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42.emf"/><Relationship Id="rId7"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1.emf"/><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7.emf"/><Relationship Id="rId5" Type="http://schemas.openxmlformats.org/officeDocument/2006/relationships/image" Target="../media/image41.emf"/><Relationship Id="rId10" Type="http://schemas.openxmlformats.org/officeDocument/2006/relationships/image" Target="../media/image45.png"/><Relationship Id="rId4" Type="http://schemas.openxmlformats.org/officeDocument/2006/relationships/image" Target="../media/image42.emf"/><Relationship Id="rId9" Type="http://schemas.openxmlformats.org/officeDocument/2006/relationships/image" Target="../media/image44.sv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19.pn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microsoft.com/office/2007/relationships/hdphoto" Target="../media/hdphoto2.wdp"/><Relationship Id="rId4" Type="http://schemas.openxmlformats.org/officeDocument/2006/relationships/image" Target="../media/image19.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4.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hung"/>
          <p:cNvPicPr>
            <a:picLocks noChangeAspect="1"/>
          </p:cNvPicPr>
          <p:nvPr/>
        </p:nvPicPr>
        <p:blipFill rotWithShape="1">
          <a:blip r:embed="rId3" cstate="print">
            <a:extLst>
              <a:ext uri="{28A0092B-C50C-407E-A947-70E740481C1C}">
                <a14:useLocalDpi xmlns:a14="http://schemas.microsoft.com/office/drawing/2010/main" val="0"/>
              </a:ext>
            </a:extLst>
          </a:blip>
          <a:srcRect l="24062" t="14200" r="24063" b="15477"/>
          <a:stretch>
            <a:fillRect/>
          </a:stretch>
        </p:blipFill>
        <p:spPr>
          <a:xfrm>
            <a:off x="2484557" y="1109403"/>
            <a:ext cx="7556793" cy="4083733"/>
          </a:xfrm>
          <a:prstGeom prst="rect">
            <a:avLst/>
          </a:prstGeom>
        </p:spPr>
      </p:pic>
      <p:pic>
        <p:nvPicPr>
          <p:cNvPr id="8" name="Cá vo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6239" y="2266028"/>
            <a:ext cx="732754" cy="732754"/>
          </a:xfrm>
          <a:prstGeom prst="rect">
            <a:avLst/>
          </a:prstGeom>
        </p:spPr>
      </p:pic>
      <p:grpSp>
        <p:nvGrpSpPr>
          <p:cNvPr id="13" name="Group 12">
            <a:extLst>
              <a:ext uri="{FF2B5EF4-FFF2-40B4-BE49-F238E27FC236}">
                <a16:creationId xmlns:a16="http://schemas.microsoft.com/office/drawing/2014/main" id="{44033607-ABE0-49F3-9EB0-948F2B28451E}"/>
              </a:ext>
            </a:extLst>
          </p:cNvPr>
          <p:cNvGrpSpPr/>
          <p:nvPr/>
        </p:nvGrpSpPr>
        <p:grpSpPr>
          <a:xfrm>
            <a:off x="2866962" y="339913"/>
            <a:ext cx="6843940" cy="715765"/>
            <a:chOff x="2873170" y="343910"/>
            <a:chExt cx="4312010" cy="1280575"/>
          </a:xfrm>
        </p:grpSpPr>
        <p:sp>
          <p:nvSpPr>
            <p:cNvPr id="14" name="îṥḷíďê">
              <a:extLst>
                <a:ext uri="{FF2B5EF4-FFF2-40B4-BE49-F238E27FC236}">
                  <a16:creationId xmlns:a16="http://schemas.microsoft.com/office/drawing/2014/main" id="{B66ED036-63CF-4B1F-BBB4-5B4CF5F4DC4C}"/>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prstClr val="black"/>
                </a:solidFill>
                <a:effectLst/>
                <a:uLnTx/>
                <a:uFillTx/>
                <a:latin typeface="Arial" panose="020B0604020202020204"/>
                <a:ea typeface="黑体" panose="02010609060101010101" pitchFamily="49" charset="-122"/>
                <a:cs typeface="+mn-cs"/>
              </a:endParaRPr>
            </a:p>
          </p:txBody>
        </p:sp>
        <p:sp>
          <p:nvSpPr>
            <p:cNvPr id="15" name="Google Shape;5317;p41">
              <a:extLst>
                <a:ext uri="{FF2B5EF4-FFF2-40B4-BE49-F238E27FC236}">
                  <a16:creationId xmlns:a16="http://schemas.microsoft.com/office/drawing/2014/main" id="{DB0265AF-5285-494A-9A21-79A2541D9BB6}"/>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Gloria Hallelujah"/>
              </a:endParaRPr>
            </a:p>
          </p:txBody>
        </p:sp>
      </p:grpSp>
      <p:pic>
        <p:nvPicPr>
          <p:cNvPr id="9" name="Picture 8" descr="Logo&#10;&#10;Description automatically generated">
            <a:extLst>
              <a:ext uri="{FF2B5EF4-FFF2-40B4-BE49-F238E27FC236}">
                <a16:creationId xmlns:a16="http://schemas.microsoft.com/office/drawing/2014/main" id="{E55AD715-3022-4090-842D-672CA76C29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8954" y="1664864"/>
            <a:ext cx="2359956" cy="797169"/>
          </a:xfrm>
          <a:prstGeom prst="rect">
            <a:avLst/>
          </a:prstGeom>
        </p:spPr>
      </p:pic>
      <p:pic>
        <p:nvPicPr>
          <p:cNvPr id="4" name="Picture 3">
            <a:extLst>
              <a:ext uri="{FF2B5EF4-FFF2-40B4-BE49-F238E27FC236}">
                <a16:creationId xmlns:a16="http://schemas.microsoft.com/office/drawing/2014/main" id="{B73392A1-A607-4426-A493-3C69BA78D25F}"/>
              </a:ext>
            </a:extLst>
          </p:cNvPr>
          <p:cNvPicPr>
            <a:picLocks noChangeAspect="1"/>
          </p:cNvPicPr>
          <p:nvPr/>
        </p:nvPicPr>
        <p:blipFill>
          <a:blip r:embed="rId6"/>
          <a:stretch>
            <a:fillRect/>
          </a:stretch>
        </p:blipFill>
        <p:spPr>
          <a:xfrm>
            <a:off x="3540750" y="2432886"/>
            <a:ext cx="5182049" cy="1963082"/>
          </a:xfrm>
          <a:prstGeom prst="rect">
            <a:avLst/>
          </a:prstGeom>
        </p:spPr>
      </p:pic>
      <p:pic>
        <p:nvPicPr>
          <p:cNvPr id="6" name="Picture 5" descr="A picture containing text, headdress, helmet, vector graphics&#10;&#10;Description automatically generated">
            <a:extLst>
              <a:ext uri="{FF2B5EF4-FFF2-40B4-BE49-F238E27FC236}">
                <a16:creationId xmlns:a16="http://schemas.microsoft.com/office/drawing/2014/main" id="{E655F9FB-F350-4FE6-9200-FFFC21975D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07747" y="2462033"/>
            <a:ext cx="6858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869" y="848095"/>
            <a:ext cx="10266533" cy="5618965"/>
          </a:xfrm>
          <a:prstGeom prst="rect">
            <a:avLst/>
          </a:prstGeom>
        </p:spPr>
      </p:pic>
      <p:pic>
        <p:nvPicPr>
          <p:cNvPr id="6" name="Picture 5">
            <a:extLst>
              <a:ext uri="{FF2B5EF4-FFF2-40B4-BE49-F238E27FC236}">
                <a16:creationId xmlns:a16="http://schemas.microsoft.com/office/drawing/2014/main" id="{A2D12B83-A8E5-4518-9AF2-2063E2A56EF2}"/>
              </a:ext>
            </a:extLst>
          </p:cNvPr>
          <p:cNvPicPr>
            <a:picLocks noChangeAspect="1"/>
          </p:cNvPicPr>
          <p:nvPr/>
        </p:nvPicPr>
        <p:blipFill>
          <a:blip r:embed="rId4"/>
          <a:stretch>
            <a:fillRect/>
          </a:stretch>
        </p:blipFill>
        <p:spPr>
          <a:xfrm>
            <a:off x="607598" y="273956"/>
            <a:ext cx="3749901" cy="989481"/>
          </a:xfrm>
          <a:prstGeom prst="rect">
            <a:avLst/>
          </a:prstGeom>
        </p:spPr>
      </p:pic>
      <p:pic>
        <p:nvPicPr>
          <p:cNvPr id="7" name="Picture 6">
            <a:extLst>
              <a:ext uri="{FF2B5EF4-FFF2-40B4-BE49-F238E27FC236}">
                <a16:creationId xmlns:a16="http://schemas.microsoft.com/office/drawing/2014/main" id="{E8D24A81-A1C0-48B8-8C67-CCC15348B1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2548" y="3261138"/>
            <a:ext cx="688813" cy="792878"/>
          </a:xfrm>
          <a:prstGeom prst="rect">
            <a:avLst/>
          </a:prstGeom>
        </p:spPr>
      </p:pic>
      <p:sp>
        <p:nvSpPr>
          <p:cNvPr id="2" name="TextBox 1">
            <a:extLst>
              <a:ext uri="{FF2B5EF4-FFF2-40B4-BE49-F238E27FC236}">
                <a16:creationId xmlns:a16="http://schemas.microsoft.com/office/drawing/2014/main" id="{E3A480D9-72FE-417E-9D7D-B5EFED1BF8B5}"/>
              </a:ext>
            </a:extLst>
          </p:cNvPr>
          <p:cNvSpPr txBox="1"/>
          <p:nvPr/>
        </p:nvSpPr>
        <p:spPr>
          <a:xfrm>
            <a:off x="3028949" y="3091335"/>
            <a:ext cx="4684229" cy="180126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Nhật</a:t>
            </a:r>
            <a:r>
              <a:rPr kumimoji="0" lang="en-US" sz="3200" b="0"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ký</a:t>
            </a:r>
            <a:r>
              <a:rPr kumimoji="0" lang="en-US" sz="3200" b="0"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tập</a:t>
            </a:r>
            <a:r>
              <a:rPr kumimoji="0" lang="en-US" sz="3200" b="0"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bơi</a:t>
            </a:r>
            <a:r>
              <a:rPr kumimoji="0" lang="en-US" sz="32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chưa</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4" fill="hold" nodeType="withEffect" p14:presetBounceEnd="8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80000">
                                          <p:cBhvr additive="base">
                                            <p:cTn id="10" dur="5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425" y="848095"/>
            <a:ext cx="11887200" cy="5618965"/>
          </a:xfrm>
          <a:prstGeom prst="rect">
            <a:avLst/>
          </a:prstGeom>
        </p:spPr>
      </p:pic>
      <p:pic>
        <p:nvPicPr>
          <p:cNvPr id="6" name="Picture 5">
            <a:extLst>
              <a:ext uri="{FF2B5EF4-FFF2-40B4-BE49-F238E27FC236}">
                <a16:creationId xmlns:a16="http://schemas.microsoft.com/office/drawing/2014/main" id="{A2D12B83-A8E5-4518-9AF2-2063E2A56EF2}"/>
              </a:ext>
            </a:extLst>
          </p:cNvPr>
          <p:cNvPicPr>
            <a:picLocks noChangeAspect="1"/>
          </p:cNvPicPr>
          <p:nvPr/>
        </p:nvPicPr>
        <p:blipFill>
          <a:blip r:embed="rId4"/>
          <a:stretch>
            <a:fillRect/>
          </a:stretch>
        </p:blipFill>
        <p:spPr>
          <a:xfrm>
            <a:off x="607598" y="273956"/>
            <a:ext cx="3749901" cy="989481"/>
          </a:xfrm>
          <a:prstGeom prst="rect">
            <a:avLst/>
          </a:prstGeom>
        </p:spPr>
      </p:pic>
      <p:pic>
        <p:nvPicPr>
          <p:cNvPr id="7" name="Picture 6">
            <a:extLst>
              <a:ext uri="{FF2B5EF4-FFF2-40B4-BE49-F238E27FC236}">
                <a16:creationId xmlns:a16="http://schemas.microsoft.com/office/drawing/2014/main" id="{E8D24A81-A1C0-48B8-8C67-CCC15348B1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8141" y="3332736"/>
            <a:ext cx="688813" cy="792878"/>
          </a:xfrm>
          <a:prstGeom prst="rect">
            <a:avLst/>
          </a:prstGeom>
        </p:spPr>
      </p:pic>
      <p:sp>
        <p:nvSpPr>
          <p:cNvPr id="2" name="TextBox 1">
            <a:extLst>
              <a:ext uri="{FF2B5EF4-FFF2-40B4-BE49-F238E27FC236}">
                <a16:creationId xmlns:a16="http://schemas.microsoft.com/office/drawing/2014/main" id="{E3A480D9-72FE-417E-9D7D-B5EFED1BF8B5}"/>
              </a:ext>
            </a:extLst>
          </p:cNvPr>
          <p:cNvSpPr txBox="1"/>
          <p:nvPr/>
        </p:nvSpPr>
        <p:spPr>
          <a:xfrm>
            <a:off x="1309706" y="3419475"/>
            <a:ext cx="4684229" cy="61940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Phấn</a:t>
            </a:r>
            <a:r>
              <a:rPr kumimoji="0" lang="en-US" sz="32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khích</a:t>
            </a:r>
            <a:r>
              <a:rPr kumimoji="0" lang="en-US" sz="32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3274830F-20FA-494A-94FA-2E4943802424}"/>
              </a:ext>
            </a:extLst>
          </p:cNvPr>
          <p:cNvSpPr txBox="1"/>
          <p:nvPr/>
        </p:nvSpPr>
        <p:spPr>
          <a:xfrm>
            <a:off x="4623050" y="3454100"/>
            <a:ext cx="4684229" cy="584775"/>
          </a:xfrm>
          <a:prstGeom prst="rect">
            <a:avLst/>
          </a:prstGeom>
          <a:noFill/>
        </p:spPr>
        <p:txBody>
          <a:bodyPr wrap="square" rtlCol="0">
            <a:spAutoFit/>
          </a:bodyPr>
          <a:lstStyle/>
          <a:p>
            <a:r>
              <a:rPr lang="en-US" sz="3200" dirty="0" err="1">
                <a:latin typeface="Arial-Rounded" panose="020B0500000000000000" pitchFamily="34" charset="0"/>
                <a:ea typeface="Arial-Rounded" panose="020B0500000000000000" pitchFamily="34" charset="0"/>
                <a:cs typeface="Arial-Rounded" panose="020B0500000000000000" pitchFamily="34" charset="0"/>
              </a:rPr>
              <a:t>Phấn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khởi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hào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hứng</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2833177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4" fill="hold" nodeType="withEffect" p14:presetBounceEnd="80000">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14:bounceEnd="80000">
                                          <p:cBhvr additive="base">
                                            <p:cTn id="10" dur="5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18919C2-2D83-486C-9384-71F43DE6F791}"/>
              </a:ext>
            </a:extLst>
          </p:cNvPr>
          <p:cNvSpPr/>
          <p:nvPr/>
        </p:nvSpPr>
        <p:spPr>
          <a:xfrm>
            <a:off x="254619" y="517566"/>
            <a:ext cx="11753877" cy="6097838"/>
          </a:xfrm>
          <a:prstGeom prst="roundRect">
            <a:avLst>
              <a:gd name="adj" fmla="val 9932"/>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2"/>
          <a:stretch>
            <a:fillRect/>
          </a:stretch>
        </p:blipFill>
        <p:spPr>
          <a:xfrm>
            <a:off x="541444" y="586115"/>
            <a:ext cx="3005588" cy="798645"/>
          </a:xfrm>
          <a:prstGeom prst="rect">
            <a:avLst/>
          </a:prstGeom>
        </p:spPr>
      </p:pic>
      <p:sp>
        <p:nvSpPr>
          <p:cNvPr id="9" name="TextBox 8">
            <a:extLst>
              <a:ext uri="{FF2B5EF4-FFF2-40B4-BE49-F238E27FC236}">
                <a16:creationId xmlns:a16="http://schemas.microsoft.com/office/drawing/2014/main" id="{688CAC1D-AC00-4BC5-A4CC-219732198D95}"/>
              </a:ext>
            </a:extLst>
          </p:cNvPr>
          <p:cNvSpPr txBox="1"/>
          <p:nvPr/>
        </p:nvSpPr>
        <p:spPr>
          <a:xfrm>
            <a:off x="1456371" y="1869955"/>
            <a:ext cx="9779775" cy="523220"/>
          </a:xfrm>
          <a:prstGeom prst="rect">
            <a:avLst/>
          </a:prstGeom>
          <a:noFill/>
        </p:spPr>
        <p:txBody>
          <a:bodyPr wrap="square" rtlCol="0">
            <a:spAutoFit/>
          </a:bodyPr>
          <a:lstStyle/>
          <a:p>
            <a:pPr lvl="0">
              <a:defRPr/>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 nhỏ đến bể bơi với ai? Bạn ấy được chuẩn bị những gì?</a:t>
            </a:r>
          </a:p>
        </p:txBody>
      </p:sp>
      <p:sp>
        <p:nvSpPr>
          <p:cNvPr id="10" name="TextBox 9">
            <a:extLst>
              <a:ext uri="{FF2B5EF4-FFF2-40B4-BE49-F238E27FC236}">
                <a16:creationId xmlns:a16="http://schemas.microsoft.com/office/drawing/2014/main" id="{3A9543C5-4A2B-40C4-968C-76B39D40A24E}"/>
              </a:ext>
            </a:extLst>
          </p:cNvPr>
          <p:cNvSpPr txBox="1"/>
          <p:nvPr/>
        </p:nvSpPr>
        <p:spPr>
          <a:xfrm>
            <a:off x="1455979" y="2744971"/>
            <a:ext cx="10481402" cy="523220"/>
          </a:xfrm>
          <a:prstGeom prst="rect">
            <a:avLst/>
          </a:prstGeom>
          <a:noFill/>
        </p:spPr>
        <p:txBody>
          <a:bodyPr wrap="square" rtlCol="0">
            <a:spAutoFit/>
          </a:bodyPr>
          <a:lstStyle/>
          <a:p>
            <a:pPr lvl="0">
              <a:defRPr/>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 nhỏ cảm thấy thế nào trong ngày đầu đến bể bơi?</a:t>
            </a:r>
          </a:p>
        </p:txBody>
      </p:sp>
      <p:sp>
        <p:nvSpPr>
          <p:cNvPr id="11" name="TextBox 10">
            <a:extLst>
              <a:ext uri="{FF2B5EF4-FFF2-40B4-BE49-F238E27FC236}">
                <a16:creationId xmlns:a16="http://schemas.microsoft.com/office/drawing/2014/main" id="{5BF6E1E6-ECCD-4B6B-A14C-6C4A99ECE50C}"/>
              </a:ext>
            </a:extLst>
          </p:cNvPr>
          <p:cNvSpPr txBox="1"/>
          <p:nvPr/>
        </p:nvSpPr>
        <p:spPr>
          <a:xfrm>
            <a:off x="1455979" y="3627653"/>
            <a:ext cx="10337849" cy="523220"/>
          </a:xfrm>
          <a:prstGeom prst="rect">
            <a:avLst/>
          </a:prstGeom>
          <a:noFill/>
        </p:spPr>
        <p:txBody>
          <a:bodyPr wrap="square" rtlCol="0">
            <a:spAutoFit/>
          </a:bodyPr>
          <a:lstStyle/>
          <a:p>
            <a:pPr lvl="0">
              <a:defRPr/>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Kể lại việc học bơi của bạn ấy.</a:t>
            </a:r>
          </a:p>
        </p:txBody>
      </p:sp>
      <p:sp>
        <p:nvSpPr>
          <p:cNvPr id="12" name="TextBox 11">
            <a:extLst>
              <a:ext uri="{FF2B5EF4-FFF2-40B4-BE49-F238E27FC236}">
                <a16:creationId xmlns:a16="http://schemas.microsoft.com/office/drawing/2014/main" id="{4B9C1411-E196-4442-A8A3-053E4C1CE39F}"/>
              </a:ext>
            </a:extLst>
          </p:cNvPr>
          <p:cNvSpPr txBox="1"/>
          <p:nvPr/>
        </p:nvSpPr>
        <p:spPr>
          <a:xfrm>
            <a:off x="1455979" y="4500305"/>
            <a:ext cx="7879314" cy="523220"/>
          </a:xfrm>
          <a:prstGeom prst="rect">
            <a:avLst/>
          </a:prstGeom>
          <a:noFill/>
        </p:spPr>
        <p:txBody>
          <a:bodyPr wrap="square" rtlCol="0">
            <a:spAutoFit/>
          </a:bodyPr>
          <a:lstStyle/>
          <a:p>
            <a:pPr lvl="0">
              <a:defRPr/>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Bạn nhỏ nhận ra điều gì thú vị khi biết bơi?</a:t>
            </a:r>
          </a:p>
        </p:txBody>
      </p:sp>
      <p:grpSp>
        <p:nvGrpSpPr>
          <p:cNvPr id="17" name="Group 16">
            <a:extLst>
              <a:ext uri="{FF2B5EF4-FFF2-40B4-BE49-F238E27FC236}">
                <a16:creationId xmlns:a16="http://schemas.microsoft.com/office/drawing/2014/main" id="{CD73C734-6A89-4264-ADA7-67A231F8CD66}"/>
              </a:ext>
            </a:extLst>
          </p:cNvPr>
          <p:cNvGrpSpPr/>
          <p:nvPr/>
        </p:nvGrpSpPr>
        <p:grpSpPr>
          <a:xfrm>
            <a:off x="541444" y="1682160"/>
            <a:ext cx="791075" cy="718426"/>
            <a:chOff x="612559" y="1116397"/>
            <a:chExt cx="791075" cy="718426"/>
          </a:xfrm>
        </p:grpSpPr>
        <p:pic>
          <p:nvPicPr>
            <p:cNvPr id="13" name="图片 12">
              <a:extLst>
                <a:ext uri="{FF2B5EF4-FFF2-40B4-BE49-F238E27FC236}">
                  <a16:creationId xmlns:a16="http://schemas.microsoft.com/office/drawing/2014/main" id="{D6EB6CC9-E82D-4163-B24A-9653292CD0D7}"/>
                </a:ext>
              </a:extLst>
            </p:cNvPr>
            <p:cNvPicPr>
              <a:picLocks noChangeAspect="1"/>
            </p:cNvPicPr>
            <p:nvPr/>
          </p:nvPicPr>
          <p:blipFill>
            <a:blip r:embed="rId3"/>
            <a:stretch>
              <a:fillRect/>
            </a:stretch>
          </p:blipFill>
          <p:spPr>
            <a:xfrm>
              <a:off x="736411" y="1116397"/>
              <a:ext cx="667223" cy="698995"/>
            </a:xfrm>
            <a:prstGeom prst="rect">
              <a:avLst/>
            </a:prstGeom>
          </p:spPr>
        </p:pic>
        <p:pic>
          <p:nvPicPr>
            <p:cNvPr id="5" name="Picture 4">
              <a:extLst>
                <a:ext uri="{FF2B5EF4-FFF2-40B4-BE49-F238E27FC236}">
                  <a16:creationId xmlns:a16="http://schemas.microsoft.com/office/drawing/2014/main" id="{53EE5915-7FA4-4F1F-9C10-267659090085}"/>
                </a:ext>
              </a:extLst>
            </p:cNvPr>
            <p:cNvPicPr>
              <a:picLocks noChangeAspect="1"/>
            </p:cNvPicPr>
            <p:nvPr/>
          </p:nvPicPr>
          <p:blipFill>
            <a:blip r:embed="rId4"/>
            <a:stretch>
              <a:fillRect/>
            </a:stretch>
          </p:blipFill>
          <p:spPr>
            <a:xfrm>
              <a:off x="612559" y="1338971"/>
              <a:ext cx="379735" cy="495852"/>
            </a:xfrm>
            <a:prstGeom prst="rect">
              <a:avLst/>
            </a:prstGeom>
          </p:spPr>
        </p:pic>
      </p:grpSp>
      <p:grpSp>
        <p:nvGrpSpPr>
          <p:cNvPr id="18" name="Group 17">
            <a:extLst>
              <a:ext uri="{FF2B5EF4-FFF2-40B4-BE49-F238E27FC236}">
                <a16:creationId xmlns:a16="http://schemas.microsoft.com/office/drawing/2014/main" id="{A9E2ED2A-04E4-4D20-AFAE-AD638CE09E99}"/>
              </a:ext>
            </a:extLst>
          </p:cNvPr>
          <p:cNvGrpSpPr/>
          <p:nvPr/>
        </p:nvGrpSpPr>
        <p:grpSpPr>
          <a:xfrm>
            <a:off x="505806" y="2571068"/>
            <a:ext cx="828387" cy="737953"/>
            <a:chOff x="1833014" y="2061054"/>
            <a:chExt cx="828387" cy="737953"/>
          </a:xfrm>
        </p:grpSpPr>
        <p:pic>
          <p:nvPicPr>
            <p:cNvPr id="14" name="图片 12">
              <a:extLst>
                <a:ext uri="{FF2B5EF4-FFF2-40B4-BE49-F238E27FC236}">
                  <a16:creationId xmlns:a16="http://schemas.microsoft.com/office/drawing/2014/main" id="{D340B9FC-58FE-49DA-A229-B90647C17499}"/>
                </a:ext>
              </a:extLst>
            </p:cNvPr>
            <p:cNvPicPr>
              <a:picLocks noChangeAspect="1"/>
            </p:cNvPicPr>
            <p:nvPr/>
          </p:nvPicPr>
          <p:blipFill>
            <a:blip r:embed="rId3"/>
            <a:stretch>
              <a:fillRect/>
            </a:stretch>
          </p:blipFill>
          <p:spPr>
            <a:xfrm>
              <a:off x="1994178" y="2061054"/>
              <a:ext cx="667223" cy="698995"/>
            </a:xfrm>
            <a:prstGeom prst="rect">
              <a:avLst/>
            </a:prstGeom>
          </p:spPr>
        </p:pic>
        <p:pic>
          <p:nvPicPr>
            <p:cNvPr id="6" name="Picture 5">
              <a:extLst>
                <a:ext uri="{FF2B5EF4-FFF2-40B4-BE49-F238E27FC236}">
                  <a16:creationId xmlns:a16="http://schemas.microsoft.com/office/drawing/2014/main" id="{6A1C540B-ECAF-4FC5-8EF6-D1C3A1BACE5C}"/>
                </a:ext>
              </a:extLst>
            </p:cNvPr>
            <p:cNvPicPr>
              <a:picLocks noChangeAspect="1"/>
            </p:cNvPicPr>
            <p:nvPr/>
          </p:nvPicPr>
          <p:blipFill>
            <a:blip r:embed="rId5"/>
            <a:stretch>
              <a:fillRect/>
            </a:stretch>
          </p:blipFill>
          <p:spPr>
            <a:xfrm>
              <a:off x="1833014" y="2326856"/>
              <a:ext cx="394456" cy="472151"/>
            </a:xfrm>
            <a:prstGeom prst="rect">
              <a:avLst/>
            </a:prstGeom>
          </p:spPr>
        </p:pic>
      </p:grpSp>
      <p:grpSp>
        <p:nvGrpSpPr>
          <p:cNvPr id="19" name="Group 18">
            <a:extLst>
              <a:ext uri="{FF2B5EF4-FFF2-40B4-BE49-F238E27FC236}">
                <a16:creationId xmlns:a16="http://schemas.microsoft.com/office/drawing/2014/main" id="{957BB5E0-D6A1-49DB-9250-E165F4AA5A04}"/>
              </a:ext>
            </a:extLst>
          </p:cNvPr>
          <p:cNvGrpSpPr/>
          <p:nvPr/>
        </p:nvGrpSpPr>
        <p:grpSpPr>
          <a:xfrm>
            <a:off x="497115" y="3384690"/>
            <a:ext cx="782445" cy="749475"/>
            <a:chOff x="1778637" y="2799007"/>
            <a:chExt cx="782445" cy="749475"/>
          </a:xfrm>
        </p:grpSpPr>
        <p:pic>
          <p:nvPicPr>
            <p:cNvPr id="16" name="图片 12">
              <a:extLst>
                <a:ext uri="{FF2B5EF4-FFF2-40B4-BE49-F238E27FC236}">
                  <a16:creationId xmlns:a16="http://schemas.microsoft.com/office/drawing/2014/main" id="{F43B43C7-7DAD-4233-81C0-A65B84D5C092}"/>
                </a:ext>
              </a:extLst>
            </p:cNvPr>
            <p:cNvPicPr>
              <a:picLocks noChangeAspect="1"/>
            </p:cNvPicPr>
            <p:nvPr/>
          </p:nvPicPr>
          <p:blipFill>
            <a:blip r:embed="rId3"/>
            <a:stretch>
              <a:fillRect/>
            </a:stretch>
          </p:blipFill>
          <p:spPr>
            <a:xfrm>
              <a:off x="1893859" y="2799007"/>
              <a:ext cx="667223" cy="698995"/>
            </a:xfrm>
            <a:prstGeom prst="rect">
              <a:avLst/>
            </a:prstGeom>
          </p:spPr>
        </p:pic>
        <p:pic>
          <p:nvPicPr>
            <p:cNvPr id="7" name="Picture 6">
              <a:extLst>
                <a:ext uri="{FF2B5EF4-FFF2-40B4-BE49-F238E27FC236}">
                  <a16:creationId xmlns:a16="http://schemas.microsoft.com/office/drawing/2014/main" id="{FF260E2D-6C3B-4947-9D41-36F6A7F73A8E}"/>
                </a:ext>
              </a:extLst>
            </p:cNvPr>
            <p:cNvPicPr>
              <a:picLocks noChangeAspect="1"/>
            </p:cNvPicPr>
            <p:nvPr/>
          </p:nvPicPr>
          <p:blipFill>
            <a:blip r:embed="rId6"/>
            <a:stretch>
              <a:fillRect/>
            </a:stretch>
          </p:blipFill>
          <p:spPr>
            <a:xfrm>
              <a:off x="1778637" y="3025261"/>
              <a:ext cx="431081" cy="523221"/>
            </a:xfrm>
            <a:prstGeom prst="rect">
              <a:avLst/>
            </a:prstGeom>
          </p:spPr>
        </p:pic>
      </p:grpSp>
      <p:grpSp>
        <p:nvGrpSpPr>
          <p:cNvPr id="20" name="Group 19">
            <a:extLst>
              <a:ext uri="{FF2B5EF4-FFF2-40B4-BE49-F238E27FC236}">
                <a16:creationId xmlns:a16="http://schemas.microsoft.com/office/drawing/2014/main" id="{29D8E584-10C5-491D-AA06-273F28DE8BEA}"/>
              </a:ext>
            </a:extLst>
          </p:cNvPr>
          <p:cNvGrpSpPr/>
          <p:nvPr/>
        </p:nvGrpSpPr>
        <p:grpSpPr>
          <a:xfrm>
            <a:off x="493135" y="4328195"/>
            <a:ext cx="803492" cy="772156"/>
            <a:chOff x="2254348" y="2498439"/>
            <a:chExt cx="803492" cy="772156"/>
          </a:xfrm>
        </p:grpSpPr>
        <p:pic>
          <p:nvPicPr>
            <p:cNvPr id="15" name="图片 12">
              <a:extLst>
                <a:ext uri="{FF2B5EF4-FFF2-40B4-BE49-F238E27FC236}">
                  <a16:creationId xmlns:a16="http://schemas.microsoft.com/office/drawing/2014/main" id="{EAFEADA6-B1BC-457C-BFE7-4F67FC7EE5E5}"/>
                </a:ext>
              </a:extLst>
            </p:cNvPr>
            <p:cNvPicPr>
              <a:picLocks noChangeAspect="1"/>
            </p:cNvPicPr>
            <p:nvPr/>
          </p:nvPicPr>
          <p:blipFill>
            <a:blip r:embed="rId3"/>
            <a:stretch>
              <a:fillRect/>
            </a:stretch>
          </p:blipFill>
          <p:spPr>
            <a:xfrm>
              <a:off x="2390617" y="2498439"/>
              <a:ext cx="667223" cy="698995"/>
            </a:xfrm>
            <a:prstGeom prst="rect">
              <a:avLst/>
            </a:prstGeom>
          </p:spPr>
        </p:pic>
        <p:pic>
          <p:nvPicPr>
            <p:cNvPr id="8" name="Picture 7">
              <a:extLst>
                <a:ext uri="{FF2B5EF4-FFF2-40B4-BE49-F238E27FC236}">
                  <a16:creationId xmlns:a16="http://schemas.microsoft.com/office/drawing/2014/main" id="{56560224-5A22-4D15-A55C-8D857809B22D}"/>
                </a:ext>
              </a:extLst>
            </p:cNvPr>
            <p:cNvPicPr>
              <a:picLocks noChangeAspect="1"/>
            </p:cNvPicPr>
            <p:nvPr/>
          </p:nvPicPr>
          <p:blipFill>
            <a:blip r:embed="rId7"/>
            <a:stretch>
              <a:fillRect/>
            </a:stretch>
          </p:blipFill>
          <p:spPr>
            <a:xfrm>
              <a:off x="2254348" y="2747374"/>
              <a:ext cx="437122" cy="523221"/>
            </a:xfrm>
            <a:prstGeom prst="rect">
              <a:avLst/>
            </a:prstGeom>
          </p:spPr>
        </p:pic>
      </p:grpSp>
      <p:sp>
        <p:nvSpPr>
          <p:cNvPr id="21" name="TextBox 20">
            <a:extLst>
              <a:ext uri="{FF2B5EF4-FFF2-40B4-BE49-F238E27FC236}">
                <a16:creationId xmlns:a16="http://schemas.microsoft.com/office/drawing/2014/main" id="{5FF8732C-9AAC-44D2-80E1-6F89C0D2C9E6}"/>
              </a:ext>
            </a:extLst>
          </p:cNvPr>
          <p:cNvSpPr txBox="1"/>
          <p:nvPr/>
        </p:nvSpPr>
        <p:spPr>
          <a:xfrm>
            <a:off x="1504288" y="5433386"/>
            <a:ext cx="7879314" cy="523220"/>
          </a:xfrm>
          <a:prstGeom prst="rect">
            <a:avLst/>
          </a:prstGeom>
          <a:noFill/>
        </p:spPr>
        <p:txBody>
          <a:bodyPr wrap="square" rtlCol="0">
            <a:spAutoFit/>
          </a:bodyPr>
          <a:lstStyle/>
          <a:p>
            <a:pPr lvl="0">
              <a:defRPr/>
            </a:pPr>
            <a:r>
              <a:rPr lang="vi-VN" sz="28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Theo em, việc học bơi dễ hay khó? Vì sao?</a:t>
            </a:r>
          </a:p>
        </p:txBody>
      </p:sp>
      <p:grpSp>
        <p:nvGrpSpPr>
          <p:cNvPr id="22" name="Group 21">
            <a:extLst>
              <a:ext uri="{FF2B5EF4-FFF2-40B4-BE49-F238E27FC236}">
                <a16:creationId xmlns:a16="http://schemas.microsoft.com/office/drawing/2014/main" id="{35DFDB29-E23C-40B4-B979-E7FA1A9179C3}"/>
              </a:ext>
            </a:extLst>
          </p:cNvPr>
          <p:cNvGrpSpPr/>
          <p:nvPr/>
        </p:nvGrpSpPr>
        <p:grpSpPr>
          <a:xfrm>
            <a:off x="541444" y="5261276"/>
            <a:ext cx="803492" cy="772156"/>
            <a:chOff x="2254348" y="2498439"/>
            <a:chExt cx="803492" cy="772156"/>
          </a:xfrm>
        </p:grpSpPr>
        <p:pic>
          <p:nvPicPr>
            <p:cNvPr id="23" name="图片 12">
              <a:extLst>
                <a:ext uri="{FF2B5EF4-FFF2-40B4-BE49-F238E27FC236}">
                  <a16:creationId xmlns:a16="http://schemas.microsoft.com/office/drawing/2014/main" id="{BD635841-D5A2-4367-A53F-F5F05597C849}"/>
                </a:ext>
              </a:extLst>
            </p:cNvPr>
            <p:cNvPicPr>
              <a:picLocks noChangeAspect="1"/>
            </p:cNvPicPr>
            <p:nvPr/>
          </p:nvPicPr>
          <p:blipFill>
            <a:blip r:embed="rId3"/>
            <a:stretch>
              <a:fillRect/>
            </a:stretch>
          </p:blipFill>
          <p:spPr>
            <a:xfrm>
              <a:off x="2390617" y="2498439"/>
              <a:ext cx="667223" cy="698995"/>
            </a:xfrm>
            <a:prstGeom prst="rect">
              <a:avLst/>
            </a:prstGeom>
          </p:spPr>
        </p:pic>
        <p:pic>
          <p:nvPicPr>
            <p:cNvPr id="24" name="Picture 23">
              <a:extLst>
                <a:ext uri="{FF2B5EF4-FFF2-40B4-BE49-F238E27FC236}">
                  <a16:creationId xmlns:a16="http://schemas.microsoft.com/office/drawing/2014/main" id="{9E8107C2-0EDC-4255-B715-ADD049F9C6B8}"/>
                </a:ext>
              </a:extLst>
            </p:cNvPr>
            <p:cNvPicPr>
              <a:picLocks noChangeAspect="1"/>
            </p:cNvPicPr>
            <p:nvPr/>
          </p:nvPicPr>
          <p:blipFill>
            <a:blip r:embed="rId7"/>
            <a:stretch>
              <a:fillRect/>
            </a:stretch>
          </p:blipFill>
          <p:spPr>
            <a:xfrm>
              <a:off x="2254348" y="2747374"/>
              <a:ext cx="437122" cy="523221"/>
            </a:xfrm>
            <a:prstGeom prst="rect">
              <a:avLst/>
            </a:prstGeom>
          </p:spPr>
        </p:pic>
      </p:grpSp>
      <p:sp>
        <p:nvSpPr>
          <p:cNvPr id="2" name="Rectangle: Rounded Corners 1">
            <a:extLst>
              <a:ext uri="{FF2B5EF4-FFF2-40B4-BE49-F238E27FC236}">
                <a16:creationId xmlns:a16="http://schemas.microsoft.com/office/drawing/2014/main" id="{508C046D-860D-41CB-B2B5-145E36D346AA}"/>
              </a:ext>
            </a:extLst>
          </p:cNvPr>
          <p:cNvSpPr/>
          <p:nvPr/>
        </p:nvSpPr>
        <p:spPr>
          <a:xfrm>
            <a:off x="642522" y="5610773"/>
            <a:ext cx="234966" cy="200975"/>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accent2"/>
                </a:solidFill>
                <a:latin typeface="Arial-Rounded" panose="020B0500000000000000" pitchFamily="34" charset="0"/>
                <a:ea typeface="Arial-Rounded" panose="020B0500000000000000" pitchFamily="34" charset="0"/>
                <a:cs typeface="Arial-Rounded" panose="020B0500000000000000" pitchFamily="34" charset="0"/>
              </a:rPr>
              <a:t>5</a:t>
            </a:r>
          </a:p>
        </p:txBody>
      </p:sp>
    </p:spTree>
    <p:extLst>
      <p:ext uri="{BB962C8B-B14F-4D97-AF65-F5344CB8AC3E}">
        <p14:creationId xmlns:p14="http://schemas.microsoft.com/office/powerpoint/2010/main" val="33766171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8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80000">
                                          <p:cBhvr additive="base">
                                            <p:cTn id="12" dur="500" fill="hold"/>
                                            <p:tgtEl>
                                              <p:spTgt spid="9"/>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14:presetBounceEnd="80000">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14:bounceEnd="80000">
                                          <p:cBhvr additive="base">
                                            <p:cTn id="16" dur="500" fill="hold"/>
                                            <p:tgtEl>
                                              <p:spTgt spid="10"/>
                                            </p:tgtEl>
                                            <p:attrNameLst>
                                              <p:attrName>ppt_x</p:attrName>
                                            </p:attrNameLst>
                                          </p:cBhvr>
                                          <p:tavLst>
                                            <p:tav tm="0">
                                              <p:val>
                                                <p:strVal val="0-#ppt_w/2"/>
                                              </p:val>
                                            </p:tav>
                                            <p:tav tm="100000">
                                              <p:val>
                                                <p:strVal val="#ppt_x"/>
                                              </p:val>
                                            </p:tav>
                                          </p:tavLst>
                                        </p:anim>
                                        <p:anim calcmode="lin" valueType="num" p14:bounceEnd="80000">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14:presetBounceEnd="8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80000">
                                          <p:cBhvr additive="base">
                                            <p:cTn id="20" dur="500" fill="hold"/>
                                            <p:tgtEl>
                                              <p:spTgt spid="11"/>
                                            </p:tgtEl>
                                            <p:attrNameLst>
                                              <p:attrName>ppt_x</p:attrName>
                                            </p:attrNameLst>
                                          </p:cBhvr>
                                          <p:tavLst>
                                            <p:tav tm="0">
                                              <p:val>
                                                <p:strVal val="0-#ppt_w/2"/>
                                              </p:val>
                                            </p:tav>
                                            <p:tav tm="100000">
                                              <p:val>
                                                <p:strVal val="#ppt_x"/>
                                              </p:val>
                                            </p:tav>
                                          </p:tavLst>
                                        </p:anim>
                                        <p:anim calcmode="lin" valueType="num" p14:bounceEnd="80000">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14:presetBounceEnd="8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80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80000">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14:presetBounceEnd="80000">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14:bounceEnd="80000">
                                          <p:cBhvr additive="base">
                                            <p:cTn id="28" dur="500" fill="hold"/>
                                            <p:tgtEl>
                                              <p:spTgt spid="17"/>
                                            </p:tgtEl>
                                            <p:attrNameLst>
                                              <p:attrName>ppt_x</p:attrName>
                                            </p:attrNameLst>
                                          </p:cBhvr>
                                          <p:tavLst>
                                            <p:tav tm="0">
                                              <p:val>
                                                <p:strVal val="0-#ppt_w/2"/>
                                              </p:val>
                                            </p:tav>
                                            <p:tav tm="100000">
                                              <p:val>
                                                <p:strVal val="#ppt_x"/>
                                              </p:val>
                                            </p:tav>
                                          </p:tavLst>
                                        </p:anim>
                                        <p:anim calcmode="lin" valueType="num" p14:bounceEnd="80000">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14:presetBounceEnd="80000">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14:bounceEnd="80000">
                                          <p:cBhvr additive="base">
                                            <p:cTn id="32" dur="500" fill="hold"/>
                                            <p:tgtEl>
                                              <p:spTgt spid="18"/>
                                            </p:tgtEl>
                                            <p:attrNameLst>
                                              <p:attrName>ppt_x</p:attrName>
                                            </p:attrNameLst>
                                          </p:cBhvr>
                                          <p:tavLst>
                                            <p:tav tm="0">
                                              <p:val>
                                                <p:strVal val="0-#ppt_w/2"/>
                                              </p:val>
                                            </p:tav>
                                            <p:tav tm="100000">
                                              <p:val>
                                                <p:strVal val="#ppt_x"/>
                                              </p:val>
                                            </p:tav>
                                          </p:tavLst>
                                        </p:anim>
                                        <p:anim calcmode="lin" valueType="num" p14:bounceEnd="80000">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14:presetBounceEnd="80000">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14:bounceEnd="80000">
                                          <p:cBhvr additive="base">
                                            <p:cTn id="36" dur="500" fill="hold"/>
                                            <p:tgtEl>
                                              <p:spTgt spid="19"/>
                                            </p:tgtEl>
                                            <p:attrNameLst>
                                              <p:attrName>ppt_x</p:attrName>
                                            </p:attrNameLst>
                                          </p:cBhvr>
                                          <p:tavLst>
                                            <p:tav tm="0">
                                              <p:val>
                                                <p:strVal val="0-#ppt_w/2"/>
                                              </p:val>
                                            </p:tav>
                                            <p:tav tm="100000">
                                              <p:val>
                                                <p:strVal val="#ppt_x"/>
                                              </p:val>
                                            </p:tav>
                                          </p:tavLst>
                                        </p:anim>
                                        <p:anim calcmode="lin" valueType="num" p14:bounceEnd="80000">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14:presetBounceEnd="80000">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14:bounceEnd="80000">
                                          <p:cBhvr additive="base">
                                            <p:cTn id="40" dur="500" fill="hold"/>
                                            <p:tgtEl>
                                              <p:spTgt spid="20"/>
                                            </p:tgtEl>
                                            <p:attrNameLst>
                                              <p:attrName>ppt_x</p:attrName>
                                            </p:attrNameLst>
                                          </p:cBhvr>
                                          <p:tavLst>
                                            <p:tav tm="0">
                                              <p:val>
                                                <p:strVal val="0-#ppt_w/2"/>
                                              </p:val>
                                            </p:tav>
                                            <p:tav tm="100000">
                                              <p:val>
                                                <p:strVal val="#ppt_x"/>
                                              </p:val>
                                            </p:tav>
                                          </p:tavLst>
                                        </p:anim>
                                        <p:anim calcmode="lin" valueType="num" p14:bounceEnd="80000">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14:presetBounceEnd="80000">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14:bounceEnd="80000">
                                          <p:cBhvr additive="base">
                                            <p:cTn id="44" dur="500" fill="hold"/>
                                            <p:tgtEl>
                                              <p:spTgt spid="21"/>
                                            </p:tgtEl>
                                            <p:attrNameLst>
                                              <p:attrName>ppt_x</p:attrName>
                                            </p:attrNameLst>
                                          </p:cBhvr>
                                          <p:tavLst>
                                            <p:tav tm="0">
                                              <p:val>
                                                <p:strVal val="0-#ppt_w/2"/>
                                              </p:val>
                                            </p:tav>
                                            <p:tav tm="100000">
                                              <p:val>
                                                <p:strVal val="#ppt_x"/>
                                              </p:val>
                                            </p:tav>
                                          </p:tavLst>
                                        </p:anim>
                                        <p:anim calcmode="lin" valueType="num" p14:bounceEnd="80000">
                                          <p:cBhvr additive="base">
                                            <p:cTn id="45" dur="50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14:presetBounceEnd="80000">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14:bounceEnd="80000">
                                          <p:cBhvr additive="base">
                                            <p:cTn id="48" dur="500" fill="hold"/>
                                            <p:tgtEl>
                                              <p:spTgt spid="22"/>
                                            </p:tgtEl>
                                            <p:attrNameLst>
                                              <p:attrName>ppt_x</p:attrName>
                                            </p:attrNameLst>
                                          </p:cBhvr>
                                          <p:tavLst>
                                            <p:tav tm="0">
                                              <p:val>
                                                <p:strVal val="0-#ppt_w/2"/>
                                              </p:val>
                                            </p:tav>
                                            <p:tav tm="100000">
                                              <p:val>
                                                <p:strVal val="#ppt_x"/>
                                              </p:val>
                                            </p:tav>
                                          </p:tavLst>
                                        </p:anim>
                                        <p:anim calcmode="lin" valueType="num" p14:bounceEnd="80000">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0-#ppt_w/2"/>
                                              </p:val>
                                            </p:tav>
                                            <p:tav tm="100000">
                                              <p:val>
                                                <p:strVal val="#ppt_x"/>
                                              </p:val>
                                            </p:tav>
                                          </p:tavLst>
                                        </p:anim>
                                        <p:anim calcmode="lin" valueType="num">
                                          <p:cBhvr additive="base">
                                            <p:cTn id="45" dur="500" fill="hold"/>
                                            <p:tgtEl>
                                              <p:spTgt spid="21"/>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0-#ppt_w/2"/>
                                              </p:val>
                                            </p:tav>
                                            <p:tav tm="100000">
                                              <p:val>
                                                <p:strVal val="#ppt_x"/>
                                              </p:val>
                                            </p:tav>
                                          </p:tavLst>
                                        </p:anim>
                                        <p:anim calcmode="lin" valueType="num">
                                          <p:cBhvr additive="base">
                                            <p:cTn id="4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2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83" name="Khung">
            <a:extLst>
              <a:ext uri="{FF2B5EF4-FFF2-40B4-BE49-F238E27FC236}">
                <a16:creationId xmlns:a16="http://schemas.microsoft.com/office/drawing/2014/main" id="{9B899E7D-A5C5-4E4D-AAFD-B6E13C00014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62" t="14200" r="24063" b="15477"/>
          <a:stretch>
            <a:fillRect/>
          </a:stretch>
        </p:blipFill>
        <p:spPr>
          <a:xfrm>
            <a:off x="2017283" y="1112111"/>
            <a:ext cx="7430105" cy="3590242"/>
          </a:xfrm>
          <a:prstGeom prst="rect">
            <a:avLst/>
          </a:prstGeom>
        </p:spPr>
      </p:pic>
      <p:pic>
        <p:nvPicPr>
          <p:cNvPr id="85" name="Cá voi">
            <a:extLst>
              <a:ext uri="{FF2B5EF4-FFF2-40B4-BE49-F238E27FC236}">
                <a16:creationId xmlns:a16="http://schemas.microsoft.com/office/drawing/2014/main" id="{23CDD1DF-3B73-41F8-9B47-17FC56781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6179" y="6137548"/>
            <a:ext cx="732754" cy="732754"/>
          </a:xfrm>
          <a:prstGeom prst="rect">
            <a:avLst/>
          </a:prstGeom>
        </p:spPr>
      </p:pic>
      <p:pic>
        <p:nvPicPr>
          <p:cNvPr id="5" name="Picture 4" descr="Logo&#10;&#10;Description automatically generated">
            <a:extLst>
              <a:ext uri="{FF2B5EF4-FFF2-40B4-BE49-F238E27FC236}">
                <a16:creationId xmlns:a16="http://schemas.microsoft.com/office/drawing/2014/main" id="{3739CCE7-291D-4E87-94C1-40AED3A9F4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3073" y="1622485"/>
            <a:ext cx="5713670" cy="1629310"/>
          </a:xfrm>
          <a:prstGeom prst="rect">
            <a:avLst/>
          </a:prstGeom>
        </p:spPr>
      </p:pic>
      <p:pic>
        <p:nvPicPr>
          <p:cNvPr id="89" name="图片 3">
            <a:extLst>
              <a:ext uri="{FF2B5EF4-FFF2-40B4-BE49-F238E27FC236}">
                <a16:creationId xmlns:a16="http://schemas.microsoft.com/office/drawing/2014/main" id="{550FA8FB-4168-49BC-BE3C-D325034E3D36}"/>
              </a:ext>
            </a:extLst>
          </p:cNvPr>
          <p:cNvPicPr>
            <a:picLocks noChangeAspect="1"/>
          </p:cNvPicPr>
          <p:nvPr/>
        </p:nvPicPr>
        <p:blipFill>
          <a:blip r:embed="rId5"/>
          <a:stretch>
            <a:fillRect/>
          </a:stretch>
        </p:blipFill>
        <p:spPr>
          <a:xfrm>
            <a:off x="10466567" y="2895621"/>
            <a:ext cx="1808763" cy="3313533"/>
          </a:xfrm>
          <a:prstGeom prst="rect">
            <a:avLst/>
          </a:prstGeom>
        </p:spPr>
      </p:pic>
      <p:sp>
        <p:nvSpPr>
          <p:cNvPr id="90" name="Freeform: Shape 89">
            <a:extLst>
              <a:ext uri="{FF2B5EF4-FFF2-40B4-BE49-F238E27FC236}">
                <a16:creationId xmlns:a16="http://schemas.microsoft.com/office/drawing/2014/main" id="{083687D2-0B97-46D7-B43E-44B87DD981F6}"/>
              </a:ext>
            </a:extLst>
          </p:cNvPr>
          <p:cNvSpPr/>
          <p:nvPr/>
        </p:nvSpPr>
        <p:spPr>
          <a:xfrm>
            <a:off x="0" y="5921714"/>
            <a:ext cx="10737669" cy="574880"/>
          </a:xfrm>
          <a:custGeom>
            <a:avLst/>
            <a:gdLst>
              <a:gd name="connsiteX0" fmla="*/ 0 w 10737669"/>
              <a:gd name="connsiteY0" fmla="*/ 574880 h 574880"/>
              <a:gd name="connsiteX1" fmla="*/ 1236617 w 10737669"/>
              <a:gd name="connsiteY1" fmla="*/ 115 h 574880"/>
              <a:gd name="connsiteX2" fmla="*/ 3657600 w 10737669"/>
              <a:gd name="connsiteY2" fmla="*/ 522629 h 574880"/>
              <a:gd name="connsiteX3" fmla="*/ 8029303 w 10737669"/>
              <a:gd name="connsiteY3" fmla="*/ 278789 h 574880"/>
              <a:gd name="connsiteX4" fmla="*/ 10737669 w 10737669"/>
              <a:gd name="connsiteY4" fmla="*/ 139452 h 57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669" h="574880">
                <a:moveTo>
                  <a:pt x="0" y="574880"/>
                </a:moveTo>
                <a:cubicBezTo>
                  <a:pt x="313508" y="291851"/>
                  <a:pt x="627017" y="8823"/>
                  <a:pt x="1236617" y="115"/>
                </a:cubicBezTo>
                <a:cubicBezTo>
                  <a:pt x="1846217" y="-8593"/>
                  <a:pt x="2525486" y="476183"/>
                  <a:pt x="3657600" y="522629"/>
                </a:cubicBezTo>
                <a:cubicBezTo>
                  <a:pt x="4789714" y="569075"/>
                  <a:pt x="8029303" y="278789"/>
                  <a:pt x="8029303" y="278789"/>
                </a:cubicBezTo>
                <a:lnTo>
                  <a:pt x="10737669" y="1394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94" name="图片 3">
            <a:extLst>
              <a:ext uri="{FF2B5EF4-FFF2-40B4-BE49-F238E27FC236}">
                <a16:creationId xmlns:a16="http://schemas.microsoft.com/office/drawing/2014/main" id="{A0C70390-930A-4172-87FB-ACB23244ADB7}"/>
              </a:ext>
            </a:extLst>
          </p:cNvPr>
          <p:cNvPicPr>
            <a:picLocks noChangeAspect="1"/>
          </p:cNvPicPr>
          <p:nvPr/>
        </p:nvPicPr>
        <p:blipFill>
          <a:blip r:embed="rId6"/>
          <a:stretch>
            <a:fillRect/>
          </a:stretch>
        </p:blipFill>
        <p:spPr>
          <a:xfrm>
            <a:off x="3486815" y="6179299"/>
            <a:ext cx="531028" cy="525213"/>
          </a:xfrm>
          <a:prstGeom prst="rect">
            <a:avLst/>
          </a:prstGeom>
        </p:spPr>
      </p:pic>
      <p:pic>
        <p:nvPicPr>
          <p:cNvPr id="95" name="图片 3">
            <a:extLst>
              <a:ext uri="{FF2B5EF4-FFF2-40B4-BE49-F238E27FC236}">
                <a16:creationId xmlns:a16="http://schemas.microsoft.com/office/drawing/2014/main" id="{E9FD8CA2-A4D9-4B48-BE21-B83F74F3DE97}"/>
              </a:ext>
            </a:extLst>
          </p:cNvPr>
          <p:cNvPicPr>
            <a:picLocks noChangeAspect="1"/>
          </p:cNvPicPr>
          <p:nvPr/>
        </p:nvPicPr>
        <p:blipFill>
          <a:blip r:embed="rId6"/>
          <a:stretch>
            <a:fillRect/>
          </a:stretch>
        </p:blipFill>
        <p:spPr>
          <a:xfrm>
            <a:off x="8450285" y="5946547"/>
            <a:ext cx="531028" cy="525213"/>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344" y="3168971"/>
            <a:ext cx="3430622" cy="3430622"/>
          </a:xfrm>
          <a:prstGeom prst="rect">
            <a:avLst/>
          </a:prstGeom>
        </p:spPr>
      </p:pic>
      <p:sp>
        <p:nvSpPr>
          <p:cNvPr id="6" name="TextBox 5">
            <a:extLst>
              <a:ext uri="{FF2B5EF4-FFF2-40B4-BE49-F238E27FC236}">
                <a16:creationId xmlns:a16="http://schemas.microsoft.com/office/drawing/2014/main" id="{DDE00923-559C-4F9B-9F5A-44E34794592B}"/>
              </a:ext>
            </a:extLst>
          </p:cNvPr>
          <p:cNvSpPr txBox="1"/>
          <p:nvPr/>
        </p:nvSpPr>
        <p:spPr>
          <a:xfrm>
            <a:off x="2854103" y="2743226"/>
            <a:ext cx="58085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trả</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lời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câu</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hỏi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sau</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đưa</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thuyền</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đến</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bến</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ở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ngọn</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hải</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đăng</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87" name="图片 3">
            <a:extLst>
              <a:ext uri="{FF2B5EF4-FFF2-40B4-BE49-F238E27FC236}">
                <a16:creationId xmlns:a16="http://schemas.microsoft.com/office/drawing/2014/main" id="{7EE0A53B-EF3D-42B2-893B-94EE3E6A361E}"/>
              </a:ext>
            </a:extLst>
          </p:cNvPr>
          <p:cNvPicPr>
            <a:picLocks noChangeAspect="1"/>
          </p:cNvPicPr>
          <p:nvPr/>
        </p:nvPicPr>
        <p:blipFill>
          <a:blip r:embed="rId6"/>
          <a:stretch>
            <a:fillRect/>
          </a:stretch>
        </p:blipFill>
        <p:spPr>
          <a:xfrm>
            <a:off x="6282224" y="6015281"/>
            <a:ext cx="531028" cy="525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fade">
                                      <p:cBhvr>
                                        <p:cTn id="11" dur="1000"/>
                                        <p:tgtEl>
                                          <p:spTgt spid="83"/>
                                        </p:tgtEl>
                                      </p:cBhvr>
                                    </p:animEffect>
                                    <p:anim calcmode="lin" valueType="num">
                                      <p:cBhvr>
                                        <p:cTn id="12" dur="1000" fill="hold"/>
                                        <p:tgtEl>
                                          <p:spTgt spid="83"/>
                                        </p:tgtEl>
                                        <p:attrNameLst>
                                          <p:attrName>ppt_x</p:attrName>
                                        </p:attrNameLst>
                                      </p:cBhvr>
                                      <p:tavLst>
                                        <p:tav tm="0">
                                          <p:val>
                                            <p:strVal val="#ppt_x"/>
                                          </p:val>
                                        </p:tav>
                                        <p:tav tm="100000">
                                          <p:val>
                                            <p:strVal val="#ppt_x"/>
                                          </p:val>
                                        </p:tav>
                                      </p:tavLst>
                                    </p:anim>
                                    <p:anim calcmode="lin" valueType="num">
                                      <p:cBhvr>
                                        <p:cTn id="13" dur="1000" fill="hold"/>
                                        <p:tgtEl>
                                          <p:spTgt spid="8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par>
                                <p:cTn id="27" presetID="22" presetClass="entr" presetSubtype="4"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wipe(down)">
                                      <p:cBhvr>
                                        <p:cTn id="29" dur="500"/>
                                        <p:tgtEl>
                                          <p:spTgt spid="8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wipe(left)">
                                      <p:cBhvr>
                                        <p:cTn id="32" dur="750"/>
                                        <p:tgtEl>
                                          <p:spTgt spid="90"/>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wipe(down)">
                                      <p:cBhvr>
                                        <p:cTn id="36" dur="500"/>
                                        <p:tgtEl>
                                          <p:spTgt spid="89"/>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94"/>
                                        </p:tgtEl>
                                        <p:attrNameLst>
                                          <p:attrName>style.visibility</p:attrName>
                                        </p:attrNameLst>
                                      </p:cBhvr>
                                      <p:to>
                                        <p:strVal val="visible"/>
                                      </p:to>
                                    </p:set>
                                    <p:anim calcmode="lin" valueType="num">
                                      <p:cBhvr>
                                        <p:cTn id="40" dur="500" fill="hold"/>
                                        <p:tgtEl>
                                          <p:spTgt spid="94"/>
                                        </p:tgtEl>
                                        <p:attrNameLst>
                                          <p:attrName>ppt_w</p:attrName>
                                        </p:attrNameLst>
                                      </p:cBhvr>
                                      <p:tavLst>
                                        <p:tav tm="0">
                                          <p:val>
                                            <p:fltVal val="0"/>
                                          </p:val>
                                        </p:tav>
                                        <p:tav tm="100000">
                                          <p:val>
                                            <p:strVal val="#ppt_w"/>
                                          </p:val>
                                        </p:tav>
                                      </p:tavLst>
                                    </p:anim>
                                    <p:anim calcmode="lin" valueType="num">
                                      <p:cBhvr>
                                        <p:cTn id="41" dur="500" fill="hold"/>
                                        <p:tgtEl>
                                          <p:spTgt spid="94"/>
                                        </p:tgtEl>
                                        <p:attrNameLst>
                                          <p:attrName>ppt_h</p:attrName>
                                        </p:attrNameLst>
                                      </p:cBhvr>
                                      <p:tavLst>
                                        <p:tav tm="0">
                                          <p:val>
                                            <p:fltVal val="0"/>
                                          </p:val>
                                        </p:tav>
                                        <p:tav tm="100000">
                                          <p:val>
                                            <p:strVal val="#ppt_h"/>
                                          </p:val>
                                        </p:tav>
                                      </p:tavLst>
                                    </p:anim>
                                    <p:animEffect transition="in" filter="fade">
                                      <p:cBhvr>
                                        <p:cTn id="42" dur="500"/>
                                        <p:tgtEl>
                                          <p:spTgt spid="94"/>
                                        </p:tgtEl>
                                      </p:cBhvr>
                                    </p:animEffect>
                                  </p:childTnLst>
                                </p:cTn>
                              </p:par>
                            </p:childTnLst>
                          </p:cTn>
                        </p:par>
                        <p:par>
                          <p:cTn id="43" fill="hold">
                            <p:stCondLst>
                              <p:cond delay="3500"/>
                            </p:stCondLst>
                            <p:childTnLst>
                              <p:par>
                                <p:cTn id="44" presetID="53" presetClass="entr" presetSubtype="16" fill="hold" nodeType="afterEffect">
                                  <p:stCondLst>
                                    <p:cond delay="0"/>
                                  </p:stCondLst>
                                  <p:childTnLst>
                                    <p:set>
                                      <p:cBhvr>
                                        <p:cTn id="45" dur="1" fill="hold">
                                          <p:stCondLst>
                                            <p:cond delay="0"/>
                                          </p:stCondLst>
                                        </p:cTn>
                                        <p:tgtEl>
                                          <p:spTgt spid="87"/>
                                        </p:tgtEl>
                                        <p:attrNameLst>
                                          <p:attrName>style.visibility</p:attrName>
                                        </p:attrNameLst>
                                      </p:cBhvr>
                                      <p:to>
                                        <p:strVal val="visible"/>
                                      </p:to>
                                    </p:set>
                                    <p:anim calcmode="lin" valueType="num">
                                      <p:cBhvr>
                                        <p:cTn id="46" dur="500" fill="hold"/>
                                        <p:tgtEl>
                                          <p:spTgt spid="87"/>
                                        </p:tgtEl>
                                        <p:attrNameLst>
                                          <p:attrName>ppt_w</p:attrName>
                                        </p:attrNameLst>
                                      </p:cBhvr>
                                      <p:tavLst>
                                        <p:tav tm="0">
                                          <p:val>
                                            <p:fltVal val="0"/>
                                          </p:val>
                                        </p:tav>
                                        <p:tav tm="100000">
                                          <p:val>
                                            <p:strVal val="#ppt_w"/>
                                          </p:val>
                                        </p:tav>
                                      </p:tavLst>
                                    </p:anim>
                                    <p:anim calcmode="lin" valueType="num">
                                      <p:cBhvr>
                                        <p:cTn id="47" dur="500" fill="hold"/>
                                        <p:tgtEl>
                                          <p:spTgt spid="87"/>
                                        </p:tgtEl>
                                        <p:attrNameLst>
                                          <p:attrName>ppt_h</p:attrName>
                                        </p:attrNameLst>
                                      </p:cBhvr>
                                      <p:tavLst>
                                        <p:tav tm="0">
                                          <p:val>
                                            <p:fltVal val="0"/>
                                          </p:val>
                                        </p:tav>
                                        <p:tav tm="100000">
                                          <p:val>
                                            <p:strVal val="#ppt_h"/>
                                          </p:val>
                                        </p:tav>
                                      </p:tavLst>
                                    </p:anim>
                                    <p:animEffect transition="in" filter="fade">
                                      <p:cBhvr>
                                        <p:cTn id="48" dur="500"/>
                                        <p:tgtEl>
                                          <p:spTgt spid="87"/>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500" fill="hold"/>
                                        <p:tgtEl>
                                          <p:spTgt spid="95"/>
                                        </p:tgtEl>
                                        <p:attrNameLst>
                                          <p:attrName>ppt_w</p:attrName>
                                        </p:attrNameLst>
                                      </p:cBhvr>
                                      <p:tavLst>
                                        <p:tav tm="0">
                                          <p:val>
                                            <p:fltVal val="0"/>
                                          </p:val>
                                        </p:tav>
                                        <p:tav tm="100000">
                                          <p:val>
                                            <p:strVal val="#ppt_w"/>
                                          </p:val>
                                        </p:tav>
                                      </p:tavLst>
                                    </p:anim>
                                    <p:anim calcmode="lin" valueType="num">
                                      <p:cBhvr>
                                        <p:cTn id="53" dur="500" fill="hold"/>
                                        <p:tgtEl>
                                          <p:spTgt spid="95"/>
                                        </p:tgtEl>
                                        <p:attrNameLst>
                                          <p:attrName>ppt_h</p:attrName>
                                        </p:attrNameLst>
                                      </p:cBhvr>
                                      <p:tavLst>
                                        <p:tav tm="0">
                                          <p:val>
                                            <p:fltVal val="0"/>
                                          </p:val>
                                        </p:tav>
                                        <p:tav tm="100000">
                                          <p:val>
                                            <p:strVal val="#ppt_h"/>
                                          </p:val>
                                        </p:tav>
                                      </p:tavLst>
                                    </p:anim>
                                    <p:animEffect transition="in" filter="fade">
                                      <p:cBhvr>
                                        <p:cTn id="5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3"/>
          <a:stretch>
            <a:fillRect/>
          </a:stretch>
        </p:blipFill>
        <p:spPr>
          <a:xfrm>
            <a:off x="97043" y="76220"/>
            <a:ext cx="3005588" cy="798645"/>
          </a:xfrm>
          <a:prstGeom prst="rect">
            <a:avLst/>
          </a:prstGeom>
        </p:spPr>
      </p:pic>
      <p:sp>
        <p:nvSpPr>
          <p:cNvPr id="9" name="TextBox 8">
            <a:extLst>
              <a:ext uri="{FF2B5EF4-FFF2-40B4-BE49-F238E27FC236}">
                <a16:creationId xmlns:a16="http://schemas.microsoft.com/office/drawing/2014/main" id="{688CAC1D-AC00-4BC5-A4CC-219732198D95}"/>
              </a:ext>
            </a:extLst>
          </p:cNvPr>
          <p:cNvSpPr txBox="1"/>
          <p:nvPr/>
        </p:nvSpPr>
        <p:spPr>
          <a:xfrm>
            <a:off x="2054796" y="880077"/>
            <a:ext cx="9779775" cy="553998"/>
          </a:xfrm>
          <a:prstGeom prst="rect">
            <a:avLst/>
          </a:prstGeom>
          <a:noFill/>
        </p:spPr>
        <p:txBody>
          <a:bodyPr wrap="square" rtlCol="0">
            <a:spAutoFit/>
          </a:bodyPr>
          <a:lstStyle/>
          <a:p>
            <a:pPr lvl="0">
              <a:defRPr/>
            </a:pPr>
            <a:r>
              <a:rPr lang="vi-VN" sz="3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Bạn nhỏ đến bể bơi với ai? Bạn ấy được chuẩn bị những gì?</a:t>
            </a:r>
          </a:p>
        </p:txBody>
      </p:sp>
      <p:grpSp>
        <p:nvGrpSpPr>
          <p:cNvPr id="17" name="Group 16">
            <a:extLst>
              <a:ext uri="{FF2B5EF4-FFF2-40B4-BE49-F238E27FC236}">
                <a16:creationId xmlns:a16="http://schemas.microsoft.com/office/drawing/2014/main" id="{CD73C734-6A89-4264-ADA7-67A231F8CD66}"/>
              </a:ext>
            </a:extLst>
          </p:cNvPr>
          <p:cNvGrpSpPr/>
          <p:nvPr/>
        </p:nvGrpSpPr>
        <p:grpSpPr>
          <a:xfrm>
            <a:off x="1263721" y="796948"/>
            <a:ext cx="791075" cy="718426"/>
            <a:chOff x="612559" y="1116397"/>
            <a:chExt cx="791075" cy="718426"/>
          </a:xfrm>
        </p:grpSpPr>
        <p:pic>
          <p:nvPicPr>
            <p:cNvPr id="13" name="图片 12">
              <a:extLst>
                <a:ext uri="{FF2B5EF4-FFF2-40B4-BE49-F238E27FC236}">
                  <a16:creationId xmlns:a16="http://schemas.microsoft.com/office/drawing/2014/main" id="{D6EB6CC9-E82D-4163-B24A-9653292CD0D7}"/>
                </a:ext>
              </a:extLst>
            </p:cNvPr>
            <p:cNvPicPr>
              <a:picLocks noChangeAspect="1"/>
            </p:cNvPicPr>
            <p:nvPr/>
          </p:nvPicPr>
          <p:blipFill>
            <a:blip r:embed="rId4"/>
            <a:stretch>
              <a:fillRect/>
            </a:stretch>
          </p:blipFill>
          <p:spPr>
            <a:xfrm>
              <a:off x="736411" y="1116397"/>
              <a:ext cx="667223" cy="698995"/>
            </a:xfrm>
            <a:prstGeom prst="rect">
              <a:avLst/>
            </a:prstGeom>
          </p:spPr>
        </p:pic>
        <p:pic>
          <p:nvPicPr>
            <p:cNvPr id="5" name="Picture 4">
              <a:extLst>
                <a:ext uri="{FF2B5EF4-FFF2-40B4-BE49-F238E27FC236}">
                  <a16:creationId xmlns:a16="http://schemas.microsoft.com/office/drawing/2014/main" id="{53EE5915-7FA4-4F1F-9C10-267659090085}"/>
                </a:ext>
              </a:extLst>
            </p:cNvPr>
            <p:cNvPicPr>
              <a:picLocks noChangeAspect="1"/>
            </p:cNvPicPr>
            <p:nvPr/>
          </p:nvPicPr>
          <p:blipFill>
            <a:blip r:embed="rId5"/>
            <a:stretch>
              <a:fillRect/>
            </a:stretch>
          </p:blipFill>
          <p:spPr>
            <a:xfrm>
              <a:off x="612559" y="1338971"/>
              <a:ext cx="379735" cy="495852"/>
            </a:xfrm>
            <a:prstGeom prst="rect">
              <a:avLst/>
            </a:prstGeom>
          </p:spPr>
        </p:pic>
      </p:grpSp>
      <p:grpSp>
        <p:nvGrpSpPr>
          <p:cNvPr id="2" name="Group 1">
            <a:extLst>
              <a:ext uri="{FF2B5EF4-FFF2-40B4-BE49-F238E27FC236}">
                <a16:creationId xmlns:a16="http://schemas.microsoft.com/office/drawing/2014/main" id="{81E6AE6F-3740-4390-AD84-34FFC36785EE}"/>
              </a:ext>
            </a:extLst>
          </p:cNvPr>
          <p:cNvGrpSpPr/>
          <p:nvPr/>
        </p:nvGrpSpPr>
        <p:grpSpPr>
          <a:xfrm>
            <a:off x="540250" y="1448263"/>
            <a:ext cx="10704070" cy="2817517"/>
            <a:chOff x="1295416" y="2038218"/>
            <a:chExt cx="10979695" cy="2817517"/>
          </a:xfrm>
        </p:grpSpPr>
        <p:sp>
          <p:nvSpPr>
            <p:cNvPr id="30" name="圆角矩形 2">
              <a:extLst>
                <a:ext uri="{FF2B5EF4-FFF2-40B4-BE49-F238E27FC236}">
                  <a16:creationId xmlns:a16="http://schemas.microsoft.com/office/drawing/2014/main" id="{4C481D0B-5CD0-4A31-8700-C06114BF2D30}"/>
                </a:ext>
              </a:extLst>
            </p:cNvPr>
            <p:cNvSpPr/>
            <p:nvPr/>
          </p:nvSpPr>
          <p:spPr>
            <a:xfrm>
              <a:off x="1432249" y="2222498"/>
              <a:ext cx="10813881" cy="2630549"/>
            </a:xfrm>
            <a:prstGeom prst="roundRect">
              <a:avLst>
                <a:gd name="adj" fmla="val 16797"/>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1" name="Group 30">
              <a:extLst>
                <a:ext uri="{FF2B5EF4-FFF2-40B4-BE49-F238E27FC236}">
                  <a16:creationId xmlns:a16="http://schemas.microsoft.com/office/drawing/2014/main" id="{85C51262-FDC3-4578-ABF1-85F91BAE4A37}"/>
                </a:ext>
              </a:extLst>
            </p:cNvPr>
            <p:cNvGrpSpPr/>
            <p:nvPr/>
          </p:nvGrpSpPr>
          <p:grpSpPr>
            <a:xfrm>
              <a:off x="1295416" y="2038218"/>
              <a:ext cx="10979695" cy="2814829"/>
              <a:chOff x="849818" y="915080"/>
              <a:chExt cx="10049082" cy="2814829"/>
            </a:xfrm>
          </p:grpSpPr>
          <p:sp>
            <p:nvSpPr>
              <p:cNvPr id="32" name="Rounded Rectangle 18">
                <a:extLst>
                  <a:ext uri="{FF2B5EF4-FFF2-40B4-BE49-F238E27FC236}">
                    <a16:creationId xmlns:a16="http://schemas.microsoft.com/office/drawing/2014/main" id="{C54653ED-9631-4A5F-902B-71932E540AFC}"/>
                  </a:ext>
                </a:extLst>
              </p:cNvPr>
              <p:cNvSpPr/>
              <p:nvPr/>
            </p:nvSpPr>
            <p:spPr>
              <a:xfrm>
                <a:off x="1001578" y="1120261"/>
                <a:ext cx="9897322" cy="2609648"/>
              </a:xfrm>
              <a:prstGeom prst="roundRect">
                <a:avLst>
                  <a:gd name="adj" fmla="val 10868"/>
                </a:avLst>
              </a:prstGeom>
              <a:noFill/>
              <a:ln w="57150">
                <a:solidFill>
                  <a:srgbClr val="00D7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3" name="Group 32">
                <a:extLst>
                  <a:ext uri="{FF2B5EF4-FFF2-40B4-BE49-F238E27FC236}">
                    <a16:creationId xmlns:a16="http://schemas.microsoft.com/office/drawing/2014/main" id="{C22C68BF-AA83-4C3B-8F7A-A3BA6CD9EFFB}"/>
                  </a:ext>
                </a:extLst>
              </p:cNvPr>
              <p:cNvGrpSpPr/>
              <p:nvPr/>
            </p:nvGrpSpPr>
            <p:grpSpPr>
              <a:xfrm>
                <a:off x="849818" y="915080"/>
                <a:ext cx="557239" cy="461665"/>
                <a:chOff x="945354" y="764952"/>
                <a:chExt cx="557239" cy="461665"/>
              </a:xfrm>
            </p:grpSpPr>
            <p:sp>
              <p:nvSpPr>
                <p:cNvPr id="34" name="MH_SubTitle_1">
                  <a:extLst>
                    <a:ext uri="{FF2B5EF4-FFF2-40B4-BE49-F238E27FC236}">
                      <a16:creationId xmlns:a16="http://schemas.microsoft.com/office/drawing/2014/main" id="{3DFDB192-5D6A-46A6-9B26-B29336849C0E}"/>
                    </a:ext>
                  </a:extLst>
                </p:cNvPr>
                <p:cNvSpPr>
                  <a:spLocks/>
                </p:cNvSpPr>
                <p:nvPr>
                  <p:custDataLst>
                    <p:tags r:id="rId1"/>
                  </p:custDataLst>
                </p:nvPr>
              </p:nvSpPr>
              <p:spPr bwMode="auto">
                <a:xfrm>
                  <a:off x="945354" y="764952"/>
                  <a:ext cx="557239" cy="46166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TextBox 34">
                  <a:extLst>
                    <a:ext uri="{FF2B5EF4-FFF2-40B4-BE49-F238E27FC236}">
                      <a16:creationId xmlns:a16="http://schemas.microsoft.com/office/drawing/2014/main" id="{97E943BB-0A01-4C30-942C-7EB1081A1D8A}"/>
                    </a:ext>
                  </a:extLst>
                </p:cNvPr>
                <p:cNvSpPr txBox="1"/>
                <p:nvPr/>
              </p:nvSpPr>
              <p:spPr>
                <a:xfrm>
                  <a:off x="1051936" y="764952"/>
                  <a:ext cx="30726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sp>
          <p:nvSpPr>
            <p:cNvPr id="36" name="TextBox 35">
              <a:extLst>
                <a:ext uri="{FF2B5EF4-FFF2-40B4-BE49-F238E27FC236}">
                  <a16:creationId xmlns:a16="http://schemas.microsoft.com/office/drawing/2014/main" id="{5A0A26B1-E678-43A2-A616-9517B89A3B72}"/>
                </a:ext>
              </a:extLst>
            </p:cNvPr>
            <p:cNvSpPr txBox="1"/>
            <p:nvPr/>
          </p:nvSpPr>
          <p:spPr>
            <a:xfrm>
              <a:off x="1524546" y="2301190"/>
              <a:ext cx="10577951" cy="2554545"/>
            </a:xfrm>
            <a:prstGeom prst="rect">
              <a:avLst/>
            </a:prstGeom>
            <a:noFill/>
          </p:spPr>
          <p:txBody>
            <a:bodyPr wrap="square" rtlCol="0">
              <a:spAutoFit/>
            </a:bodyPr>
            <a:lstStyle/>
            <a:p>
              <a:pPr lvl="0" algn="just"/>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Ngày…. tháng….</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 mẹ đưa mình đi tập bơi. Mình rất phấn khích vì được mẹ chuẩn bị cho một chiếc mũ bơi cùng cặp kính bơi màu hồng rất đẹp. Cô giáo cũng khen đồ bơi của mình đáng yêu.</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Đầu tiên, cô dạy mình tập thở. Nhưng khi thở dưới nước, mình toàn bị sặc. Mình sợ đến mức không dám xuống nước nữa. Mẹ bảo do mình chưa quen. Mẹ vỗ về, động viên mình mãi. Thế là mình tiếp tục tập luy</a:t>
              </a:r>
              <a:r>
                <a:rPr lang="en-US"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ệ</a:t>
              </a:r>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a:t>
              </a:r>
            </a:p>
            <a:p>
              <a:pPr lvl="0" algn="just"/>
              <a:r>
                <a:rPr lang="vi-VN" sz="2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Cuối buổi, mình vẫn chưa thở dưới nước được. Mình thấy hơi buồn. Mình nghĩ lần sau, mình sẽ tập tốt hơn.</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1" name="Freeform: Shape 50">
            <a:extLst>
              <a:ext uri="{FF2B5EF4-FFF2-40B4-BE49-F238E27FC236}">
                <a16:creationId xmlns:a16="http://schemas.microsoft.com/office/drawing/2014/main" id="{316CBE9C-102C-4483-AE4C-1A795397C4EE}"/>
              </a:ext>
            </a:extLst>
          </p:cNvPr>
          <p:cNvSpPr/>
          <p:nvPr/>
        </p:nvSpPr>
        <p:spPr>
          <a:xfrm>
            <a:off x="0" y="5921714"/>
            <a:ext cx="10737669" cy="574880"/>
          </a:xfrm>
          <a:custGeom>
            <a:avLst/>
            <a:gdLst>
              <a:gd name="connsiteX0" fmla="*/ 0 w 10737669"/>
              <a:gd name="connsiteY0" fmla="*/ 574880 h 574880"/>
              <a:gd name="connsiteX1" fmla="*/ 1236617 w 10737669"/>
              <a:gd name="connsiteY1" fmla="*/ 115 h 574880"/>
              <a:gd name="connsiteX2" fmla="*/ 3657600 w 10737669"/>
              <a:gd name="connsiteY2" fmla="*/ 522629 h 574880"/>
              <a:gd name="connsiteX3" fmla="*/ 8029303 w 10737669"/>
              <a:gd name="connsiteY3" fmla="*/ 278789 h 574880"/>
              <a:gd name="connsiteX4" fmla="*/ 10737669 w 10737669"/>
              <a:gd name="connsiteY4" fmla="*/ 139452 h 57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669" h="574880">
                <a:moveTo>
                  <a:pt x="0" y="574880"/>
                </a:moveTo>
                <a:cubicBezTo>
                  <a:pt x="313508" y="291851"/>
                  <a:pt x="627017" y="8823"/>
                  <a:pt x="1236617" y="115"/>
                </a:cubicBezTo>
                <a:cubicBezTo>
                  <a:pt x="1846217" y="-8593"/>
                  <a:pt x="2525486" y="476183"/>
                  <a:pt x="3657600" y="522629"/>
                </a:cubicBezTo>
                <a:cubicBezTo>
                  <a:pt x="4789714" y="569075"/>
                  <a:pt x="8029303" y="278789"/>
                  <a:pt x="8029303" y="278789"/>
                </a:cubicBezTo>
                <a:lnTo>
                  <a:pt x="10737669" y="1394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3" name="图片 3">
            <a:extLst>
              <a:ext uri="{FF2B5EF4-FFF2-40B4-BE49-F238E27FC236}">
                <a16:creationId xmlns:a16="http://schemas.microsoft.com/office/drawing/2014/main" id="{C6B8AB36-82AB-413B-96F0-4F9CB3159577}"/>
              </a:ext>
            </a:extLst>
          </p:cNvPr>
          <p:cNvPicPr>
            <a:picLocks noChangeAspect="1"/>
          </p:cNvPicPr>
          <p:nvPr/>
        </p:nvPicPr>
        <p:blipFill>
          <a:blip r:embed="rId6"/>
          <a:stretch>
            <a:fillRect/>
          </a:stretch>
        </p:blipFill>
        <p:spPr>
          <a:xfrm>
            <a:off x="2587288" y="6114881"/>
            <a:ext cx="531028" cy="525213"/>
          </a:xfrm>
          <a:prstGeom prst="rect">
            <a:avLst/>
          </a:prstGeom>
        </p:spPr>
      </p:pic>
      <p:pic>
        <p:nvPicPr>
          <p:cNvPr id="54" name="图片 3">
            <a:extLst>
              <a:ext uri="{FF2B5EF4-FFF2-40B4-BE49-F238E27FC236}">
                <a16:creationId xmlns:a16="http://schemas.microsoft.com/office/drawing/2014/main" id="{197F9D10-399B-488A-BDD8-9946BE7B88D8}"/>
              </a:ext>
            </a:extLst>
          </p:cNvPr>
          <p:cNvPicPr>
            <a:picLocks noChangeAspect="1"/>
          </p:cNvPicPr>
          <p:nvPr/>
        </p:nvPicPr>
        <p:blipFill>
          <a:blip r:embed="rId6"/>
          <a:stretch>
            <a:fillRect/>
          </a:stretch>
        </p:blipFill>
        <p:spPr>
          <a:xfrm>
            <a:off x="5628220" y="6168189"/>
            <a:ext cx="531028" cy="525213"/>
          </a:xfrm>
          <a:prstGeom prst="rect">
            <a:avLst/>
          </a:prstGeom>
        </p:spPr>
      </p:pic>
      <p:pic>
        <p:nvPicPr>
          <p:cNvPr id="55" name="图片 3">
            <a:extLst>
              <a:ext uri="{FF2B5EF4-FFF2-40B4-BE49-F238E27FC236}">
                <a16:creationId xmlns:a16="http://schemas.microsoft.com/office/drawing/2014/main" id="{55044ED7-519E-4623-AD10-BE2E1CE10743}"/>
              </a:ext>
            </a:extLst>
          </p:cNvPr>
          <p:cNvPicPr>
            <a:picLocks noChangeAspect="1"/>
          </p:cNvPicPr>
          <p:nvPr/>
        </p:nvPicPr>
        <p:blipFill>
          <a:blip r:embed="rId7"/>
          <a:stretch>
            <a:fillRect/>
          </a:stretch>
        </p:blipFill>
        <p:spPr>
          <a:xfrm>
            <a:off x="10366148" y="3015681"/>
            <a:ext cx="1808763" cy="3313533"/>
          </a:xfrm>
          <a:prstGeom prst="rect">
            <a:avLst/>
          </a:prstGeom>
        </p:spPr>
      </p:pic>
      <p:pic>
        <p:nvPicPr>
          <p:cNvPr id="57" name="图片 3">
            <a:extLst>
              <a:ext uri="{FF2B5EF4-FFF2-40B4-BE49-F238E27FC236}">
                <a16:creationId xmlns:a16="http://schemas.microsoft.com/office/drawing/2014/main" id="{BA70332E-62CD-440A-9200-CE49F75CAF4E}"/>
              </a:ext>
            </a:extLst>
          </p:cNvPr>
          <p:cNvPicPr>
            <a:picLocks noChangeAspect="1"/>
          </p:cNvPicPr>
          <p:nvPr/>
        </p:nvPicPr>
        <p:blipFill>
          <a:blip r:embed="rId6"/>
          <a:stretch>
            <a:fillRect/>
          </a:stretch>
        </p:blipFill>
        <p:spPr>
          <a:xfrm>
            <a:off x="8390382" y="5945204"/>
            <a:ext cx="531028" cy="525213"/>
          </a:xfrm>
          <a:prstGeom prst="rect">
            <a:avLst/>
          </a:prstGeom>
        </p:spPr>
      </p:pic>
      <p:grpSp>
        <p:nvGrpSpPr>
          <p:cNvPr id="60" name="Group 59">
            <a:extLst>
              <a:ext uri="{FF2B5EF4-FFF2-40B4-BE49-F238E27FC236}">
                <a16:creationId xmlns:a16="http://schemas.microsoft.com/office/drawing/2014/main" id="{0ED8AEAF-88A7-4AE4-8045-2E347E649367}"/>
              </a:ext>
            </a:extLst>
          </p:cNvPr>
          <p:cNvGrpSpPr/>
          <p:nvPr/>
        </p:nvGrpSpPr>
        <p:grpSpPr>
          <a:xfrm>
            <a:off x="438150" y="4289270"/>
            <a:ext cx="9804679" cy="1392908"/>
            <a:chOff x="1198086" y="4331998"/>
            <a:chExt cx="9047426" cy="1392908"/>
          </a:xfrm>
        </p:grpSpPr>
        <p:grpSp>
          <p:nvGrpSpPr>
            <p:cNvPr id="43" name="Group 42">
              <a:extLst>
                <a:ext uri="{FF2B5EF4-FFF2-40B4-BE49-F238E27FC236}">
                  <a16:creationId xmlns:a16="http://schemas.microsoft.com/office/drawing/2014/main" id="{204092FF-8646-40D3-BBF5-254D550AB935}"/>
                </a:ext>
              </a:extLst>
            </p:cNvPr>
            <p:cNvGrpSpPr/>
            <p:nvPr/>
          </p:nvGrpSpPr>
          <p:grpSpPr>
            <a:xfrm rot="10800000">
              <a:off x="1198086" y="4331998"/>
              <a:ext cx="9047426" cy="1392908"/>
              <a:chOff x="2159706" y="4823879"/>
              <a:chExt cx="9047426" cy="1392908"/>
            </a:xfrm>
          </p:grpSpPr>
          <p:pic>
            <p:nvPicPr>
              <p:cNvPr id="42" name="Picture 12">
                <a:extLst>
                  <a:ext uri="{FF2B5EF4-FFF2-40B4-BE49-F238E27FC236}">
                    <a16:creationId xmlns:a16="http://schemas.microsoft.com/office/drawing/2014/main" id="{7F5E9055-4278-4C06-86D8-47259064122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2196919" y="4823879"/>
                <a:ext cx="9010213" cy="1392908"/>
              </a:xfrm>
              <a:prstGeom prst="rect">
                <a:avLst/>
              </a:prstGeom>
            </p:spPr>
          </p:pic>
          <p:pic>
            <p:nvPicPr>
              <p:cNvPr id="41" name="图片 3">
                <a:extLst>
                  <a:ext uri="{FF2B5EF4-FFF2-40B4-BE49-F238E27FC236}">
                    <a16:creationId xmlns:a16="http://schemas.microsoft.com/office/drawing/2014/main" id="{6ECF98B3-8CF9-49D2-83F2-C61B2848F38F}"/>
                  </a:ext>
                </a:extLst>
              </p:cNvPr>
              <p:cNvPicPr>
                <a:picLocks noChangeAspect="1"/>
              </p:cNvPicPr>
              <p:nvPr/>
            </p:nvPicPr>
            <p:blipFill>
              <a:blip r:embed="rId6"/>
              <a:stretch>
                <a:fillRect/>
              </a:stretch>
            </p:blipFill>
            <p:spPr>
              <a:xfrm>
                <a:off x="2159706" y="4947788"/>
                <a:ext cx="736118" cy="728058"/>
              </a:xfrm>
              <a:prstGeom prst="rect">
                <a:avLst/>
              </a:prstGeom>
            </p:spPr>
          </p:pic>
        </p:grpSp>
        <p:sp>
          <p:nvSpPr>
            <p:cNvPr id="46" name="TextBox 45">
              <a:extLst>
                <a:ext uri="{FF2B5EF4-FFF2-40B4-BE49-F238E27FC236}">
                  <a16:creationId xmlns:a16="http://schemas.microsoft.com/office/drawing/2014/main" id="{00345827-40C8-4714-8A30-0786E873527F}"/>
                </a:ext>
              </a:extLst>
            </p:cNvPr>
            <p:cNvSpPr txBox="1"/>
            <p:nvPr/>
          </p:nvSpPr>
          <p:spPr>
            <a:xfrm>
              <a:off x="1547514" y="4537817"/>
              <a:ext cx="754340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 nhỏ đến bể bơi với mẹ. Bạn nhỏ được mẹ chuẩn bị cho một chiếc mũ bơi cùng cặp</a:t>
              </a:r>
              <a:endParaRPr kumimoji="0" 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2" name="图片 1">
            <a:extLst>
              <a:ext uri="{FF2B5EF4-FFF2-40B4-BE49-F238E27FC236}">
                <a16:creationId xmlns:a16="http://schemas.microsoft.com/office/drawing/2014/main" id="{903FF0B2-2F23-42D8-83AF-30BEEE6C0CC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54331" y="5340044"/>
            <a:ext cx="1738220" cy="1738220"/>
          </a:xfrm>
          <a:prstGeom prst="rect">
            <a:avLst/>
          </a:prstGeom>
        </p:spPr>
      </p:pic>
      <p:cxnSp>
        <p:nvCxnSpPr>
          <p:cNvPr id="37" name="Straight Connector 36">
            <a:extLst>
              <a:ext uri="{FF2B5EF4-FFF2-40B4-BE49-F238E27FC236}">
                <a16:creationId xmlns:a16="http://schemas.microsoft.com/office/drawing/2014/main" id="{D30575D1-4DDD-41ED-A8A1-2F08DC1933DE}"/>
              </a:ext>
            </a:extLst>
          </p:cNvPr>
          <p:cNvCxnSpPr>
            <a:cxnSpLocks/>
          </p:cNvCxnSpPr>
          <p:nvPr/>
        </p:nvCxnSpPr>
        <p:spPr>
          <a:xfrm>
            <a:off x="7998074" y="2351757"/>
            <a:ext cx="298425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E966D78-3138-4C93-A4F5-50884E10D8AF}"/>
              </a:ext>
            </a:extLst>
          </p:cNvPr>
          <p:cNvCxnSpPr>
            <a:cxnSpLocks/>
          </p:cNvCxnSpPr>
          <p:nvPr/>
        </p:nvCxnSpPr>
        <p:spPr>
          <a:xfrm>
            <a:off x="816824" y="2656557"/>
            <a:ext cx="4679101"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0750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80000">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14:bounceEnd="80000">
                                          <p:cBhvr additive="base">
                                            <p:cTn id="12" dur="500" fill="hold"/>
                                            <p:tgtEl>
                                              <p:spTgt spid="9"/>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14:presetBounceEnd="80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80000">
                                          <p:cBhvr additive="base">
                                            <p:cTn id="16" dur="500" fill="hold"/>
                                            <p:tgtEl>
                                              <p:spTgt spid="17"/>
                                            </p:tgtEl>
                                            <p:attrNameLst>
                                              <p:attrName>ppt_x</p:attrName>
                                            </p:attrNameLst>
                                          </p:cBhvr>
                                          <p:tavLst>
                                            <p:tav tm="0">
                                              <p:val>
                                                <p:strVal val="0-#ppt_w/2"/>
                                              </p:val>
                                            </p:tav>
                                            <p:tav tm="100000">
                                              <p:val>
                                                <p:strVal val="#ppt_x"/>
                                              </p:val>
                                            </p:tav>
                                          </p:tavLst>
                                        </p:anim>
                                        <p:anim calcmode="lin" valueType="num" p14:bounceEnd="80000">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down)">
                                          <p:cBhvr>
                                            <p:cTn id="21" dur="500"/>
                                            <p:tgtEl>
                                              <p:spTgt spid="5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par>
                                    <p:cTn id="28" presetID="53" presetClass="entr" presetSubtype="16"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animEffect transition="in" filter="fade">
                                          <p:cBhvr>
                                            <p:cTn id="32" dur="500"/>
                                            <p:tgtEl>
                                              <p:spTgt spid="54"/>
                                            </p:tgtEl>
                                          </p:cBhvr>
                                        </p:animEffect>
                                      </p:childTnLst>
                                    </p:cTn>
                                  </p:par>
                                  <p:par>
                                    <p:cTn id="33" presetID="53" presetClass="entr" presetSubtype="16"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animEffect transition="in" filter="fade">
                                          <p:cBhvr>
                                            <p:cTn id="61" dur="5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0039 -0.05578 L 0.00039 -0.05555 C 0.00104 -0.05625 0.00339 -0.05763 0.0043 -0.05833 C 0.0043 -0.0581 0.00586 -0.06041 0.00612 -0.06111 C 0.00625 -0.06134 0.00638 -0.06203 0.00664 -0.0625 C 0.00677 -0.06296 0.0069 -0.06319 0.00716 -0.06365 C 0.00756 -0.06481 0.00847 -0.06921 0.00899 -0.0699 C 0.01185 -0.0743 0.00782 -0.06805 0.01016 -0.07199 C 0.01042 -0.07245 0.01055 -0.07268 0.01094 -0.07291 C 0.01133 -0.07384 0.01185 -0.075 0.01237 -0.07592 C 0.01276 -0.07662 0.01315 -0.07731 0.01328 -0.07801 C 0.01368 -0.07847 0.01381 -0.0787 0.01407 -0.07916 C 0.01433 -0.07939 0.01472 -0.07963 0.01485 -0.07986 C 0.01563 -0.08078 0.01615 -0.08171 0.01667 -0.08287 C 0.01693 -0.0831 0.01706 -0.08356 0.01706 -0.08379 C 0.01745 -0.08402 0.01784 -0.08402 0.01797 -0.08449 C 0.0181 -0.08495 0.01836 -0.08518 0.01849 -0.08564 C 0.01875 -0.08588 0.01888 -0.08588 0.01901 -0.08611 C 0.0194 -0.08634 0.01966 -0.08657 0.01993 -0.0868 C 0.02123 -0.09027 0.01993 -0.08773 0.02162 -0.08935 C 0.02175 -0.08981 0.02201 -0.09027 0.02227 -0.09074 C 0.02266 -0.09097 0.02292 -0.09097 0.02305 -0.09143 C 0.02344 -0.09189 0.02344 -0.09213 0.0237 -0.09259 C 0.02396 -0.09305 0.02435 -0.09305 0.02461 -0.09328 C 0.02552 -0.09421 0.02552 -0.09467 0.02604 -0.09583 C 0.02748 -0.09814 0.02696 -0.09699 0.02891 -0.09953 C 0.02969 -0.10046 0.0293 -0.1 0.03021 -0.10069 C 0.03073 -0.10138 0.03099 -0.10162 0.03138 -0.10231 C 0.03151 -0.10277 0.0319 -0.10301 0.03203 -0.10347 C 0.03256 -0.10416 0.03321 -0.10463 0.03373 -0.10486 C 0.03451 -0.10555 0.03503 -0.10578 0.03581 -0.10648 C 0.03633 -0.10671 0.03659 -0.1074 0.03685 -0.10763 C 0.03737 -0.1081 0.03789 -0.1081 0.03815 -0.10833 C 0.03894 -0.10879 0.03946 -0.10949 0.03998 -0.10995 C 0.03998 -0.11018 0.04024 -0.11064 0.0405 -0.11088 C 0.04076 -0.11088 0.04089 -0.11088 0.04115 -0.11111 C 0.04141 -0.11134 0.0418 -0.1118 0.04206 -0.11203 C 0.04232 -0.11226 0.04271 -0.11226 0.0431 -0.11226 C 0.04506 -0.11481 0.04414 -0.11412 0.04545 -0.11481 C 0.04558 -0.11527 0.04584 -0.11597 0.04597 -0.1162 C 0.04649 -0.11643 0.04688 -0.11666 0.04727 -0.11689 L 0.04779 -0.11736 L 0.04831 -0.11759 L 0.0487 -0.11805 C 0.04961 -0.11967 0.0487 -0.11828 0.05078 -0.11921 C 0.05105 -0.11921 0.05131 -0.1199 0.05144 -0.12013 C 0.05157 -0.12013 0.05196 -0.12037 0.05235 -0.12037 C 0.05365 -0.12083 0.05391 -0.12083 0.0556 -0.12106 L 0.05651 -0.12152 C 0.05756 -0.12176 0.05743 -0.12176 0.05847 -0.12222 C 0.06172 -0.12384 0.05743 -0.12176 0.0599 -0.12291 C 0.06029 -0.12314 0.06042 -0.12338 0.06068 -0.12338 C 0.06341 -0.1243 0.06368 -0.1243 0.06589 -0.12453 C 0.06628 -0.12476 0.06641 -0.12476 0.0668 -0.125 C 0.06719 -0.12523 0.06758 -0.12569 0.0681 -0.12569 C 0.06836 -0.12592 0.06927 -0.12615 0.06993 -0.12662 C 0.07071 -0.12708 0.07097 -0.12708 0.07188 -0.12731 C 0.0724 -0.12731 0.07279 -0.12754 0.07331 -0.12777 C 0.07383 -0.12801 0.07435 -0.12824 0.07487 -0.12824 C 0.07526 -0.12824 0.08164 -0.12801 0.08308 -0.12777 C 0.0836 -0.12754 0.08438 -0.12708 0.08464 -0.12708 C 0.08516 -0.12685 0.08555 -0.12662 0.08607 -0.12662 C 0.08672 -0.12615 0.08724 -0.12569 0.08815 -0.12546 C 0.0892 -0.125 0.08959 -0.125 0.0905 -0.12453 C 0.09349 -0.12314 0.0905 -0.12407 0.0948 -0.12338 C 0.09493 -0.12314 0.09558 -0.12314 0.09571 -0.12291 C 0.09727 -0.12245 0.09896 -0.12222 0.10052 -0.12176 C 0.10326 -0.12037 0.10052 -0.12152 0.10547 -0.1206 C 0.10586 -0.1206 0.10599 -0.12037 0.10612 -0.12037 C 0.10677 -0.12013 0.10703 -0.1199 0.10756 -0.11967 C 0.10782 -0.11921 0.10821 -0.11898 0.10847 -0.11898 C 0.10964 -0.11805 0.10964 -0.11782 0.11055 -0.11759 C 0.11068 -0.11759 0.11081 -0.11713 0.1112 -0.11689 C 0.11172 -0.11643 0.11211 -0.1162 0.11289 -0.1162 C 0.11315 -0.11597 0.11381 -0.11551 0.11407 -0.11527 C 0.11433 -0.11504 0.11446 -0.11504 0.11485 -0.11481 C 0.11849 -0.1125 0.11667 -0.11365 0.11862 -0.1125 C 0.11901 -0.11226 0.11953 -0.11203 0.11993 -0.11157 C 0.12032 -0.11088 0.12084 -0.11041 0.12123 -0.10995 C 0.1224 -0.10879 0.1237 -0.10856 0.12513 -0.1081 C 0.12552 -0.10763 0.12605 -0.10717 0.12644 -0.10671 C 0.12683 -0.10671 0.1293 -0.10601 0.1293 -0.10578 C 0.12982 -0.10578 0.13021 -0.10555 0.1306 -0.10532 C 0.13073 -0.10532 0.13112 -0.10509 0.13125 -0.10486 C 0.13151 -0.10463 0.13164 -0.10416 0.13177 -0.10416 C 0.13243 -0.10393 0.13347 -0.10347 0.13386 -0.10347 C 0.13438 -0.10301 0.1349 -0.10277 0.13529 -0.10277 C 0.13555 -0.10231 0.13581 -0.10162 0.1362 -0.10138 C 0.13633 -0.10138 0.13672 -0.10138 0.13685 -0.10115 C 0.13711 -0.10092 0.13724 -0.10092 0.13737 -0.10069 C 0.13907 -0.09838 0.13737 -0.10046 0.1392 -0.09884 C 0.1392 -0.09861 0.13946 -0.09814 0.13972 -0.09791 C 0.13998 -0.09768 0.14011 -0.09768 0.14037 -0.09745 C 0.14102 -0.09699 0.1418 -0.09606 0.14271 -0.09583 C 0.14297 -0.09537 0.14362 -0.09513 0.14388 -0.0949 C 0.14701 -0.09282 0.14336 -0.09513 0.14532 -0.09328 C 0.14597 -0.09305 0.1461 -0.09305 0.14662 -0.09259 C 0.14753 -0.09166 0.14701 -0.09189 0.14831 -0.09143 C 0.14844 -0.0912 0.14857 -0.09097 0.14896 -0.09074 C 0.15065 -0.08865 0.15091 -0.08773 0.15274 -0.08657 C 0.15313 -0.08611 0.15391 -0.08588 0.15443 -0.08564 C 0.15586 -0.08426 0.15743 -0.08333 0.15886 -0.08171 C 0.15964 -0.08101 0.16042 -0.07986 0.1612 -0.07963 C 0.16198 -0.07916 0.16276 -0.0787 0.16341 -0.07847 C 0.16433 -0.07777 0.16511 -0.07708 0.16602 -0.07638 C 0.16667 -0.07592 0.16719 -0.07592 0.16758 -0.07569 C 0.1681 -0.07546 0.16849 -0.075 0.16901 -0.07476 C 0.17045 -0.0743 0.1724 -0.0743 0.1737 -0.07407 C 0.17878 -0.07291 0.17032 -0.07476 0.1819 -0.07291 C 0.18282 -0.07291 0.18243 -0.07245 0.18308 -0.07199 C 0.18438 -0.07176 0.18542 -0.07129 0.18672 -0.07106 C 0.1875 -0.07037 0.18802 -0.06967 0.18868 -0.06944 C 0.18946 -0.06921 0.18998 -0.06921 0.19076 -0.06921 C 0.19167 -0.06875 0.19245 -0.06851 0.19362 -0.06782 C 0.19401 -0.06782 0.19453 -0.06736 0.1948 -0.06713 C 0.19545 -0.06689 0.19597 -0.06689 0.19662 -0.06666 L 0.19805 -0.06643 C 0.20039 -0.06458 0.19883 -0.06551 0.20157 -0.06481 C 0.20287 -0.06458 0.20404 -0.06388 0.20547 -0.06365 C 0.20599 -0.06365 0.20847 -0.06296 0.20912 -0.06296 C 0.20964 -0.0625 0.21055 -0.06203 0.21133 -0.0618 C 0.21185 -0.06157 0.21224 -0.06134 0.21276 -0.06134 L 0.23008 -0.06064 C 0.23203 -0.05972 0.23086 -0.06018 0.23412 -0.06018 L 0.23412 -0.05995 " pathEditMode="relative" rAng="0" ptsTypes="AAAAAAAAAAAAAAAAAAAAAAAAAAAAAAAAAAAAAAAAAAAAAAAAAAAAAAAAAAAAAAAAAAAAAAAAAAAAAAAAAAAAAAAAAAAAAAAAAAAAAAAAAAAAAAAAAAAAAAAAAAAAA">
                                          <p:cBhvr>
                                            <p:cTn id="65" dur="2250" fill="hold"/>
                                            <p:tgtEl>
                                              <p:spTgt spid="52"/>
                                            </p:tgtEl>
                                            <p:attrNameLst>
                                              <p:attrName>ppt_x</p:attrName>
                                              <p:attrName>ppt_y</p:attrName>
                                            </p:attrNameLst>
                                          </p:cBhvr>
                                          <p:rCtr x="11680" y="-3611"/>
                                        </p:animMotion>
                                      </p:childTnLst>
                                    </p:cTn>
                                  </p:par>
                                  <p:par>
                                    <p:cTn id="66" presetID="32" presetClass="emph" presetSubtype="0" repeatCount="1000000" fill="hold" nodeType="withEffect">
                                      <p:stCondLst>
                                        <p:cond delay="0"/>
                                      </p:stCondLst>
                                      <p:childTnLst>
                                        <p:animRot by="120000">
                                          <p:cBhvr>
                                            <p:cTn id="67" dur="50" fill="hold">
                                              <p:stCondLst>
                                                <p:cond delay="0"/>
                                              </p:stCondLst>
                                            </p:cTn>
                                            <p:tgtEl>
                                              <p:spTgt spid="52"/>
                                            </p:tgtEl>
                                            <p:attrNameLst>
                                              <p:attrName>r</p:attrName>
                                            </p:attrNameLst>
                                          </p:cBhvr>
                                        </p:animRot>
                                        <p:animRot by="-240000">
                                          <p:cBhvr>
                                            <p:cTn id="68" dur="100" fill="hold">
                                              <p:stCondLst>
                                                <p:cond delay="100"/>
                                              </p:stCondLst>
                                            </p:cTn>
                                            <p:tgtEl>
                                              <p:spTgt spid="52"/>
                                            </p:tgtEl>
                                            <p:attrNameLst>
                                              <p:attrName>r</p:attrName>
                                            </p:attrNameLst>
                                          </p:cBhvr>
                                        </p:animRot>
                                        <p:animRot by="240000">
                                          <p:cBhvr>
                                            <p:cTn id="69" dur="100" fill="hold">
                                              <p:stCondLst>
                                                <p:cond delay="200"/>
                                              </p:stCondLst>
                                            </p:cTn>
                                            <p:tgtEl>
                                              <p:spTgt spid="52"/>
                                            </p:tgtEl>
                                            <p:attrNameLst>
                                              <p:attrName>r</p:attrName>
                                            </p:attrNameLst>
                                          </p:cBhvr>
                                        </p:animRot>
                                        <p:animRot by="-240000">
                                          <p:cBhvr>
                                            <p:cTn id="70" dur="100" fill="hold">
                                              <p:stCondLst>
                                                <p:cond delay="300"/>
                                              </p:stCondLst>
                                            </p:cTn>
                                            <p:tgtEl>
                                              <p:spTgt spid="52"/>
                                            </p:tgtEl>
                                            <p:attrNameLst>
                                              <p:attrName>r</p:attrName>
                                            </p:attrNameLst>
                                          </p:cBhvr>
                                        </p:animRot>
                                        <p:animRot by="120000">
                                          <p:cBhvr>
                                            <p:cTn id="71" dur="100" fill="hold">
                                              <p:stCondLst>
                                                <p:cond delay="400"/>
                                              </p:stCondLst>
                                            </p:cTn>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down)">
                                          <p:cBhvr>
                                            <p:cTn id="21" dur="500"/>
                                            <p:tgtEl>
                                              <p:spTgt spid="5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par>
                                    <p:cTn id="28" presetID="53" presetClass="entr" presetSubtype="16"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anim calcmode="lin" valueType="num">
                                          <p:cBhvr>
                                            <p:cTn id="30" dur="500" fill="hold"/>
                                            <p:tgtEl>
                                              <p:spTgt spid="54"/>
                                            </p:tgtEl>
                                            <p:attrNameLst>
                                              <p:attrName>ppt_w</p:attrName>
                                            </p:attrNameLst>
                                          </p:cBhvr>
                                          <p:tavLst>
                                            <p:tav tm="0">
                                              <p:val>
                                                <p:fltVal val="0"/>
                                              </p:val>
                                            </p:tav>
                                            <p:tav tm="100000">
                                              <p:val>
                                                <p:strVal val="#ppt_w"/>
                                              </p:val>
                                            </p:tav>
                                          </p:tavLst>
                                        </p:anim>
                                        <p:anim calcmode="lin" valueType="num">
                                          <p:cBhvr>
                                            <p:cTn id="31" dur="500" fill="hold"/>
                                            <p:tgtEl>
                                              <p:spTgt spid="54"/>
                                            </p:tgtEl>
                                            <p:attrNameLst>
                                              <p:attrName>ppt_h</p:attrName>
                                            </p:attrNameLst>
                                          </p:cBhvr>
                                          <p:tavLst>
                                            <p:tav tm="0">
                                              <p:val>
                                                <p:fltVal val="0"/>
                                              </p:val>
                                            </p:tav>
                                            <p:tav tm="100000">
                                              <p:val>
                                                <p:strVal val="#ppt_h"/>
                                              </p:val>
                                            </p:tav>
                                          </p:tavLst>
                                        </p:anim>
                                        <p:animEffect transition="in" filter="fade">
                                          <p:cBhvr>
                                            <p:cTn id="32" dur="500"/>
                                            <p:tgtEl>
                                              <p:spTgt spid="54"/>
                                            </p:tgtEl>
                                          </p:cBhvr>
                                        </p:animEffect>
                                      </p:childTnLst>
                                    </p:cTn>
                                  </p:par>
                                  <p:par>
                                    <p:cTn id="33" presetID="53" presetClass="entr" presetSubtype="16"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p:cTn id="59" dur="500" fill="hold"/>
                                            <p:tgtEl>
                                              <p:spTgt spid="60"/>
                                            </p:tgtEl>
                                            <p:attrNameLst>
                                              <p:attrName>ppt_w</p:attrName>
                                            </p:attrNameLst>
                                          </p:cBhvr>
                                          <p:tavLst>
                                            <p:tav tm="0">
                                              <p:val>
                                                <p:fltVal val="0"/>
                                              </p:val>
                                            </p:tav>
                                            <p:tav tm="100000">
                                              <p:val>
                                                <p:strVal val="#ppt_w"/>
                                              </p:val>
                                            </p:tav>
                                          </p:tavLst>
                                        </p:anim>
                                        <p:anim calcmode="lin" valueType="num">
                                          <p:cBhvr>
                                            <p:cTn id="60" dur="500" fill="hold"/>
                                            <p:tgtEl>
                                              <p:spTgt spid="60"/>
                                            </p:tgtEl>
                                            <p:attrNameLst>
                                              <p:attrName>ppt_h</p:attrName>
                                            </p:attrNameLst>
                                          </p:cBhvr>
                                          <p:tavLst>
                                            <p:tav tm="0">
                                              <p:val>
                                                <p:fltVal val="0"/>
                                              </p:val>
                                            </p:tav>
                                            <p:tav tm="100000">
                                              <p:val>
                                                <p:strVal val="#ppt_h"/>
                                              </p:val>
                                            </p:tav>
                                          </p:tavLst>
                                        </p:anim>
                                        <p:animEffect transition="in" filter="fade">
                                          <p:cBhvr>
                                            <p:cTn id="61" dur="5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0039 -0.05578 L 0.00039 -0.05555 C 0.00104 -0.05625 0.00339 -0.05763 0.0043 -0.05833 C 0.0043 -0.0581 0.00586 -0.06041 0.00612 -0.06111 C 0.00625 -0.06134 0.00638 -0.06203 0.00664 -0.0625 C 0.00677 -0.06296 0.0069 -0.06319 0.00716 -0.06365 C 0.00756 -0.06481 0.00847 -0.06921 0.00899 -0.0699 C 0.01185 -0.0743 0.00782 -0.06805 0.01016 -0.07199 C 0.01042 -0.07245 0.01055 -0.07268 0.01094 -0.07291 C 0.01133 -0.07384 0.01185 -0.075 0.01237 -0.07592 C 0.01276 -0.07662 0.01315 -0.07731 0.01328 -0.07801 C 0.01368 -0.07847 0.01381 -0.0787 0.01407 -0.07916 C 0.01433 -0.07939 0.01472 -0.07963 0.01485 -0.07986 C 0.01563 -0.08078 0.01615 -0.08171 0.01667 -0.08287 C 0.01693 -0.0831 0.01706 -0.08356 0.01706 -0.08379 C 0.01745 -0.08402 0.01784 -0.08402 0.01797 -0.08449 C 0.0181 -0.08495 0.01836 -0.08518 0.01849 -0.08564 C 0.01875 -0.08588 0.01888 -0.08588 0.01901 -0.08611 C 0.0194 -0.08634 0.01966 -0.08657 0.01993 -0.0868 C 0.02123 -0.09027 0.01993 -0.08773 0.02162 -0.08935 C 0.02175 -0.08981 0.02201 -0.09027 0.02227 -0.09074 C 0.02266 -0.09097 0.02292 -0.09097 0.02305 -0.09143 C 0.02344 -0.09189 0.02344 -0.09213 0.0237 -0.09259 C 0.02396 -0.09305 0.02435 -0.09305 0.02461 -0.09328 C 0.02552 -0.09421 0.02552 -0.09467 0.02604 -0.09583 C 0.02748 -0.09814 0.02696 -0.09699 0.02891 -0.09953 C 0.02969 -0.10046 0.0293 -0.1 0.03021 -0.10069 C 0.03073 -0.10138 0.03099 -0.10162 0.03138 -0.10231 C 0.03151 -0.10277 0.0319 -0.10301 0.03203 -0.10347 C 0.03256 -0.10416 0.03321 -0.10463 0.03373 -0.10486 C 0.03451 -0.10555 0.03503 -0.10578 0.03581 -0.10648 C 0.03633 -0.10671 0.03659 -0.1074 0.03685 -0.10763 C 0.03737 -0.1081 0.03789 -0.1081 0.03815 -0.10833 C 0.03894 -0.10879 0.03946 -0.10949 0.03998 -0.10995 C 0.03998 -0.11018 0.04024 -0.11064 0.0405 -0.11088 C 0.04076 -0.11088 0.04089 -0.11088 0.04115 -0.11111 C 0.04141 -0.11134 0.0418 -0.1118 0.04206 -0.11203 C 0.04232 -0.11226 0.04271 -0.11226 0.0431 -0.11226 C 0.04506 -0.11481 0.04414 -0.11412 0.04545 -0.11481 C 0.04558 -0.11527 0.04584 -0.11597 0.04597 -0.1162 C 0.04649 -0.11643 0.04688 -0.11666 0.04727 -0.11689 L 0.04779 -0.11736 L 0.04831 -0.11759 L 0.0487 -0.11805 C 0.04961 -0.11967 0.0487 -0.11828 0.05078 -0.11921 C 0.05105 -0.11921 0.05131 -0.1199 0.05144 -0.12013 C 0.05157 -0.12013 0.05196 -0.12037 0.05235 -0.12037 C 0.05365 -0.12083 0.05391 -0.12083 0.0556 -0.12106 L 0.05651 -0.12152 C 0.05756 -0.12176 0.05743 -0.12176 0.05847 -0.12222 C 0.06172 -0.12384 0.05743 -0.12176 0.0599 -0.12291 C 0.06029 -0.12314 0.06042 -0.12338 0.06068 -0.12338 C 0.06341 -0.1243 0.06368 -0.1243 0.06589 -0.12453 C 0.06628 -0.12476 0.06641 -0.12476 0.0668 -0.125 C 0.06719 -0.12523 0.06758 -0.12569 0.0681 -0.12569 C 0.06836 -0.12592 0.06927 -0.12615 0.06993 -0.12662 C 0.07071 -0.12708 0.07097 -0.12708 0.07188 -0.12731 C 0.0724 -0.12731 0.07279 -0.12754 0.07331 -0.12777 C 0.07383 -0.12801 0.07435 -0.12824 0.07487 -0.12824 C 0.07526 -0.12824 0.08164 -0.12801 0.08308 -0.12777 C 0.0836 -0.12754 0.08438 -0.12708 0.08464 -0.12708 C 0.08516 -0.12685 0.08555 -0.12662 0.08607 -0.12662 C 0.08672 -0.12615 0.08724 -0.12569 0.08815 -0.12546 C 0.0892 -0.125 0.08959 -0.125 0.0905 -0.12453 C 0.09349 -0.12314 0.0905 -0.12407 0.0948 -0.12338 C 0.09493 -0.12314 0.09558 -0.12314 0.09571 -0.12291 C 0.09727 -0.12245 0.09896 -0.12222 0.10052 -0.12176 C 0.10326 -0.12037 0.10052 -0.12152 0.10547 -0.1206 C 0.10586 -0.1206 0.10599 -0.12037 0.10612 -0.12037 C 0.10677 -0.12013 0.10703 -0.1199 0.10756 -0.11967 C 0.10782 -0.11921 0.10821 -0.11898 0.10847 -0.11898 C 0.10964 -0.11805 0.10964 -0.11782 0.11055 -0.11759 C 0.11068 -0.11759 0.11081 -0.11713 0.1112 -0.11689 C 0.11172 -0.11643 0.11211 -0.1162 0.11289 -0.1162 C 0.11315 -0.11597 0.11381 -0.11551 0.11407 -0.11527 C 0.11433 -0.11504 0.11446 -0.11504 0.11485 -0.11481 C 0.11849 -0.1125 0.11667 -0.11365 0.11862 -0.1125 C 0.11901 -0.11226 0.11953 -0.11203 0.11993 -0.11157 C 0.12032 -0.11088 0.12084 -0.11041 0.12123 -0.10995 C 0.1224 -0.10879 0.1237 -0.10856 0.12513 -0.1081 C 0.12552 -0.10763 0.12605 -0.10717 0.12644 -0.10671 C 0.12683 -0.10671 0.1293 -0.10601 0.1293 -0.10578 C 0.12982 -0.10578 0.13021 -0.10555 0.1306 -0.10532 C 0.13073 -0.10532 0.13112 -0.10509 0.13125 -0.10486 C 0.13151 -0.10463 0.13164 -0.10416 0.13177 -0.10416 C 0.13243 -0.10393 0.13347 -0.10347 0.13386 -0.10347 C 0.13438 -0.10301 0.1349 -0.10277 0.13529 -0.10277 C 0.13555 -0.10231 0.13581 -0.10162 0.1362 -0.10138 C 0.13633 -0.10138 0.13672 -0.10138 0.13685 -0.10115 C 0.13711 -0.10092 0.13724 -0.10092 0.13737 -0.10069 C 0.13907 -0.09838 0.13737 -0.10046 0.1392 -0.09884 C 0.1392 -0.09861 0.13946 -0.09814 0.13972 -0.09791 C 0.13998 -0.09768 0.14011 -0.09768 0.14037 -0.09745 C 0.14102 -0.09699 0.1418 -0.09606 0.14271 -0.09583 C 0.14297 -0.09537 0.14362 -0.09513 0.14388 -0.0949 C 0.14701 -0.09282 0.14336 -0.09513 0.14532 -0.09328 C 0.14597 -0.09305 0.1461 -0.09305 0.14662 -0.09259 C 0.14753 -0.09166 0.14701 -0.09189 0.14831 -0.09143 C 0.14844 -0.0912 0.14857 -0.09097 0.14896 -0.09074 C 0.15065 -0.08865 0.15091 -0.08773 0.15274 -0.08657 C 0.15313 -0.08611 0.15391 -0.08588 0.15443 -0.08564 C 0.15586 -0.08426 0.15743 -0.08333 0.15886 -0.08171 C 0.15964 -0.08101 0.16042 -0.07986 0.1612 -0.07963 C 0.16198 -0.07916 0.16276 -0.0787 0.16341 -0.07847 C 0.16433 -0.07777 0.16511 -0.07708 0.16602 -0.07638 C 0.16667 -0.07592 0.16719 -0.07592 0.16758 -0.07569 C 0.1681 -0.07546 0.16849 -0.075 0.16901 -0.07476 C 0.17045 -0.0743 0.1724 -0.0743 0.1737 -0.07407 C 0.17878 -0.07291 0.17032 -0.07476 0.1819 -0.07291 C 0.18282 -0.07291 0.18243 -0.07245 0.18308 -0.07199 C 0.18438 -0.07176 0.18542 -0.07129 0.18672 -0.07106 C 0.1875 -0.07037 0.18802 -0.06967 0.18868 -0.06944 C 0.18946 -0.06921 0.18998 -0.06921 0.19076 -0.06921 C 0.19167 -0.06875 0.19245 -0.06851 0.19362 -0.06782 C 0.19401 -0.06782 0.19453 -0.06736 0.1948 -0.06713 C 0.19545 -0.06689 0.19597 -0.06689 0.19662 -0.06666 L 0.19805 -0.06643 C 0.20039 -0.06458 0.19883 -0.06551 0.20157 -0.06481 C 0.20287 -0.06458 0.20404 -0.06388 0.20547 -0.06365 C 0.20599 -0.06365 0.20847 -0.06296 0.20912 -0.06296 C 0.20964 -0.0625 0.21055 -0.06203 0.21133 -0.0618 C 0.21185 -0.06157 0.21224 -0.06134 0.21276 -0.06134 L 0.23008 -0.06064 C 0.23203 -0.05972 0.23086 -0.06018 0.23412 -0.06018 L 0.23412 -0.05995 " pathEditMode="relative" rAng="0" ptsTypes="AAAAAAAAAAAAAAAAAAAAAAAAAAAAAAAAAAAAAAAAAAAAAAAAAAAAAAAAAAAAAAAAAAAAAAAAAAAAAAAAAAAAAAAAAAAAAAAAAAAAAAAAAAAAAAAAAAAAAAAAAAAAA">
                                          <p:cBhvr>
                                            <p:cTn id="65" dur="2250" fill="hold"/>
                                            <p:tgtEl>
                                              <p:spTgt spid="52"/>
                                            </p:tgtEl>
                                            <p:attrNameLst>
                                              <p:attrName>ppt_x</p:attrName>
                                              <p:attrName>ppt_y</p:attrName>
                                            </p:attrNameLst>
                                          </p:cBhvr>
                                          <p:rCtr x="11680" y="-3611"/>
                                        </p:animMotion>
                                      </p:childTnLst>
                                    </p:cTn>
                                  </p:par>
                                  <p:par>
                                    <p:cTn id="66" presetID="32" presetClass="emph" presetSubtype="0" repeatCount="1000000" fill="hold" nodeType="withEffect">
                                      <p:stCondLst>
                                        <p:cond delay="0"/>
                                      </p:stCondLst>
                                      <p:childTnLst>
                                        <p:animRot by="120000">
                                          <p:cBhvr>
                                            <p:cTn id="67" dur="50" fill="hold">
                                              <p:stCondLst>
                                                <p:cond delay="0"/>
                                              </p:stCondLst>
                                            </p:cTn>
                                            <p:tgtEl>
                                              <p:spTgt spid="52"/>
                                            </p:tgtEl>
                                            <p:attrNameLst>
                                              <p:attrName>r</p:attrName>
                                            </p:attrNameLst>
                                          </p:cBhvr>
                                        </p:animRot>
                                        <p:animRot by="-240000">
                                          <p:cBhvr>
                                            <p:cTn id="68" dur="100" fill="hold">
                                              <p:stCondLst>
                                                <p:cond delay="100"/>
                                              </p:stCondLst>
                                            </p:cTn>
                                            <p:tgtEl>
                                              <p:spTgt spid="52"/>
                                            </p:tgtEl>
                                            <p:attrNameLst>
                                              <p:attrName>r</p:attrName>
                                            </p:attrNameLst>
                                          </p:cBhvr>
                                        </p:animRot>
                                        <p:animRot by="240000">
                                          <p:cBhvr>
                                            <p:cTn id="69" dur="100" fill="hold">
                                              <p:stCondLst>
                                                <p:cond delay="200"/>
                                              </p:stCondLst>
                                            </p:cTn>
                                            <p:tgtEl>
                                              <p:spTgt spid="52"/>
                                            </p:tgtEl>
                                            <p:attrNameLst>
                                              <p:attrName>r</p:attrName>
                                            </p:attrNameLst>
                                          </p:cBhvr>
                                        </p:animRot>
                                        <p:animRot by="-240000">
                                          <p:cBhvr>
                                            <p:cTn id="70" dur="100" fill="hold">
                                              <p:stCondLst>
                                                <p:cond delay="300"/>
                                              </p:stCondLst>
                                            </p:cTn>
                                            <p:tgtEl>
                                              <p:spTgt spid="52"/>
                                            </p:tgtEl>
                                            <p:attrNameLst>
                                              <p:attrName>r</p:attrName>
                                            </p:attrNameLst>
                                          </p:cBhvr>
                                        </p:animRot>
                                        <p:animRot by="120000">
                                          <p:cBhvr>
                                            <p:cTn id="71" dur="100" fill="hold">
                                              <p:stCondLst>
                                                <p:cond delay="400"/>
                                              </p:stCondLst>
                                            </p:cTn>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3"/>
          <a:stretch>
            <a:fillRect/>
          </a:stretch>
        </p:blipFill>
        <p:spPr>
          <a:xfrm>
            <a:off x="97043" y="76220"/>
            <a:ext cx="3005588" cy="798645"/>
          </a:xfrm>
          <a:prstGeom prst="rect">
            <a:avLst/>
          </a:prstGeom>
        </p:spPr>
      </p:pic>
      <p:sp>
        <p:nvSpPr>
          <p:cNvPr id="51" name="Freeform: Shape 50">
            <a:extLst>
              <a:ext uri="{FF2B5EF4-FFF2-40B4-BE49-F238E27FC236}">
                <a16:creationId xmlns:a16="http://schemas.microsoft.com/office/drawing/2014/main" id="{316CBE9C-102C-4483-AE4C-1A795397C4EE}"/>
              </a:ext>
            </a:extLst>
          </p:cNvPr>
          <p:cNvSpPr/>
          <p:nvPr/>
        </p:nvSpPr>
        <p:spPr>
          <a:xfrm>
            <a:off x="0" y="5921714"/>
            <a:ext cx="10737669" cy="574880"/>
          </a:xfrm>
          <a:custGeom>
            <a:avLst/>
            <a:gdLst>
              <a:gd name="connsiteX0" fmla="*/ 0 w 10737669"/>
              <a:gd name="connsiteY0" fmla="*/ 574880 h 574880"/>
              <a:gd name="connsiteX1" fmla="*/ 1236617 w 10737669"/>
              <a:gd name="connsiteY1" fmla="*/ 115 h 574880"/>
              <a:gd name="connsiteX2" fmla="*/ 3657600 w 10737669"/>
              <a:gd name="connsiteY2" fmla="*/ 522629 h 574880"/>
              <a:gd name="connsiteX3" fmla="*/ 8029303 w 10737669"/>
              <a:gd name="connsiteY3" fmla="*/ 278789 h 574880"/>
              <a:gd name="connsiteX4" fmla="*/ 10737669 w 10737669"/>
              <a:gd name="connsiteY4" fmla="*/ 139452 h 57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669" h="574880">
                <a:moveTo>
                  <a:pt x="0" y="574880"/>
                </a:moveTo>
                <a:cubicBezTo>
                  <a:pt x="313508" y="291851"/>
                  <a:pt x="627017" y="8823"/>
                  <a:pt x="1236617" y="115"/>
                </a:cubicBezTo>
                <a:cubicBezTo>
                  <a:pt x="1846217" y="-8593"/>
                  <a:pt x="2525486" y="476183"/>
                  <a:pt x="3657600" y="522629"/>
                </a:cubicBezTo>
                <a:cubicBezTo>
                  <a:pt x="4789714" y="569075"/>
                  <a:pt x="8029303" y="278789"/>
                  <a:pt x="8029303" y="278789"/>
                </a:cubicBezTo>
                <a:lnTo>
                  <a:pt x="10737669" y="1394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3" name="图片 3">
            <a:extLst>
              <a:ext uri="{FF2B5EF4-FFF2-40B4-BE49-F238E27FC236}">
                <a16:creationId xmlns:a16="http://schemas.microsoft.com/office/drawing/2014/main" id="{C6B8AB36-82AB-413B-96F0-4F9CB3159577}"/>
              </a:ext>
            </a:extLst>
          </p:cNvPr>
          <p:cNvPicPr>
            <a:picLocks noChangeAspect="1"/>
          </p:cNvPicPr>
          <p:nvPr/>
        </p:nvPicPr>
        <p:blipFill>
          <a:blip r:embed="rId4"/>
          <a:stretch>
            <a:fillRect/>
          </a:stretch>
        </p:blipFill>
        <p:spPr>
          <a:xfrm>
            <a:off x="2587288" y="6114881"/>
            <a:ext cx="531028" cy="525213"/>
          </a:xfrm>
          <a:prstGeom prst="rect">
            <a:avLst/>
          </a:prstGeom>
        </p:spPr>
      </p:pic>
      <p:pic>
        <p:nvPicPr>
          <p:cNvPr id="54" name="图片 3">
            <a:extLst>
              <a:ext uri="{FF2B5EF4-FFF2-40B4-BE49-F238E27FC236}">
                <a16:creationId xmlns:a16="http://schemas.microsoft.com/office/drawing/2014/main" id="{197F9D10-399B-488A-BDD8-9946BE7B88D8}"/>
              </a:ext>
            </a:extLst>
          </p:cNvPr>
          <p:cNvPicPr>
            <a:picLocks noChangeAspect="1"/>
          </p:cNvPicPr>
          <p:nvPr/>
        </p:nvPicPr>
        <p:blipFill>
          <a:blip r:embed="rId4"/>
          <a:stretch>
            <a:fillRect/>
          </a:stretch>
        </p:blipFill>
        <p:spPr>
          <a:xfrm>
            <a:off x="5628220" y="6168189"/>
            <a:ext cx="531028" cy="525213"/>
          </a:xfrm>
          <a:prstGeom prst="rect">
            <a:avLst/>
          </a:prstGeom>
        </p:spPr>
      </p:pic>
      <p:pic>
        <p:nvPicPr>
          <p:cNvPr id="55" name="图片 3">
            <a:extLst>
              <a:ext uri="{FF2B5EF4-FFF2-40B4-BE49-F238E27FC236}">
                <a16:creationId xmlns:a16="http://schemas.microsoft.com/office/drawing/2014/main" id="{55044ED7-519E-4623-AD10-BE2E1CE10743}"/>
              </a:ext>
            </a:extLst>
          </p:cNvPr>
          <p:cNvPicPr>
            <a:picLocks noChangeAspect="1"/>
          </p:cNvPicPr>
          <p:nvPr/>
        </p:nvPicPr>
        <p:blipFill>
          <a:blip r:embed="rId5"/>
          <a:stretch>
            <a:fillRect/>
          </a:stretch>
        </p:blipFill>
        <p:spPr>
          <a:xfrm>
            <a:off x="10366148" y="3015681"/>
            <a:ext cx="1808763" cy="3313533"/>
          </a:xfrm>
          <a:prstGeom prst="rect">
            <a:avLst/>
          </a:prstGeom>
        </p:spPr>
      </p:pic>
      <p:pic>
        <p:nvPicPr>
          <p:cNvPr id="57" name="图片 3">
            <a:extLst>
              <a:ext uri="{FF2B5EF4-FFF2-40B4-BE49-F238E27FC236}">
                <a16:creationId xmlns:a16="http://schemas.microsoft.com/office/drawing/2014/main" id="{BA70332E-62CD-440A-9200-CE49F75CAF4E}"/>
              </a:ext>
            </a:extLst>
          </p:cNvPr>
          <p:cNvPicPr>
            <a:picLocks noChangeAspect="1"/>
          </p:cNvPicPr>
          <p:nvPr/>
        </p:nvPicPr>
        <p:blipFill>
          <a:blip r:embed="rId4"/>
          <a:stretch>
            <a:fillRect/>
          </a:stretch>
        </p:blipFill>
        <p:spPr>
          <a:xfrm>
            <a:off x="8390382" y="5945204"/>
            <a:ext cx="531028" cy="525213"/>
          </a:xfrm>
          <a:prstGeom prst="rect">
            <a:avLst/>
          </a:prstGeom>
        </p:spPr>
      </p:pic>
      <p:grpSp>
        <p:nvGrpSpPr>
          <p:cNvPr id="60" name="Group 59">
            <a:extLst>
              <a:ext uri="{FF2B5EF4-FFF2-40B4-BE49-F238E27FC236}">
                <a16:creationId xmlns:a16="http://schemas.microsoft.com/office/drawing/2014/main" id="{0ED8AEAF-88A7-4AE4-8045-2E347E649367}"/>
              </a:ext>
            </a:extLst>
          </p:cNvPr>
          <p:cNvGrpSpPr/>
          <p:nvPr/>
        </p:nvGrpSpPr>
        <p:grpSpPr>
          <a:xfrm>
            <a:off x="1391820" y="4312937"/>
            <a:ext cx="8645675" cy="2159889"/>
            <a:chOff x="1599837" y="4331998"/>
            <a:chExt cx="8645675" cy="2159889"/>
          </a:xfrm>
        </p:grpSpPr>
        <p:grpSp>
          <p:nvGrpSpPr>
            <p:cNvPr id="43" name="Group 42">
              <a:extLst>
                <a:ext uri="{FF2B5EF4-FFF2-40B4-BE49-F238E27FC236}">
                  <a16:creationId xmlns:a16="http://schemas.microsoft.com/office/drawing/2014/main" id="{204092FF-8646-40D3-BBF5-254D550AB935}"/>
                </a:ext>
              </a:extLst>
            </p:cNvPr>
            <p:cNvGrpSpPr/>
            <p:nvPr/>
          </p:nvGrpSpPr>
          <p:grpSpPr>
            <a:xfrm rot="10800000">
              <a:off x="1599837" y="4331998"/>
              <a:ext cx="8645675" cy="1392908"/>
              <a:chOff x="2159706" y="4823879"/>
              <a:chExt cx="8645675" cy="1392908"/>
            </a:xfrm>
          </p:grpSpPr>
          <p:pic>
            <p:nvPicPr>
              <p:cNvPr id="42" name="Picture 12">
                <a:extLst>
                  <a:ext uri="{FF2B5EF4-FFF2-40B4-BE49-F238E27FC236}">
                    <a16:creationId xmlns:a16="http://schemas.microsoft.com/office/drawing/2014/main" id="{7F5E9055-4278-4C06-86D8-47259064122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2196919" y="4823879"/>
                <a:ext cx="8608462" cy="1392908"/>
              </a:xfrm>
              <a:prstGeom prst="rect">
                <a:avLst/>
              </a:prstGeom>
            </p:spPr>
          </p:pic>
          <p:pic>
            <p:nvPicPr>
              <p:cNvPr id="41" name="图片 3">
                <a:extLst>
                  <a:ext uri="{FF2B5EF4-FFF2-40B4-BE49-F238E27FC236}">
                    <a16:creationId xmlns:a16="http://schemas.microsoft.com/office/drawing/2014/main" id="{6ECF98B3-8CF9-49D2-83F2-C61B2848F38F}"/>
                  </a:ext>
                </a:extLst>
              </p:cNvPr>
              <p:cNvPicPr>
                <a:picLocks noChangeAspect="1"/>
              </p:cNvPicPr>
              <p:nvPr/>
            </p:nvPicPr>
            <p:blipFill>
              <a:blip r:embed="rId4"/>
              <a:stretch>
                <a:fillRect/>
              </a:stretch>
            </p:blipFill>
            <p:spPr>
              <a:xfrm>
                <a:off x="2159706" y="4947788"/>
                <a:ext cx="736118" cy="728058"/>
              </a:xfrm>
              <a:prstGeom prst="rect">
                <a:avLst/>
              </a:prstGeom>
            </p:spPr>
          </p:pic>
        </p:grpSp>
        <p:sp>
          <p:nvSpPr>
            <p:cNvPr id="46" name="TextBox 45">
              <a:extLst>
                <a:ext uri="{FF2B5EF4-FFF2-40B4-BE49-F238E27FC236}">
                  <a16:creationId xmlns:a16="http://schemas.microsoft.com/office/drawing/2014/main" id="{00345827-40C8-4714-8A30-0786E873527F}"/>
                </a:ext>
              </a:extLst>
            </p:cNvPr>
            <p:cNvSpPr txBox="1"/>
            <p:nvPr/>
          </p:nvSpPr>
          <p:spPr>
            <a:xfrm>
              <a:off x="1983701" y="4429784"/>
              <a:ext cx="7150828"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 ngày đầu đến bể bơi, bạn nhỏ cảm thấy rất sợ, không dám xuống nước nữa.</a:t>
              </a:r>
              <a:b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endParaRPr kumimoji="0" lang="en-US" sz="32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2" name="图片 1">
            <a:extLst>
              <a:ext uri="{FF2B5EF4-FFF2-40B4-BE49-F238E27FC236}">
                <a16:creationId xmlns:a16="http://schemas.microsoft.com/office/drawing/2014/main" id="{903FF0B2-2F23-42D8-83AF-30BEEE6C0C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1820" y="5010265"/>
            <a:ext cx="1738220" cy="1738220"/>
          </a:xfrm>
          <a:prstGeom prst="rect">
            <a:avLst/>
          </a:prstGeom>
        </p:spPr>
      </p:pic>
      <p:grpSp>
        <p:nvGrpSpPr>
          <p:cNvPr id="14" name="Group 13">
            <a:extLst>
              <a:ext uri="{FF2B5EF4-FFF2-40B4-BE49-F238E27FC236}">
                <a16:creationId xmlns:a16="http://schemas.microsoft.com/office/drawing/2014/main" id="{EB77A71C-4132-4C5C-8EFD-8E84D50E93DB}"/>
              </a:ext>
            </a:extLst>
          </p:cNvPr>
          <p:cNvGrpSpPr/>
          <p:nvPr/>
        </p:nvGrpSpPr>
        <p:grpSpPr>
          <a:xfrm>
            <a:off x="188300" y="756873"/>
            <a:ext cx="12130973" cy="786942"/>
            <a:chOff x="1563939" y="771353"/>
            <a:chExt cx="12130973" cy="786942"/>
          </a:xfrm>
        </p:grpSpPr>
        <p:sp>
          <p:nvSpPr>
            <p:cNvPr id="37" name="TextBox 36">
              <a:extLst>
                <a:ext uri="{FF2B5EF4-FFF2-40B4-BE49-F238E27FC236}">
                  <a16:creationId xmlns:a16="http://schemas.microsoft.com/office/drawing/2014/main" id="{C6569417-CB8D-4526-B81F-1135F177A89F}"/>
                </a:ext>
              </a:extLst>
            </p:cNvPr>
            <p:cNvSpPr txBox="1"/>
            <p:nvPr/>
          </p:nvSpPr>
          <p:spPr>
            <a:xfrm>
              <a:off x="2367955" y="973520"/>
              <a:ext cx="11326957" cy="584775"/>
            </a:xfrm>
            <a:prstGeom prst="rect">
              <a:avLst/>
            </a:prstGeom>
            <a:noFill/>
          </p:spPr>
          <p:txBody>
            <a:bodyPr wrap="square" rtlCol="0">
              <a:spAutoFit/>
            </a:bodyPr>
            <a:lstStyle/>
            <a:p>
              <a:pPr lvl="0">
                <a:defRPr/>
              </a:pPr>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 nhỏ cảm thấy thế nào trong ngày đầu đến bể bơi?</a:t>
              </a:r>
            </a:p>
          </p:txBody>
        </p:sp>
        <p:grpSp>
          <p:nvGrpSpPr>
            <p:cNvPr id="38" name="Group 37">
              <a:extLst>
                <a:ext uri="{FF2B5EF4-FFF2-40B4-BE49-F238E27FC236}">
                  <a16:creationId xmlns:a16="http://schemas.microsoft.com/office/drawing/2014/main" id="{C9FA1782-11A1-42CA-9423-0475DC441CE7}"/>
                </a:ext>
              </a:extLst>
            </p:cNvPr>
            <p:cNvGrpSpPr/>
            <p:nvPr/>
          </p:nvGrpSpPr>
          <p:grpSpPr>
            <a:xfrm>
              <a:off x="1563939" y="771353"/>
              <a:ext cx="828387" cy="737953"/>
              <a:chOff x="1833014" y="2061054"/>
              <a:chExt cx="828387" cy="737953"/>
            </a:xfrm>
          </p:grpSpPr>
          <p:pic>
            <p:nvPicPr>
              <p:cNvPr id="39" name="图片 12">
                <a:extLst>
                  <a:ext uri="{FF2B5EF4-FFF2-40B4-BE49-F238E27FC236}">
                    <a16:creationId xmlns:a16="http://schemas.microsoft.com/office/drawing/2014/main" id="{9B91C6A3-BC0A-49B7-B665-73E9300A871C}"/>
                  </a:ext>
                </a:extLst>
              </p:cNvPr>
              <p:cNvPicPr>
                <a:picLocks noChangeAspect="1"/>
              </p:cNvPicPr>
              <p:nvPr/>
            </p:nvPicPr>
            <p:blipFill>
              <a:blip r:embed="rId9"/>
              <a:stretch>
                <a:fillRect/>
              </a:stretch>
            </p:blipFill>
            <p:spPr>
              <a:xfrm>
                <a:off x="1994178" y="2061054"/>
                <a:ext cx="667223" cy="698995"/>
              </a:xfrm>
              <a:prstGeom prst="rect">
                <a:avLst/>
              </a:prstGeom>
            </p:spPr>
          </p:pic>
          <p:pic>
            <p:nvPicPr>
              <p:cNvPr id="40" name="Picture 39">
                <a:extLst>
                  <a:ext uri="{FF2B5EF4-FFF2-40B4-BE49-F238E27FC236}">
                    <a16:creationId xmlns:a16="http://schemas.microsoft.com/office/drawing/2014/main" id="{40ED37A8-34F0-4E01-B952-1BB080994500}"/>
                  </a:ext>
                </a:extLst>
              </p:cNvPr>
              <p:cNvPicPr>
                <a:picLocks noChangeAspect="1"/>
              </p:cNvPicPr>
              <p:nvPr/>
            </p:nvPicPr>
            <p:blipFill>
              <a:blip r:embed="rId10"/>
              <a:stretch>
                <a:fillRect/>
              </a:stretch>
            </p:blipFill>
            <p:spPr>
              <a:xfrm>
                <a:off x="1833014" y="2326856"/>
                <a:ext cx="394456" cy="472151"/>
              </a:xfrm>
              <a:prstGeom prst="rect">
                <a:avLst/>
              </a:prstGeom>
            </p:spPr>
          </p:pic>
        </p:grpSp>
      </p:grpSp>
      <p:grpSp>
        <p:nvGrpSpPr>
          <p:cNvPr id="3" name="Group 2">
            <a:extLst>
              <a:ext uri="{FF2B5EF4-FFF2-40B4-BE49-F238E27FC236}">
                <a16:creationId xmlns:a16="http://schemas.microsoft.com/office/drawing/2014/main" id="{2B63B7D4-3683-47E3-87A4-3CA3D21C133C}"/>
              </a:ext>
            </a:extLst>
          </p:cNvPr>
          <p:cNvGrpSpPr/>
          <p:nvPr/>
        </p:nvGrpSpPr>
        <p:grpSpPr>
          <a:xfrm>
            <a:off x="440721" y="1434948"/>
            <a:ext cx="10492662" cy="2730939"/>
            <a:chOff x="1223411" y="1442044"/>
            <a:chExt cx="10492662" cy="2162720"/>
          </a:xfrm>
        </p:grpSpPr>
        <p:sp>
          <p:nvSpPr>
            <p:cNvPr id="65" name="圆角矩形 2">
              <a:extLst>
                <a:ext uri="{FF2B5EF4-FFF2-40B4-BE49-F238E27FC236}">
                  <a16:creationId xmlns:a16="http://schemas.microsoft.com/office/drawing/2014/main" id="{961D9A3F-226D-4DC8-B35D-C950211D4EBB}"/>
                </a:ext>
              </a:extLst>
            </p:cNvPr>
            <p:cNvSpPr/>
            <p:nvPr/>
          </p:nvSpPr>
          <p:spPr>
            <a:xfrm>
              <a:off x="1368525" y="1606086"/>
              <a:ext cx="10337850" cy="1953057"/>
            </a:xfrm>
            <a:prstGeom prst="roundRect">
              <a:avLst>
                <a:gd name="adj" fmla="val 16797"/>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6" name="TextBox 65">
              <a:extLst>
                <a:ext uri="{FF2B5EF4-FFF2-40B4-BE49-F238E27FC236}">
                  <a16:creationId xmlns:a16="http://schemas.microsoft.com/office/drawing/2014/main" id="{B0EB8FFB-BF68-41FD-B442-70F05A2D73DE}"/>
                </a:ext>
              </a:extLst>
            </p:cNvPr>
            <p:cNvSpPr txBox="1"/>
            <p:nvPr/>
          </p:nvSpPr>
          <p:spPr>
            <a:xfrm>
              <a:off x="1460821" y="1684777"/>
              <a:ext cx="10255252" cy="1779290"/>
            </a:xfrm>
            <a:prstGeom prst="rect">
              <a:avLst/>
            </a:prstGeom>
            <a:noFill/>
          </p:spPr>
          <p:txBody>
            <a:bodyPr wrap="square" rtlCol="0">
              <a:spAutoFit/>
            </a:bodyPr>
            <a:lstStyle/>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Ngày… tháng…</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Hôm nay, mình đã có cảm giác thích đi bơi. Mình không còn bị sặc nước nữa. Mình đã quen thở dưới nước rồi.</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Cô dạy mình động tác bơi ếch. Động tác đó thật lạ! Khi đạp chân, mình giống hệt như một con ếch ộp.</a:t>
              </a:r>
            </a:p>
          </p:txBody>
        </p:sp>
        <p:grpSp>
          <p:nvGrpSpPr>
            <p:cNvPr id="69" name="Group 68">
              <a:extLst>
                <a:ext uri="{FF2B5EF4-FFF2-40B4-BE49-F238E27FC236}">
                  <a16:creationId xmlns:a16="http://schemas.microsoft.com/office/drawing/2014/main" id="{D8EBA6C7-A2E1-44A2-B046-BBA5BC00AA32}"/>
                </a:ext>
              </a:extLst>
            </p:cNvPr>
            <p:cNvGrpSpPr/>
            <p:nvPr/>
          </p:nvGrpSpPr>
          <p:grpSpPr>
            <a:xfrm>
              <a:off x="1223411" y="1442044"/>
              <a:ext cx="10492662" cy="2162720"/>
              <a:chOff x="846766" y="932775"/>
              <a:chExt cx="10492662" cy="2162720"/>
            </a:xfrm>
          </p:grpSpPr>
          <p:sp>
            <p:nvSpPr>
              <p:cNvPr id="70" name="Rounded Rectangle 15">
                <a:extLst>
                  <a:ext uri="{FF2B5EF4-FFF2-40B4-BE49-F238E27FC236}">
                    <a16:creationId xmlns:a16="http://schemas.microsoft.com/office/drawing/2014/main" id="{9BB639ED-B220-44C3-AAED-0A6466D73932}"/>
                  </a:ext>
                </a:extLst>
              </p:cNvPr>
              <p:cNvSpPr/>
              <p:nvPr/>
            </p:nvSpPr>
            <p:spPr>
              <a:xfrm>
                <a:off x="1001578" y="1120260"/>
                <a:ext cx="10337850" cy="1975235"/>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1" name="Group 70">
                <a:extLst>
                  <a:ext uri="{FF2B5EF4-FFF2-40B4-BE49-F238E27FC236}">
                    <a16:creationId xmlns:a16="http://schemas.microsoft.com/office/drawing/2014/main" id="{9E643622-7130-4AB3-953F-D2E21DE7F15B}"/>
                  </a:ext>
                </a:extLst>
              </p:cNvPr>
              <p:cNvGrpSpPr/>
              <p:nvPr/>
            </p:nvGrpSpPr>
            <p:grpSpPr>
              <a:xfrm>
                <a:off x="846766" y="932775"/>
                <a:ext cx="404249" cy="415845"/>
                <a:chOff x="942302" y="782647"/>
                <a:chExt cx="404249" cy="415845"/>
              </a:xfrm>
            </p:grpSpPr>
            <p:sp>
              <p:nvSpPr>
                <p:cNvPr id="72" name="MH_SubTitle_1">
                  <a:extLst>
                    <a:ext uri="{FF2B5EF4-FFF2-40B4-BE49-F238E27FC236}">
                      <a16:creationId xmlns:a16="http://schemas.microsoft.com/office/drawing/2014/main" id="{8F7381E0-F15E-4CF3-8461-BFD0B3C6D390}"/>
                    </a:ext>
                  </a:extLst>
                </p:cNvPr>
                <p:cNvSpPr>
                  <a:spLocks/>
                </p:cNvSpPr>
                <p:nvPr>
                  <p:custDataLst>
                    <p:tags r:id="rId1"/>
                  </p:custDataLst>
                </p:nvPr>
              </p:nvSpPr>
              <p:spPr bwMode="auto">
                <a:xfrm>
                  <a:off x="942302" y="828468"/>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3" name="TextBox 72">
                  <a:extLst>
                    <a:ext uri="{FF2B5EF4-FFF2-40B4-BE49-F238E27FC236}">
                      <a16:creationId xmlns:a16="http://schemas.microsoft.com/office/drawing/2014/main" id="{C7327DD8-334D-4EBD-884F-4ED9A86E9A93}"/>
                    </a:ext>
                  </a:extLst>
                </p:cNvPr>
                <p:cNvSpPr txBox="1"/>
                <p:nvPr/>
              </p:nvSpPr>
              <p:spPr>
                <a:xfrm>
                  <a:off x="998391" y="782647"/>
                  <a:ext cx="307264" cy="36560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grpSp>
      <p:cxnSp>
        <p:nvCxnSpPr>
          <p:cNvPr id="74" name="Straight Connector 73">
            <a:extLst>
              <a:ext uri="{FF2B5EF4-FFF2-40B4-BE49-F238E27FC236}">
                <a16:creationId xmlns:a16="http://schemas.microsoft.com/office/drawing/2014/main" id="{B7A9FA9D-CD3D-4D7E-AB3A-940940D03468}"/>
              </a:ext>
            </a:extLst>
          </p:cNvPr>
          <p:cNvCxnSpPr>
            <a:cxnSpLocks/>
          </p:cNvCxnSpPr>
          <p:nvPr/>
        </p:nvCxnSpPr>
        <p:spPr>
          <a:xfrm>
            <a:off x="7959974" y="2637507"/>
            <a:ext cx="277769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D445763-788E-4801-81DC-406B699C2D47}"/>
              </a:ext>
            </a:extLst>
          </p:cNvPr>
          <p:cNvCxnSpPr>
            <a:cxnSpLocks/>
          </p:cNvCxnSpPr>
          <p:nvPr/>
        </p:nvCxnSpPr>
        <p:spPr>
          <a:xfrm flipV="1">
            <a:off x="800458" y="3007305"/>
            <a:ext cx="6867167" cy="2212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34005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80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80000">
                                          <p:cBhvr additive="base">
                                            <p:cTn id="11" dur="500" fill="hold"/>
                                            <p:tgtEl>
                                              <p:spTgt spid="14"/>
                                            </p:tgtEl>
                                            <p:attrNameLst>
                                              <p:attrName>ppt_x</p:attrName>
                                            </p:attrNameLst>
                                          </p:cBhvr>
                                          <p:tavLst>
                                            <p:tav tm="0">
                                              <p:val>
                                                <p:strVal val="0-#ppt_w/2"/>
                                              </p:val>
                                            </p:tav>
                                            <p:tav tm="100000">
                                              <p:val>
                                                <p:strVal val="#ppt_x"/>
                                              </p:val>
                                            </p:tav>
                                          </p:tavLst>
                                        </p:anim>
                                        <p:anim calcmode="lin" valueType="num" p14:bounceEnd="80000">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500"/>
                                            <p:tgtEl>
                                              <p:spTgt spid="55"/>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p:cTn id="20" dur="500" fill="hold"/>
                                            <p:tgtEl>
                                              <p:spTgt spid="53"/>
                                            </p:tgtEl>
                                            <p:attrNameLst>
                                              <p:attrName>ppt_w</p:attrName>
                                            </p:attrNameLst>
                                          </p:cBhvr>
                                          <p:tavLst>
                                            <p:tav tm="0">
                                              <p:val>
                                                <p:fltVal val="0"/>
                                              </p:val>
                                            </p:tav>
                                            <p:tav tm="100000">
                                              <p:val>
                                                <p:strVal val="#ppt_w"/>
                                              </p:val>
                                            </p:tav>
                                          </p:tavLst>
                                        </p:anim>
                                        <p:anim calcmode="lin" valueType="num">
                                          <p:cBhvr>
                                            <p:cTn id="21" dur="500" fill="hold"/>
                                            <p:tgtEl>
                                              <p:spTgt spid="53"/>
                                            </p:tgtEl>
                                            <p:attrNameLst>
                                              <p:attrName>ppt_h</p:attrName>
                                            </p:attrNameLst>
                                          </p:cBhvr>
                                          <p:tavLst>
                                            <p:tav tm="0">
                                              <p:val>
                                                <p:fltVal val="0"/>
                                              </p:val>
                                            </p:tav>
                                            <p:tav tm="100000">
                                              <p:val>
                                                <p:strVal val="#ppt_h"/>
                                              </p:val>
                                            </p:tav>
                                          </p:tavLst>
                                        </p:anim>
                                        <p:animEffect transition="in" filter="fade">
                                          <p:cBhvr>
                                            <p:cTn id="22" dur="500"/>
                                            <p:tgtEl>
                                              <p:spTgt spid="53"/>
                                            </p:tgtEl>
                                          </p:cBhvr>
                                        </p:animEffect>
                                      </p:childTnLst>
                                    </p:cTn>
                                  </p:par>
                                  <p:par>
                                    <p:cTn id="23" presetID="32" presetClass="emph" presetSubtype="0" repeatCount="1000000" fill="hold" nodeType="withEffect">
                                      <p:stCondLst>
                                        <p:cond delay="0"/>
                                      </p:stCondLst>
                                      <p:childTnLst>
                                        <p:animRot by="120000">
                                          <p:cBhvr>
                                            <p:cTn id="24" dur="50" fill="hold">
                                              <p:stCondLst>
                                                <p:cond delay="0"/>
                                              </p:stCondLst>
                                            </p:cTn>
                                            <p:tgtEl>
                                              <p:spTgt spid="52"/>
                                            </p:tgtEl>
                                            <p:attrNameLst>
                                              <p:attrName>r</p:attrName>
                                            </p:attrNameLst>
                                          </p:cBhvr>
                                        </p:animRot>
                                        <p:animRot by="-240000">
                                          <p:cBhvr>
                                            <p:cTn id="25" dur="100" fill="hold">
                                              <p:stCondLst>
                                                <p:cond delay="100"/>
                                              </p:stCondLst>
                                            </p:cTn>
                                            <p:tgtEl>
                                              <p:spTgt spid="52"/>
                                            </p:tgtEl>
                                            <p:attrNameLst>
                                              <p:attrName>r</p:attrName>
                                            </p:attrNameLst>
                                          </p:cBhvr>
                                        </p:animRot>
                                        <p:animRot by="240000">
                                          <p:cBhvr>
                                            <p:cTn id="26" dur="100" fill="hold">
                                              <p:stCondLst>
                                                <p:cond delay="200"/>
                                              </p:stCondLst>
                                            </p:cTn>
                                            <p:tgtEl>
                                              <p:spTgt spid="52"/>
                                            </p:tgtEl>
                                            <p:attrNameLst>
                                              <p:attrName>r</p:attrName>
                                            </p:attrNameLst>
                                          </p:cBhvr>
                                        </p:animRot>
                                        <p:animRot by="-240000">
                                          <p:cBhvr>
                                            <p:cTn id="27" dur="100" fill="hold">
                                              <p:stCondLst>
                                                <p:cond delay="300"/>
                                              </p:stCondLst>
                                            </p:cTn>
                                            <p:tgtEl>
                                              <p:spTgt spid="52"/>
                                            </p:tgtEl>
                                            <p:attrNameLst>
                                              <p:attrName>r</p:attrName>
                                            </p:attrNameLst>
                                          </p:cBhvr>
                                        </p:animRot>
                                        <p:animRot by="120000">
                                          <p:cBhvr>
                                            <p:cTn id="28" dur="100" fill="hold">
                                              <p:stCondLst>
                                                <p:cond delay="400"/>
                                              </p:stCondLst>
                                            </p:cTn>
                                            <p:tgtEl>
                                              <p:spTgt spid="5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14:presetBounceEnd="80000">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14:bounceEnd="80000">
                                          <p:cBhvr additive="base">
                                            <p:cTn id="33" dur="500" fill="hold"/>
                                            <p:tgtEl>
                                              <p:spTgt spid="3"/>
                                            </p:tgtEl>
                                            <p:attrNameLst>
                                              <p:attrName>ppt_x</p:attrName>
                                            </p:attrNameLst>
                                          </p:cBhvr>
                                          <p:tavLst>
                                            <p:tav tm="0">
                                              <p:val>
                                                <p:strVal val="0-#ppt_w/2"/>
                                              </p:val>
                                            </p:tav>
                                            <p:tav tm="100000">
                                              <p:val>
                                                <p:strVal val="#ppt_x"/>
                                              </p:val>
                                            </p:tav>
                                          </p:tavLst>
                                        </p:anim>
                                        <p:anim calcmode="lin" valueType="num" p14:bounceEnd="80000">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500"/>
                                            <p:tgtEl>
                                              <p:spTgt spid="74"/>
                                            </p:tgtEl>
                                          </p:cBhvr>
                                        </p:animEffec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wipe(down)">
                                          <p:cBhvr>
                                            <p:cTn id="43" dur="500"/>
                                            <p:tgtEl>
                                              <p:spTgt spid="7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00144 0.01435 L -0.00144 0.01435 C -0.00065 0.00995 3.33333E-6 0.00555 0.00117 0.00162 C 0.00221 -0.00162 0.00494 -0.0044 0.00651 -0.00649 C 0.00716 -0.00857 0.00742 -0.01112 0.00833 -0.01274 C 0.00898 -0.01389 0.01015 -0.01343 0.01093 -0.01436 C 0.02096 -0.02616 0.0026 -0.01112 0.01992 -0.02246 C 0.02929 -0.02848 0.01627 -0.02269 0.0289 -0.02871 C 0.03151 -0.02987 0.03424 -0.03079 0.03685 -0.03195 C 0.03984 -0.03311 0.04583 -0.03496 0.04583 -0.03496 C 0.06093 -0.03449 0.07617 -0.03519 0.09127 -0.03357 C 0.09557 -0.03311 0.09961 -0.02963 0.10377 -0.02871 L 0.11093 -0.02709 C 0.11276 -0.02616 0.11458 -0.025 0.11627 -0.02385 C 0.11784 -0.02292 0.11927 -0.02176 0.12083 -0.02084 C 0.12343 -0.01899 0.1263 -0.01829 0.12877 -0.01598 C 0.13346 -0.01181 0.13112 -0.01343 0.13593 -0.01112 C 0.13685 -0.01019 0.13763 -0.0088 0.13867 -0.00811 C 0.13971 -0.00718 0.14583 -0.0051 0.14661 -0.00487 C 0.14778 -0.00371 0.14896 -0.00232 0.15026 -0.00162 C 0.15781 0.00185 0.1638 0.00208 0.17161 0.00301 C 0.17278 0.0037 0.17409 0.00416 0.17526 0.00463 C 0.17617 0.00509 0.17695 0.00601 0.17786 0.00625 C 0.20273 0.01319 0.21093 0.00949 0.24401 0.00949 L 0.24401 0.00949 " pathEditMode="relative" ptsTypes="AAAAAAAAAAAAAAAAAAAAAAAAA">
                                          <p:cBhvr>
                                            <p:cTn id="54" dur="2000" fill="hold"/>
                                            <p:tgtEl>
                                              <p:spTgt spid="52"/>
                                            </p:tgtEl>
                                            <p:attrNameLst>
                                              <p:attrName>ppt_x</p:attrName>
                                              <p:attrName>ppt_y</p:attrName>
                                            </p:attrNameLst>
                                          </p:cBhvr>
                                        </p:animMotion>
                                      </p:childTnLst>
                                    </p:cTn>
                                  </p:par>
                                  <p:par>
                                    <p:cTn id="55" presetID="32" presetClass="emph" presetSubtype="0" repeatCount="100000" fill="hold" nodeType="with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500"/>
                                            <p:tgtEl>
                                              <p:spTgt spid="55"/>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p:cTn id="20" dur="500" fill="hold"/>
                                            <p:tgtEl>
                                              <p:spTgt spid="53"/>
                                            </p:tgtEl>
                                            <p:attrNameLst>
                                              <p:attrName>ppt_w</p:attrName>
                                            </p:attrNameLst>
                                          </p:cBhvr>
                                          <p:tavLst>
                                            <p:tav tm="0">
                                              <p:val>
                                                <p:fltVal val="0"/>
                                              </p:val>
                                            </p:tav>
                                            <p:tav tm="100000">
                                              <p:val>
                                                <p:strVal val="#ppt_w"/>
                                              </p:val>
                                            </p:tav>
                                          </p:tavLst>
                                        </p:anim>
                                        <p:anim calcmode="lin" valueType="num">
                                          <p:cBhvr>
                                            <p:cTn id="21" dur="500" fill="hold"/>
                                            <p:tgtEl>
                                              <p:spTgt spid="53"/>
                                            </p:tgtEl>
                                            <p:attrNameLst>
                                              <p:attrName>ppt_h</p:attrName>
                                            </p:attrNameLst>
                                          </p:cBhvr>
                                          <p:tavLst>
                                            <p:tav tm="0">
                                              <p:val>
                                                <p:fltVal val="0"/>
                                              </p:val>
                                            </p:tav>
                                            <p:tav tm="100000">
                                              <p:val>
                                                <p:strVal val="#ppt_h"/>
                                              </p:val>
                                            </p:tav>
                                          </p:tavLst>
                                        </p:anim>
                                        <p:animEffect transition="in" filter="fade">
                                          <p:cBhvr>
                                            <p:cTn id="22" dur="500"/>
                                            <p:tgtEl>
                                              <p:spTgt spid="53"/>
                                            </p:tgtEl>
                                          </p:cBhvr>
                                        </p:animEffect>
                                      </p:childTnLst>
                                    </p:cTn>
                                  </p:par>
                                  <p:par>
                                    <p:cTn id="23" presetID="32" presetClass="emph" presetSubtype="0" repeatCount="1000000" fill="hold" nodeType="withEffect">
                                      <p:stCondLst>
                                        <p:cond delay="0"/>
                                      </p:stCondLst>
                                      <p:childTnLst>
                                        <p:animRot by="120000">
                                          <p:cBhvr>
                                            <p:cTn id="24" dur="50" fill="hold">
                                              <p:stCondLst>
                                                <p:cond delay="0"/>
                                              </p:stCondLst>
                                            </p:cTn>
                                            <p:tgtEl>
                                              <p:spTgt spid="52"/>
                                            </p:tgtEl>
                                            <p:attrNameLst>
                                              <p:attrName>r</p:attrName>
                                            </p:attrNameLst>
                                          </p:cBhvr>
                                        </p:animRot>
                                        <p:animRot by="-240000">
                                          <p:cBhvr>
                                            <p:cTn id="25" dur="100" fill="hold">
                                              <p:stCondLst>
                                                <p:cond delay="100"/>
                                              </p:stCondLst>
                                            </p:cTn>
                                            <p:tgtEl>
                                              <p:spTgt spid="52"/>
                                            </p:tgtEl>
                                            <p:attrNameLst>
                                              <p:attrName>r</p:attrName>
                                            </p:attrNameLst>
                                          </p:cBhvr>
                                        </p:animRot>
                                        <p:animRot by="240000">
                                          <p:cBhvr>
                                            <p:cTn id="26" dur="100" fill="hold">
                                              <p:stCondLst>
                                                <p:cond delay="200"/>
                                              </p:stCondLst>
                                            </p:cTn>
                                            <p:tgtEl>
                                              <p:spTgt spid="52"/>
                                            </p:tgtEl>
                                            <p:attrNameLst>
                                              <p:attrName>r</p:attrName>
                                            </p:attrNameLst>
                                          </p:cBhvr>
                                        </p:animRot>
                                        <p:animRot by="-240000">
                                          <p:cBhvr>
                                            <p:cTn id="27" dur="100" fill="hold">
                                              <p:stCondLst>
                                                <p:cond delay="300"/>
                                              </p:stCondLst>
                                            </p:cTn>
                                            <p:tgtEl>
                                              <p:spTgt spid="52"/>
                                            </p:tgtEl>
                                            <p:attrNameLst>
                                              <p:attrName>r</p:attrName>
                                            </p:attrNameLst>
                                          </p:cBhvr>
                                        </p:animRot>
                                        <p:animRot by="120000">
                                          <p:cBhvr>
                                            <p:cTn id="28" dur="100" fill="hold">
                                              <p:stCondLst>
                                                <p:cond delay="400"/>
                                              </p:stCondLst>
                                            </p:cTn>
                                            <p:tgtEl>
                                              <p:spTgt spid="5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500"/>
                                            <p:tgtEl>
                                              <p:spTgt spid="74"/>
                                            </p:tgtEl>
                                          </p:cBhvr>
                                        </p:animEffec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wipe(down)">
                                          <p:cBhvr>
                                            <p:cTn id="43" dur="500"/>
                                            <p:tgtEl>
                                              <p:spTgt spid="7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00144 0.01435 L -0.00144 0.01435 C -0.00065 0.00995 3.33333E-6 0.00555 0.00117 0.00162 C 0.00221 -0.00162 0.00494 -0.0044 0.00651 -0.00649 C 0.00716 -0.00857 0.00742 -0.01112 0.00833 -0.01274 C 0.00898 -0.01389 0.01015 -0.01343 0.01093 -0.01436 C 0.02096 -0.02616 0.0026 -0.01112 0.01992 -0.02246 C 0.02929 -0.02848 0.01627 -0.02269 0.0289 -0.02871 C 0.03151 -0.02987 0.03424 -0.03079 0.03685 -0.03195 C 0.03984 -0.03311 0.04583 -0.03496 0.04583 -0.03496 C 0.06093 -0.03449 0.07617 -0.03519 0.09127 -0.03357 C 0.09557 -0.03311 0.09961 -0.02963 0.10377 -0.02871 L 0.11093 -0.02709 C 0.11276 -0.02616 0.11458 -0.025 0.11627 -0.02385 C 0.11784 -0.02292 0.11927 -0.02176 0.12083 -0.02084 C 0.12343 -0.01899 0.1263 -0.01829 0.12877 -0.01598 C 0.13346 -0.01181 0.13112 -0.01343 0.13593 -0.01112 C 0.13685 -0.01019 0.13763 -0.0088 0.13867 -0.00811 C 0.13971 -0.00718 0.14583 -0.0051 0.14661 -0.00487 C 0.14778 -0.00371 0.14896 -0.00232 0.15026 -0.00162 C 0.15781 0.00185 0.1638 0.00208 0.17161 0.00301 C 0.17278 0.0037 0.17409 0.00416 0.17526 0.00463 C 0.17617 0.00509 0.17695 0.00601 0.17786 0.00625 C 0.20273 0.01319 0.21093 0.00949 0.24401 0.00949 L 0.24401 0.00949 " pathEditMode="relative" ptsTypes="AAAAAAAAAAAAAAAAAAAAAAAAA">
                                          <p:cBhvr>
                                            <p:cTn id="54" dur="2000" fill="hold"/>
                                            <p:tgtEl>
                                              <p:spTgt spid="52"/>
                                            </p:tgtEl>
                                            <p:attrNameLst>
                                              <p:attrName>ppt_x</p:attrName>
                                              <p:attrName>ppt_y</p:attrName>
                                            </p:attrNameLst>
                                          </p:cBhvr>
                                        </p:animMotion>
                                      </p:childTnLst>
                                    </p:cTn>
                                  </p:par>
                                  <p:par>
                                    <p:cTn id="55" presetID="32" presetClass="emph" presetSubtype="0" repeatCount="100000" fill="hold" nodeType="with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2"/>
          <a:stretch>
            <a:fillRect/>
          </a:stretch>
        </p:blipFill>
        <p:spPr>
          <a:xfrm>
            <a:off x="97043" y="76220"/>
            <a:ext cx="3005588" cy="798645"/>
          </a:xfrm>
          <a:prstGeom prst="rect">
            <a:avLst/>
          </a:prstGeom>
        </p:spPr>
      </p:pic>
      <p:sp>
        <p:nvSpPr>
          <p:cNvPr id="51" name="Freeform: Shape 50">
            <a:extLst>
              <a:ext uri="{FF2B5EF4-FFF2-40B4-BE49-F238E27FC236}">
                <a16:creationId xmlns:a16="http://schemas.microsoft.com/office/drawing/2014/main" id="{316CBE9C-102C-4483-AE4C-1A795397C4EE}"/>
              </a:ext>
            </a:extLst>
          </p:cNvPr>
          <p:cNvSpPr/>
          <p:nvPr/>
        </p:nvSpPr>
        <p:spPr>
          <a:xfrm>
            <a:off x="0" y="5921714"/>
            <a:ext cx="10737669" cy="574880"/>
          </a:xfrm>
          <a:custGeom>
            <a:avLst/>
            <a:gdLst>
              <a:gd name="connsiteX0" fmla="*/ 0 w 10737669"/>
              <a:gd name="connsiteY0" fmla="*/ 574880 h 574880"/>
              <a:gd name="connsiteX1" fmla="*/ 1236617 w 10737669"/>
              <a:gd name="connsiteY1" fmla="*/ 115 h 574880"/>
              <a:gd name="connsiteX2" fmla="*/ 3657600 w 10737669"/>
              <a:gd name="connsiteY2" fmla="*/ 522629 h 574880"/>
              <a:gd name="connsiteX3" fmla="*/ 8029303 w 10737669"/>
              <a:gd name="connsiteY3" fmla="*/ 278789 h 574880"/>
              <a:gd name="connsiteX4" fmla="*/ 10737669 w 10737669"/>
              <a:gd name="connsiteY4" fmla="*/ 139452 h 57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669" h="574880">
                <a:moveTo>
                  <a:pt x="0" y="574880"/>
                </a:moveTo>
                <a:cubicBezTo>
                  <a:pt x="313508" y="291851"/>
                  <a:pt x="627017" y="8823"/>
                  <a:pt x="1236617" y="115"/>
                </a:cubicBezTo>
                <a:cubicBezTo>
                  <a:pt x="1846217" y="-8593"/>
                  <a:pt x="2525486" y="476183"/>
                  <a:pt x="3657600" y="522629"/>
                </a:cubicBezTo>
                <a:cubicBezTo>
                  <a:pt x="4789714" y="569075"/>
                  <a:pt x="8029303" y="278789"/>
                  <a:pt x="8029303" y="278789"/>
                </a:cubicBezTo>
                <a:lnTo>
                  <a:pt x="10737669" y="1394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3" name="图片 3">
            <a:extLst>
              <a:ext uri="{FF2B5EF4-FFF2-40B4-BE49-F238E27FC236}">
                <a16:creationId xmlns:a16="http://schemas.microsoft.com/office/drawing/2014/main" id="{C6B8AB36-82AB-413B-96F0-4F9CB3159577}"/>
              </a:ext>
            </a:extLst>
          </p:cNvPr>
          <p:cNvPicPr>
            <a:picLocks noChangeAspect="1"/>
          </p:cNvPicPr>
          <p:nvPr/>
        </p:nvPicPr>
        <p:blipFill>
          <a:blip r:embed="rId3"/>
          <a:stretch>
            <a:fillRect/>
          </a:stretch>
        </p:blipFill>
        <p:spPr>
          <a:xfrm>
            <a:off x="2587288" y="6114881"/>
            <a:ext cx="531028" cy="525213"/>
          </a:xfrm>
          <a:prstGeom prst="rect">
            <a:avLst/>
          </a:prstGeom>
        </p:spPr>
      </p:pic>
      <p:pic>
        <p:nvPicPr>
          <p:cNvPr id="54" name="图片 3">
            <a:extLst>
              <a:ext uri="{FF2B5EF4-FFF2-40B4-BE49-F238E27FC236}">
                <a16:creationId xmlns:a16="http://schemas.microsoft.com/office/drawing/2014/main" id="{197F9D10-399B-488A-BDD8-9946BE7B88D8}"/>
              </a:ext>
            </a:extLst>
          </p:cNvPr>
          <p:cNvPicPr>
            <a:picLocks noChangeAspect="1"/>
          </p:cNvPicPr>
          <p:nvPr/>
        </p:nvPicPr>
        <p:blipFill>
          <a:blip r:embed="rId3"/>
          <a:stretch>
            <a:fillRect/>
          </a:stretch>
        </p:blipFill>
        <p:spPr>
          <a:xfrm>
            <a:off x="5628220" y="6168189"/>
            <a:ext cx="531028" cy="525213"/>
          </a:xfrm>
          <a:prstGeom prst="rect">
            <a:avLst/>
          </a:prstGeom>
        </p:spPr>
      </p:pic>
      <p:pic>
        <p:nvPicPr>
          <p:cNvPr id="55" name="图片 3">
            <a:extLst>
              <a:ext uri="{FF2B5EF4-FFF2-40B4-BE49-F238E27FC236}">
                <a16:creationId xmlns:a16="http://schemas.microsoft.com/office/drawing/2014/main" id="{55044ED7-519E-4623-AD10-BE2E1CE10743}"/>
              </a:ext>
            </a:extLst>
          </p:cNvPr>
          <p:cNvPicPr>
            <a:picLocks noChangeAspect="1"/>
          </p:cNvPicPr>
          <p:nvPr/>
        </p:nvPicPr>
        <p:blipFill>
          <a:blip r:embed="rId4"/>
          <a:stretch>
            <a:fillRect/>
          </a:stretch>
        </p:blipFill>
        <p:spPr>
          <a:xfrm>
            <a:off x="10366148" y="3015681"/>
            <a:ext cx="1808763" cy="3313533"/>
          </a:xfrm>
          <a:prstGeom prst="rect">
            <a:avLst/>
          </a:prstGeom>
        </p:spPr>
      </p:pic>
      <p:pic>
        <p:nvPicPr>
          <p:cNvPr id="57" name="图片 3">
            <a:extLst>
              <a:ext uri="{FF2B5EF4-FFF2-40B4-BE49-F238E27FC236}">
                <a16:creationId xmlns:a16="http://schemas.microsoft.com/office/drawing/2014/main" id="{BA70332E-62CD-440A-9200-CE49F75CAF4E}"/>
              </a:ext>
            </a:extLst>
          </p:cNvPr>
          <p:cNvPicPr>
            <a:picLocks noChangeAspect="1"/>
          </p:cNvPicPr>
          <p:nvPr/>
        </p:nvPicPr>
        <p:blipFill>
          <a:blip r:embed="rId3"/>
          <a:stretch>
            <a:fillRect/>
          </a:stretch>
        </p:blipFill>
        <p:spPr>
          <a:xfrm>
            <a:off x="8390382" y="5945204"/>
            <a:ext cx="531028" cy="525213"/>
          </a:xfrm>
          <a:prstGeom prst="rect">
            <a:avLst/>
          </a:prstGeom>
        </p:spPr>
      </p:pic>
      <p:grpSp>
        <p:nvGrpSpPr>
          <p:cNvPr id="60" name="Group 59">
            <a:extLst>
              <a:ext uri="{FF2B5EF4-FFF2-40B4-BE49-F238E27FC236}">
                <a16:creationId xmlns:a16="http://schemas.microsoft.com/office/drawing/2014/main" id="{0ED8AEAF-88A7-4AE4-8045-2E347E649367}"/>
              </a:ext>
            </a:extLst>
          </p:cNvPr>
          <p:cNvGrpSpPr/>
          <p:nvPr/>
        </p:nvGrpSpPr>
        <p:grpSpPr>
          <a:xfrm>
            <a:off x="595533" y="2436383"/>
            <a:ext cx="10370431" cy="2835973"/>
            <a:chOff x="1599837" y="4331998"/>
            <a:chExt cx="8645675" cy="1392908"/>
          </a:xfrm>
        </p:grpSpPr>
        <p:grpSp>
          <p:nvGrpSpPr>
            <p:cNvPr id="43" name="Group 42">
              <a:extLst>
                <a:ext uri="{FF2B5EF4-FFF2-40B4-BE49-F238E27FC236}">
                  <a16:creationId xmlns:a16="http://schemas.microsoft.com/office/drawing/2014/main" id="{204092FF-8646-40D3-BBF5-254D550AB935}"/>
                </a:ext>
              </a:extLst>
            </p:cNvPr>
            <p:cNvGrpSpPr/>
            <p:nvPr/>
          </p:nvGrpSpPr>
          <p:grpSpPr>
            <a:xfrm rot="10800000">
              <a:off x="1599837" y="4331998"/>
              <a:ext cx="8645675" cy="1392908"/>
              <a:chOff x="2159706" y="4823879"/>
              <a:chExt cx="8645675" cy="1392908"/>
            </a:xfrm>
          </p:grpSpPr>
          <p:pic>
            <p:nvPicPr>
              <p:cNvPr id="42" name="Picture 12">
                <a:extLst>
                  <a:ext uri="{FF2B5EF4-FFF2-40B4-BE49-F238E27FC236}">
                    <a16:creationId xmlns:a16="http://schemas.microsoft.com/office/drawing/2014/main" id="{7F5E9055-4278-4C06-86D8-47259064122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0800000">
                <a:off x="2196919" y="4823879"/>
                <a:ext cx="8608462" cy="1392908"/>
              </a:xfrm>
              <a:prstGeom prst="rect">
                <a:avLst/>
              </a:prstGeom>
            </p:spPr>
          </p:pic>
          <p:pic>
            <p:nvPicPr>
              <p:cNvPr id="41" name="图片 3">
                <a:extLst>
                  <a:ext uri="{FF2B5EF4-FFF2-40B4-BE49-F238E27FC236}">
                    <a16:creationId xmlns:a16="http://schemas.microsoft.com/office/drawing/2014/main" id="{6ECF98B3-8CF9-49D2-83F2-C61B2848F38F}"/>
                  </a:ext>
                </a:extLst>
              </p:cNvPr>
              <p:cNvPicPr>
                <a:picLocks noChangeAspect="1"/>
              </p:cNvPicPr>
              <p:nvPr/>
            </p:nvPicPr>
            <p:blipFill>
              <a:blip r:embed="rId3"/>
              <a:stretch>
                <a:fillRect/>
              </a:stretch>
            </p:blipFill>
            <p:spPr>
              <a:xfrm>
                <a:off x="2159706" y="4947788"/>
                <a:ext cx="736118" cy="728058"/>
              </a:xfrm>
              <a:prstGeom prst="rect">
                <a:avLst/>
              </a:prstGeom>
            </p:spPr>
          </p:pic>
        </p:grpSp>
        <p:sp>
          <p:nvSpPr>
            <p:cNvPr id="46" name="TextBox 45">
              <a:extLst>
                <a:ext uri="{FF2B5EF4-FFF2-40B4-BE49-F238E27FC236}">
                  <a16:creationId xmlns:a16="http://schemas.microsoft.com/office/drawing/2014/main" id="{00345827-40C8-4714-8A30-0786E873527F}"/>
                </a:ext>
              </a:extLst>
            </p:cNvPr>
            <p:cNvSpPr txBox="1"/>
            <p:nvPr/>
          </p:nvSpPr>
          <p:spPr>
            <a:xfrm>
              <a:off x="1893453" y="4558005"/>
              <a:ext cx="6647545" cy="1043049"/>
            </a:xfrm>
            <a:prstGeom prst="rect">
              <a:avLst/>
            </a:prstGeom>
            <a:noFill/>
          </p:spPr>
          <p:txBody>
            <a:bodyPr wrap="square" rtlCol="0">
              <a:spAutoFit/>
            </a:bodyPr>
            <a:lstStyle/>
            <a:p>
              <a:pPr algn="just"/>
              <a:r>
                <a:rPr lang="en-US"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Ngày đầu tiên, bạn nhỏ được cô dạy tập thở. Nhưng khi thở dưới nước, bạn ấy toàn bị sặc. Vì thế mà bạn nhỏ rất sợ.</a:t>
              </a:r>
            </a:p>
            <a:p>
              <a:pPr algn="just"/>
              <a:r>
                <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Ngày thứ hai, bạn nhỏ đã có cảm giác thích bơi. Bạn không còn bị sặc nước nữa. Bạn được học động tác bơi ếch.</a:t>
              </a:r>
            </a:p>
            <a:p>
              <a:pPr algn="just"/>
              <a:r>
                <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Ngày thứ ba, bạn nhỏ đã biết bơi. Bạn rất thích thú với việc được bơi dưới nước</a:t>
              </a:r>
              <a:r>
                <a:rPr lang="en-US"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vi-VN" sz="2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2" name="图片 1">
            <a:extLst>
              <a:ext uri="{FF2B5EF4-FFF2-40B4-BE49-F238E27FC236}">
                <a16:creationId xmlns:a16="http://schemas.microsoft.com/office/drawing/2014/main" id="{903FF0B2-2F23-42D8-83AF-30BEEE6C0C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32992" y="4901874"/>
            <a:ext cx="1738220" cy="1738220"/>
          </a:xfrm>
          <a:prstGeom prst="rect">
            <a:avLst/>
          </a:prstGeom>
        </p:spPr>
      </p:pic>
      <p:grpSp>
        <p:nvGrpSpPr>
          <p:cNvPr id="2" name="Group 1">
            <a:extLst>
              <a:ext uri="{FF2B5EF4-FFF2-40B4-BE49-F238E27FC236}">
                <a16:creationId xmlns:a16="http://schemas.microsoft.com/office/drawing/2014/main" id="{FC3BC09C-C5C2-43BB-A5EB-1D55A0C86DAB}"/>
              </a:ext>
            </a:extLst>
          </p:cNvPr>
          <p:cNvGrpSpPr/>
          <p:nvPr/>
        </p:nvGrpSpPr>
        <p:grpSpPr>
          <a:xfrm>
            <a:off x="2666414" y="612356"/>
            <a:ext cx="11665536" cy="821357"/>
            <a:chOff x="1193023" y="2540038"/>
            <a:chExt cx="11665536" cy="821357"/>
          </a:xfrm>
        </p:grpSpPr>
        <p:sp>
          <p:nvSpPr>
            <p:cNvPr id="29" name="TextBox 28">
              <a:extLst>
                <a:ext uri="{FF2B5EF4-FFF2-40B4-BE49-F238E27FC236}">
                  <a16:creationId xmlns:a16="http://schemas.microsoft.com/office/drawing/2014/main" id="{CC51547F-B4AF-45F4-B667-0B226842AA0E}"/>
                </a:ext>
              </a:extLst>
            </p:cNvPr>
            <p:cNvSpPr txBox="1"/>
            <p:nvPr/>
          </p:nvSpPr>
          <p:spPr>
            <a:xfrm>
              <a:off x="1860082" y="2776620"/>
              <a:ext cx="10998477" cy="584775"/>
            </a:xfrm>
            <a:prstGeom prst="rect">
              <a:avLst/>
            </a:prstGeom>
            <a:noFill/>
          </p:spPr>
          <p:txBody>
            <a:bodyPr wrap="square" rtlCol="0">
              <a:spAutoFit/>
            </a:bodyPr>
            <a:lstStyle/>
            <a:p>
              <a:pPr lvl="0">
                <a:defRPr/>
              </a:pPr>
              <a:r>
                <a:rPr lang="vi-VN" sz="32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Kể lại việc học bơi của bạn ấy.</a:t>
              </a:r>
            </a:p>
          </p:txBody>
        </p:sp>
        <p:grpSp>
          <p:nvGrpSpPr>
            <p:cNvPr id="30" name="Group 29">
              <a:extLst>
                <a:ext uri="{FF2B5EF4-FFF2-40B4-BE49-F238E27FC236}">
                  <a16:creationId xmlns:a16="http://schemas.microsoft.com/office/drawing/2014/main" id="{51C9C0AE-6628-4AA7-BD09-4A9297497367}"/>
                </a:ext>
              </a:extLst>
            </p:cNvPr>
            <p:cNvGrpSpPr/>
            <p:nvPr/>
          </p:nvGrpSpPr>
          <p:grpSpPr>
            <a:xfrm>
              <a:off x="1193023" y="2540038"/>
              <a:ext cx="667223" cy="746337"/>
              <a:chOff x="2403430" y="2614714"/>
              <a:chExt cx="667223" cy="746337"/>
            </a:xfrm>
          </p:grpSpPr>
          <p:pic>
            <p:nvPicPr>
              <p:cNvPr id="31" name="图片 12">
                <a:extLst>
                  <a:ext uri="{FF2B5EF4-FFF2-40B4-BE49-F238E27FC236}">
                    <a16:creationId xmlns:a16="http://schemas.microsoft.com/office/drawing/2014/main" id="{95D8A403-E909-498B-9F03-8356D461735D}"/>
                  </a:ext>
                </a:extLst>
              </p:cNvPr>
              <p:cNvPicPr>
                <a:picLocks noChangeAspect="1"/>
              </p:cNvPicPr>
              <p:nvPr/>
            </p:nvPicPr>
            <p:blipFill>
              <a:blip r:embed="rId8"/>
              <a:stretch>
                <a:fillRect/>
              </a:stretch>
            </p:blipFill>
            <p:spPr>
              <a:xfrm>
                <a:off x="2403430" y="2614714"/>
                <a:ext cx="667223" cy="698995"/>
              </a:xfrm>
              <a:prstGeom prst="rect">
                <a:avLst/>
              </a:prstGeom>
            </p:spPr>
          </p:pic>
          <p:pic>
            <p:nvPicPr>
              <p:cNvPr id="32" name="Picture 31">
                <a:extLst>
                  <a:ext uri="{FF2B5EF4-FFF2-40B4-BE49-F238E27FC236}">
                    <a16:creationId xmlns:a16="http://schemas.microsoft.com/office/drawing/2014/main" id="{AFBEAEAD-DF90-4E64-9D24-93EDD31A87A9}"/>
                  </a:ext>
                </a:extLst>
              </p:cNvPr>
              <p:cNvPicPr>
                <a:picLocks noChangeAspect="1"/>
              </p:cNvPicPr>
              <p:nvPr/>
            </p:nvPicPr>
            <p:blipFill>
              <a:blip r:embed="rId9"/>
              <a:stretch>
                <a:fillRect/>
              </a:stretch>
            </p:blipFill>
            <p:spPr>
              <a:xfrm>
                <a:off x="2463861" y="2837830"/>
                <a:ext cx="431081" cy="523221"/>
              </a:xfrm>
              <a:prstGeom prst="rect">
                <a:avLst/>
              </a:prstGeom>
            </p:spPr>
          </p:pic>
        </p:grpSp>
      </p:grpSp>
      <p:grpSp>
        <p:nvGrpSpPr>
          <p:cNvPr id="56" name="Group 55">
            <a:extLst>
              <a:ext uri="{FF2B5EF4-FFF2-40B4-BE49-F238E27FC236}">
                <a16:creationId xmlns:a16="http://schemas.microsoft.com/office/drawing/2014/main" id="{0523DC65-6373-4371-81EF-C88D282BD9E9}"/>
              </a:ext>
            </a:extLst>
          </p:cNvPr>
          <p:cNvGrpSpPr/>
          <p:nvPr/>
        </p:nvGrpSpPr>
        <p:grpSpPr>
          <a:xfrm>
            <a:off x="496810" y="1428763"/>
            <a:ext cx="10469155" cy="1177119"/>
            <a:chOff x="1279500" y="1442044"/>
            <a:chExt cx="10469155" cy="2117099"/>
          </a:xfrm>
        </p:grpSpPr>
        <p:sp>
          <p:nvSpPr>
            <p:cNvPr id="58" name="圆角矩形 2">
              <a:extLst>
                <a:ext uri="{FF2B5EF4-FFF2-40B4-BE49-F238E27FC236}">
                  <a16:creationId xmlns:a16="http://schemas.microsoft.com/office/drawing/2014/main" id="{261CDF54-5ECD-4097-AF14-2D7EBAD0F2A2}"/>
                </a:ext>
              </a:extLst>
            </p:cNvPr>
            <p:cNvSpPr/>
            <p:nvPr/>
          </p:nvSpPr>
          <p:spPr>
            <a:xfrm>
              <a:off x="1368525" y="1606086"/>
              <a:ext cx="10337850" cy="1953057"/>
            </a:xfrm>
            <a:prstGeom prst="roundRect">
              <a:avLst>
                <a:gd name="adj" fmla="val 16797"/>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TextBox 58">
              <a:extLst>
                <a:ext uri="{FF2B5EF4-FFF2-40B4-BE49-F238E27FC236}">
                  <a16:creationId xmlns:a16="http://schemas.microsoft.com/office/drawing/2014/main" id="{97192C6D-BA31-49BB-B1D1-9C4F0E9DCABC}"/>
                </a:ext>
              </a:extLst>
            </p:cNvPr>
            <p:cNvSpPr txBox="1"/>
            <p:nvPr/>
          </p:nvSpPr>
          <p:spPr>
            <a:xfrm>
              <a:off x="1493403" y="1783978"/>
              <a:ext cx="10255252" cy="1716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dựa vào các bức tranh minh họa và nhớ lại nội dung bài đọc để kể lại việc học bơi của bạn nhỏ.</a:t>
              </a:r>
            </a:p>
          </p:txBody>
        </p:sp>
        <p:grpSp>
          <p:nvGrpSpPr>
            <p:cNvPr id="61" name="Group 60">
              <a:extLst>
                <a:ext uri="{FF2B5EF4-FFF2-40B4-BE49-F238E27FC236}">
                  <a16:creationId xmlns:a16="http://schemas.microsoft.com/office/drawing/2014/main" id="{A9D64877-0682-4F18-BDF5-18F72D583B68}"/>
                </a:ext>
              </a:extLst>
            </p:cNvPr>
            <p:cNvGrpSpPr/>
            <p:nvPr/>
          </p:nvGrpSpPr>
          <p:grpSpPr>
            <a:xfrm>
              <a:off x="1279500" y="1442044"/>
              <a:ext cx="10436573" cy="2093558"/>
              <a:chOff x="902855" y="932775"/>
              <a:chExt cx="10436573" cy="2093558"/>
            </a:xfrm>
          </p:grpSpPr>
          <p:sp>
            <p:nvSpPr>
              <p:cNvPr id="62" name="Rounded Rectangle 15">
                <a:extLst>
                  <a:ext uri="{FF2B5EF4-FFF2-40B4-BE49-F238E27FC236}">
                    <a16:creationId xmlns:a16="http://schemas.microsoft.com/office/drawing/2014/main" id="{6802042F-CA15-40E1-B7C2-970F50B3FB78}"/>
                  </a:ext>
                </a:extLst>
              </p:cNvPr>
              <p:cNvSpPr/>
              <p:nvPr/>
            </p:nvSpPr>
            <p:spPr>
              <a:xfrm>
                <a:off x="1001578" y="1120261"/>
                <a:ext cx="10337850" cy="1906072"/>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7" name="TextBox 66">
                <a:extLst>
                  <a:ext uri="{FF2B5EF4-FFF2-40B4-BE49-F238E27FC236}">
                    <a16:creationId xmlns:a16="http://schemas.microsoft.com/office/drawing/2014/main" id="{C6F3AB32-E5DB-454C-A265-83266E316F41}"/>
                  </a:ext>
                </a:extLst>
              </p:cNvPr>
              <p:cNvSpPr txBox="1"/>
              <p:nvPr/>
            </p:nvSpPr>
            <p:spPr>
              <a:xfrm>
                <a:off x="902855" y="932775"/>
                <a:ext cx="307264" cy="830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grpSp>
    </p:spTree>
    <p:extLst>
      <p:ext uri="{BB962C8B-B14F-4D97-AF65-F5344CB8AC3E}">
        <p14:creationId xmlns:p14="http://schemas.microsoft.com/office/powerpoint/2010/main" val="8751685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80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80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80000">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14:presetBounceEnd="80000">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14:bounceEnd="80000">
                                          <p:cBhvr additive="base">
                                            <p:cTn id="18" dur="500" fill="hold"/>
                                            <p:tgtEl>
                                              <p:spTgt spid="56"/>
                                            </p:tgtEl>
                                            <p:attrNameLst>
                                              <p:attrName>ppt_x</p:attrName>
                                            </p:attrNameLst>
                                          </p:cBhvr>
                                          <p:tavLst>
                                            <p:tav tm="0">
                                              <p:val>
                                                <p:strVal val="0-#ppt_w/2"/>
                                              </p:val>
                                            </p:tav>
                                            <p:tav tm="100000">
                                              <p:val>
                                                <p:strVal val="#ppt_x"/>
                                              </p:val>
                                            </p:tav>
                                          </p:tavLst>
                                        </p:anim>
                                        <p:anim calcmode="lin" valueType="num" p14:bounceEnd="80000">
                                          <p:cBhvr additive="base">
                                            <p:cTn id="19"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0"/>
                                            </p:tgtEl>
                                            <p:attrNameLst>
                                              <p:attrName>style.visibility</p:attrName>
                                            </p:attrNameLst>
                                          </p:cBhvr>
                                          <p:to>
                                            <p:strVal val="visible"/>
                                          </p:to>
                                        </p:set>
                                        <p:anim calcmode="lin" valueType="num">
                                          <p:cBhvr>
                                            <p:cTn id="24" dur="500" fill="hold"/>
                                            <p:tgtEl>
                                              <p:spTgt spid="60"/>
                                            </p:tgtEl>
                                            <p:attrNameLst>
                                              <p:attrName>ppt_w</p:attrName>
                                            </p:attrNameLst>
                                          </p:cBhvr>
                                          <p:tavLst>
                                            <p:tav tm="0">
                                              <p:val>
                                                <p:fltVal val="0"/>
                                              </p:val>
                                            </p:tav>
                                            <p:tav tm="100000">
                                              <p:val>
                                                <p:strVal val="#ppt_w"/>
                                              </p:val>
                                            </p:tav>
                                          </p:tavLst>
                                        </p:anim>
                                        <p:anim calcmode="lin" valueType="num">
                                          <p:cBhvr>
                                            <p:cTn id="25" dur="500" fill="hold"/>
                                            <p:tgtEl>
                                              <p:spTgt spid="60"/>
                                            </p:tgtEl>
                                            <p:attrNameLst>
                                              <p:attrName>ppt_h</p:attrName>
                                            </p:attrNameLst>
                                          </p:cBhvr>
                                          <p:tavLst>
                                            <p:tav tm="0">
                                              <p:val>
                                                <p:fltVal val="0"/>
                                              </p:val>
                                            </p:tav>
                                            <p:tav tm="100000">
                                              <p:val>
                                                <p:strVal val="#ppt_h"/>
                                              </p:val>
                                            </p:tav>
                                          </p:tavLst>
                                        </p:anim>
                                        <p:animEffect transition="in" filter="fade">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0807 0.03148 L 0.00807 0.03148 C 0.01093 0.02916 0.01393 0.02731 0.01692 0.025 C 0.01809 0.02407 0.01914 0.02222 0.02057 0.02199 C 0.02461 0.02083 0.0289 0.02083 0.03307 0.02037 C 0.10755 0.02175 0.10976 0.02314 0.175 0.02037 C 0.18398 0.0199 0.19856 0.01828 0.20807 0.01712 C 0.21692 0.01087 0.2108 0.01412 0.22682 0.01412 L 0.22682 0.01412 " pathEditMode="relative" ptsTypes="AAAAAAAAA">
                                          <p:cBhvr>
                                            <p:cTn id="30" dur="2000" fill="hold"/>
                                            <p:tgtEl>
                                              <p:spTgt spid="52"/>
                                            </p:tgtEl>
                                            <p:attrNameLst>
                                              <p:attrName>ppt_x</p:attrName>
                                              <p:attrName>ppt_y</p:attrName>
                                            </p:attrNameLst>
                                          </p:cBhvr>
                                        </p:animMotion>
                                      </p:childTnLst>
                                    </p:cTn>
                                  </p:par>
                                  <p:par>
                                    <p:cTn id="31" presetID="32" presetClass="emph" presetSubtype="0" repeatCount="1000000" fill="hold" nodeType="withEffect">
                                      <p:stCondLst>
                                        <p:cond delay="0"/>
                                      </p:stCondLst>
                                      <p:childTnLst>
                                        <p:animRot by="120000">
                                          <p:cBhvr>
                                            <p:cTn id="32" dur="50" fill="hold">
                                              <p:stCondLst>
                                                <p:cond delay="0"/>
                                              </p:stCondLst>
                                            </p:cTn>
                                            <p:tgtEl>
                                              <p:spTgt spid="52"/>
                                            </p:tgtEl>
                                            <p:attrNameLst>
                                              <p:attrName>r</p:attrName>
                                            </p:attrNameLst>
                                          </p:cBhvr>
                                        </p:animRot>
                                        <p:animRot by="-240000">
                                          <p:cBhvr>
                                            <p:cTn id="33" dur="100" fill="hold">
                                              <p:stCondLst>
                                                <p:cond delay="100"/>
                                              </p:stCondLst>
                                            </p:cTn>
                                            <p:tgtEl>
                                              <p:spTgt spid="52"/>
                                            </p:tgtEl>
                                            <p:attrNameLst>
                                              <p:attrName>r</p:attrName>
                                            </p:attrNameLst>
                                          </p:cBhvr>
                                        </p:animRot>
                                        <p:animRot by="240000">
                                          <p:cBhvr>
                                            <p:cTn id="34" dur="100" fill="hold">
                                              <p:stCondLst>
                                                <p:cond delay="200"/>
                                              </p:stCondLst>
                                            </p:cTn>
                                            <p:tgtEl>
                                              <p:spTgt spid="52"/>
                                            </p:tgtEl>
                                            <p:attrNameLst>
                                              <p:attrName>r</p:attrName>
                                            </p:attrNameLst>
                                          </p:cBhvr>
                                        </p:animRot>
                                        <p:animRot by="-240000">
                                          <p:cBhvr>
                                            <p:cTn id="35" dur="100" fill="hold">
                                              <p:stCondLst>
                                                <p:cond delay="300"/>
                                              </p:stCondLst>
                                            </p:cTn>
                                            <p:tgtEl>
                                              <p:spTgt spid="52"/>
                                            </p:tgtEl>
                                            <p:attrNameLst>
                                              <p:attrName>r</p:attrName>
                                            </p:attrNameLst>
                                          </p:cBhvr>
                                        </p:animRot>
                                        <p:animRot by="120000">
                                          <p:cBhvr>
                                            <p:cTn id="36" dur="100" fill="hold">
                                              <p:stCondLst>
                                                <p:cond delay="400"/>
                                              </p:stCondLst>
                                            </p:cTn>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additive="base">
                                            <p:cTn id="18" dur="500" fill="hold"/>
                                            <p:tgtEl>
                                              <p:spTgt spid="56"/>
                                            </p:tgtEl>
                                            <p:attrNameLst>
                                              <p:attrName>ppt_x</p:attrName>
                                            </p:attrNameLst>
                                          </p:cBhvr>
                                          <p:tavLst>
                                            <p:tav tm="0">
                                              <p:val>
                                                <p:strVal val="0-#ppt_w/2"/>
                                              </p:val>
                                            </p:tav>
                                            <p:tav tm="100000">
                                              <p:val>
                                                <p:strVal val="#ppt_x"/>
                                              </p:val>
                                            </p:tav>
                                          </p:tavLst>
                                        </p:anim>
                                        <p:anim calcmode="lin" valueType="num">
                                          <p:cBhvr additive="base">
                                            <p:cTn id="19"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wipe(left)">
                                          <p:cBhvr>
                                            <p:cTn id="24" dur="500"/>
                                            <p:tgtEl>
                                              <p:spTgt spid="75"/>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wipe(left)">
                                          <p:cBhvr>
                                            <p:cTn id="28" dur="500"/>
                                            <p:tgtEl>
                                              <p:spTgt spid="7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0807 0.03148 L 0.00807 0.03148 C 0.01093 0.02916 0.01393 0.02731 0.01692 0.025 C 0.01809 0.02407 0.01914 0.02222 0.02057 0.02199 C 0.02461 0.02083 0.0289 0.02083 0.03307 0.02037 C 0.10755 0.02175 0.10976 0.02314 0.175 0.02037 C 0.18398 0.0199 0.19856 0.01828 0.20807 0.01712 C 0.21692 0.01087 0.2108 0.01412 0.22682 0.01412 L 0.22682 0.01412 " pathEditMode="relative" ptsTypes="AAAAAAAAA">
                                          <p:cBhvr>
                                            <p:cTn id="39" dur="2000" fill="hold"/>
                                            <p:tgtEl>
                                              <p:spTgt spid="52"/>
                                            </p:tgtEl>
                                            <p:attrNameLst>
                                              <p:attrName>ppt_x</p:attrName>
                                              <p:attrName>ppt_y</p:attrName>
                                            </p:attrNameLst>
                                          </p:cBhvr>
                                        </p:animMotion>
                                      </p:childTnLst>
                                    </p:cTn>
                                  </p:par>
                                  <p:par>
                                    <p:cTn id="40" presetID="32" presetClass="emph" presetSubtype="0" repeatCount="1000000" fill="hold" nodeType="withEffect">
                                      <p:stCondLst>
                                        <p:cond delay="0"/>
                                      </p:stCondLst>
                                      <p:childTnLst>
                                        <p:animRot by="120000">
                                          <p:cBhvr>
                                            <p:cTn id="41" dur="50" fill="hold">
                                              <p:stCondLst>
                                                <p:cond delay="0"/>
                                              </p:stCondLst>
                                            </p:cTn>
                                            <p:tgtEl>
                                              <p:spTgt spid="52"/>
                                            </p:tgtEl>
                                            <p:attrNameLst>
                                              <p:attrName>r</p:attrName>
                                            </p:attrNameLst>
                                          </p:cBhvr>
                                        </p:animRot>
                                        <p:animRot by="-240000">
                                          <p:cBhvr>
                                            <p:cTn id="42" dur="100" fill="hold">
                                              <p:stCondLst>
                                                <p:cond delay="100"/>
                                              </p:stCondLst>
                                            </p:cTn>
                                            <p:tgtEl>
                                              <p:spTgt spid="52"/>
                                            </p:tgtEl>
                                            <p:attrNameLst>
                                              <p:attrName>r</p:attrName>
                                            </p:attrNameLst>
                                          </p:cBhvr>
                                        </p:animRot>
                                        <p:animRot by="240000">
                                          <p:cBhvr>
                                            <p:cTn id="43" dur="100" fill="hold">
                                              <p:stCondLst>
                                                <p:cond delay="200"/>
                                              </p:stCondLst>
                                            </p:cTn>
                                            <p:tgtEl>
                                              <p:spTgt spid="52"/>
                                            </p:tgtEl>
                                            <p:attrNameLst>
                                              <p:attrName>r</p:attrName>
                                            </p:attrNameLst>
                                          </p:cBhvr>
                                        </p:animRot>
                                        <p:animRot by="-240000">
                                          <p:cBhvr>
                                            <p:cTn id="44" dur="100" fill="hold">
                                              <p:stCondLst>
                                                <p:cond delay="300"/>
                                              </p:stCondLst>
                                            </p:cTn>
                                            <p:tgtEl>
                                              <p:spTgt spid="52"/>
                                            </p:tgtEl>
                                            <p:attrNameLst>
                                              <p:attrName>r</p:attrName>
                                            </p:attrNameLst>
                                          </p:cBhvr>
                                        </p:animRot>
                                        <p:animRot by="120000">
                                          <p:cBhvr>
                                            <p:cTn id="45" dur="100" fill="hold">
                                              <p:stCondLst>
                                                <p:cond delay="400"/>
                                              </p:stCondLst>
                                            </p:cTn>
                                            <p:tgtEl>
                                              <p:spTgt spid="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A0FDAB-01ED-45E6-964A-5EC0D95B8604}"/>
              </a:ext>
            </a:extLst>
          </p:cNvPr>
          <p:cNvPicPr>
            <a:picLocks noChangeAspect="1"/>
          </p:cNvPicPr>
          <p:nvPr/>
        </p:nvPicPr>
        <p:blipFill>
          <a:blip r:embed="rId3"/>
          <a:stretch>
            <a:fillRect/>
          </a:stretch>
        </p:blipFill>
        <p:spPr>
          <a:xfrm>
            <a:off x="97043" y="76220"/>
            <a:ext cx="3005588" cy="798645"/>
          </a:xfrm>
          <a:prstGeom prst="rect">
            <a:avLst/>
          </a:prstGeom>
        </p:spPr>
      </p:pic>
      <p:sp>
        <p:nvSpPr>
          <p:cNvPr id="51" name="Freeform: Shape 50">
            <a:extLst>
              <a:ext uri="{FF2B5EF4-FFF2-40B4-BE49-F238E27FC236}">
                <a16:creationId xmlns:a16="http://schemas.microsoft.com/office/drawing/2014/main" id="{316CBE9C-102C-4483-AE4C-1A795397C4EE}"/>
              </a:ext>
            </a:extLst>
          </p:cNvPr>
          <p:cNvSpPr/>
          <p:nvPr/>
        </p:nvSpPr>
        <p:spPr>
          <a:xfrm>
            <a:off x="0" y="5921714"/>
            <a:ext cx="10737669" cy="574880"/>
          </a:xfrm>
          <a:custGeom>
            <a:avLst/>
            <a:gdLst>
              <a:gd name="connsiteX0" fmla="*/ 0 w 10737669"/>
              <a:gd name="connsiteY0" fmla="*/ 574880 h 574880"/>
              <a:gd name="connsiteX1" fmla="*/ 1236617 w 10737669"/>
              <a:gd name="connsiteY1" fmla="*/ 115 h 574880"/>
              <a:gd name="connsiteX2" fmla="*/ 3657600 w 10737669"/>
              <a:gd name="connsiteY2" fmla="*/ 522629 h 574880"/>
              <a:gd name="connsiteX3" fmla="*/ 8029303 w 10737669"/>
              <a:gd name="connsiteY3" fmla="*/ 278789 h 574880"/>
              <a:gd name="connsiteX4" fmla="*/ 10737669 w 10737669"/>
              <a:gd name="connsiteY4" fmla="*/ 139452 h 574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7669" h="574880">
                <a:moveTo>
                  <a:pt x="0" y="574880"/>
                </a:moveTo>
                <a:cubicBezTo>
                  <a:pt x="313508" y="291851"/>
                  <a:pt x="627017" y="8823"/>
                  <a:pt x="1236617" y="115"/>
                </a:cubicBezTo>
                <a:cubicBezTo>
                  <a:pt x="1846217" y="-8593"/>
                  <a:pt x="2525486" y="476183"/>
                  <a:pt x="3657600" y="522629"/>
                </a:cubicBezTo>
                <a:cubicBezTo>
                  <a:pt x="4789714" y="569075"/>
                  <a:pt x="8029303" y="278789"/>
                  <a:pt x="8029303" y="278789"/>
                </a:cubicBezTo>
                <a:lnTo>
                  <a:pt x="10737669" y="13945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3" name="图片 3">
            <a:extLst>
              <a:ext uri="{FF2B5EF4-FFF2-40B4-BE49-F238E27FC236}">
                <a16:creationId xmlns:a16="http://schemas.microsoft.com/office/drawing/2014/main" id="{C6B8AB36-82AB-413B-96F0-4F9CB3159577}"/>
              </a:ext>
            </a:extLst>
          </p:cNvPr>
          <p:cNvPicPr>
            <a:picLocks noChangeAspect="1"/>
          </p:cNvPicPr>
          <p:nvPr/>
        </p:nvPicPr>
        <p:blipFill>
          <a:blip r:embed="rId4"/>
          <a:stretch>
            <a:fillRect/>
          </a:stretch>
        </p:blipFill>
        <p:spPr>
          <a:xfrm>
            <a:off x="2587288" y="6114881"/>
            <a:ext cx="531028" cy="525213"/>
          </a:xfrm>
          <a:prstGeom prst="rect">
            <a:avLst/>
          </a:prstGeom>
        </p:spPr>
      </p:pic>
      <p:pic>
        <p:nvPicPr>
          <p:cNvPr id="54" name="图片 3">
            <a:extLst>
              <a:ext uri="{FF2B5EF4-FFF2-40B4-BE49-F238E27FC236}">
                <a16:creationId xmlns:a16="http://schemas.microsoft.com/office/drawing/2014/main" id="{197F9D10-399B-488A-BDD8-9946BE7B88D8}"/>
              </a:ext>
            </a:extLst>
          </p:cNvPr>
          <p:cNvPicPr>
            <a:picLocks noChangeAspect="1"/>
          </p:cNvPicPr>
          <p:nvPr/>
        </p:nvPicPr>
        <p:blipFill>
          <a:blip r:embed="rId4"/>
          <a:stretch>
            <a:fillRect/>
          </a:stretch>
        </p:blipFill>
        <p:spPr>
          <a:xfrm>
            <a:off x="5628220" y="6168189"/>
            <a:ext cx="531028" cy="525213"/>
          </a:xfrm>
          <a:prstGeom prst="rect">
            <a:avLst/>
          </a:prstGeom>
        </p:spPr>
      </p:pic>
      <p:pic>
        <p:nvPicPr>
          <p:cNvPr id="55" name="图片 3">
            <a:extLst>
              <a:ext uri="{FF2B5EF4-FFF2-40B4-BE49-F238E27FC236}">
                <a16:creationId xmlns:a16="http://schemas.microsoft.com/office/drawing/2014/main" id="{55044ED7-519E-4623-AD10-BE2E1CE10743}"/>
              </a:ext>
            </a:extLst>
          </p:cNvPr>
          <p:cNvPicPr>
            <a:picLocks noChangeAspect="1"/>
          </p:cNvPicPr>
          <p:nvPr/>
        </p:nvPicPr>
        <p:blipFill>
          <a:blip r:embed="rId5"/>
          <a:stretch>
            <a:fillRect/>
          </a:stretch>
        </p:blipFill>
        <p:spPr>
          <a:xfrm>
            <a:off x="10366148" y="3015681"/>
            <a:ext cx="1808763" cy="3313533"/>
          </a:xfrm>
          <a:prstGeom prst="rect">
            <a:avLst/>
          </a:prstGeom>
        </p:spPr>
      </p:pic>
      <p:pic>
        <p:nvPicPr>
          <p:cNvPr id="57" name="图片 3">
            <a:extLst>
              <a:ext uri="{FF2B5EF4-FFF2-40B4-BE49-F238E27FC236}">
                <a16:creationId xmlns:a16="http://schemas.microsoft.com/office/drawing/2014/main" id="{BA70332E-62CD-440A-9200-CE49F75CAF4E}"/>
              </a:ext>
            </a:extLst>
          </p:cNvPr>
          <p:cNvPicPr>
            <a:picLocks noChangeAspect="1"/>
          </p:cNvPicPr>
          <p:nvPr/>
        </p:nvPicPr>
        <p:blipFill>
          <a:blip r:embed="rId4"/>
          <a:stretch>
            <a:fillRect/>
          </a:stretch>
        </p:blipFill>
        <p:spPr>
          <a:xfrm>
            <a:off x="8390382" y="5945204"/>
            <a:ext cx="531028" cy="525213"/>
          </a:xfrm>
          <a:prstGeom prst="rect">
            <a:avLst/>
          </a:prstGeom>
        </p:spPr>
      </p:pic>
      <p:grpSp>
        <p:nvGrpSpPr>
          <p:cNvPr id="3" name="Group 2">
            <a:extLst>
              <a:ext uri="{FF2B5EF4-FFF2-40B4-BE49-F238E27FC236}">
                <a16:creationId xmlns:a16="http://schemas.microsoft.com/office/drawing/2014/main" id="{6169D2AA-CB26-4FB1-A4F3-1BB98E3566F7}"/>
              </a:ext>
            </a:extLst>
          </p:cNvPr>
          <p:cNvGrpSpPr/>
          <p:nvPr/>
        </p:nvGrpSpPr>
        <p:grpSpPr>
          <a:xfrm>
            <a:off x="1412201" y="702460"/>
            <a:ext cx="10532603" cy="772156"/>
            <a:chOff x="564250" y="3667836"/>
            <a:chExt cx="9163631" cy="772156"/>
          </a:xfrm>
        </p:grpSpPr>
        <p:sp>
          <p:nvSpPr>
            <p:cNvPr id="33" name="TextBox 32">
              <a:extLst>
                <a:ext uri="{FF2B5EF4-FFF2-40B4-BE49-F238E27FC236}">
                  <a16:creationId xmlns:a16="http://schemas.microsoft.com/office/drawing/2014/main" id="{CC812287-5498-4A13-804A-09BB2238DF04}"/>
                </a:ext>
              </a:extLst>
            </p:cNvPr>
            <p:cNvSpPr txBox="1"/>
            <p:nvPr/>
          </p:nvSpPr>
          <p:spPr>
            <a:xfrm>
              <a:off x="1367742" y="3761723"/>
              <a:ext cx="8360139" cy="646331"/>
            </a:xfrm>
            <a:prstGeom prst="rect">
              <a:avLst/>
            </a:prstGeom>
            <a:noFill/>
          </p:spPr>
          <p:txBody>
            <a:bodyPr wrap="square" rtlCol="0">
              <a:spAutoFit/>
            </a:bodyPr>
            <a:lstStyle/>
            <a:p>
              <a:pPr lvl="0">
                <a:defRPr/>
              </a:pPr>
              <a:r>
                <a:rPr lang="vi-VN" sz="36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Bạn nhỏ nhận ra điều gì thú vị khi biết bơi?</a:t>
              </a:r>
            </a:p>
          </p:txBody>
        </p:sp>
        <p:grpSp>
          <p:nvGrpSpPr>
            <p:cNvPr id="34" name="Group 33">
              <a:extLst>
                <a:ext uri="{FF2B5EF4-FFF2-40B4-BE49-F238E27FC236}">
                  <a16:creationId xmlns:a16="http://schemas.microsoft.com/office/drawing/2014/main" id="{1D65935F-CD9F-4C02-8343-08BFDA1E5AB5}"/>
                </a:ext>
              </a:extLst>
            </p:cNvPr>
            <p:cNvGrpSpPr/>
            <p:nvPr/>
          </p:nvGrpSpPr>
          <p:grpSpPr>
            <a:xfrm>
              <a:off x="564250" y="3667836"/>
              <a:ext cx="803492" cy="772156"/>
              <a:chOff x="2254348" y="2498439"/>
              <a:chExt cx="803492" cy="772156"/>
            </a:xfrm>
          </p:grpSpPr>
          <p:pic>
            <p:nvPicPr>
              <p:cNvPr id="35" name="图片 12">
                <a:extLst>
                  <a:ext uri="{FF2B5EF4-FFF2-40B4-BE49-F238E27FC236}">
                    <a16:creationId xmlns:a16="http://schemas.microsoft.com/office/drawing/2014/main" id="{47F1B379-A1A4-4A8F-A580-D4034AE71889}"/>
                  </a:ext>
                </a:extLst>
              </p:cNvPr>
              <p:cNvPicPr>
                <a:picLocks noChangeAspect="1"/>
              </p:cNvPicPr>
              <p:nvPr/>
            </p:nvPicPr>
            <p:blipFill>
              <a:blip r:embed="rId6"/>
              <a:stretch>
                <a:fillRect/>
              </a:stretch>
            </p:blipFill>
            <p:spPr>
              <a:xfrm>
                <a:off x="2390617" y="2498439"/>
                <a:ext cx="667223" cy="698995"/>
              </a:xfrm>
              <a:prstGeom prst="rect">
                <a:avLst/>
              </a:prstGeom>
            </p:spPr>
          </p:pic>
          <p:pic>
            <p:nvPicPr>
              <p:cNvPr id="36" name="Picture 35">
                <a:extLst>
                  <a:ext uri="{FF2B5EF4-FFF2-40B4-BE49-F238E27FC236}">
                    <a16:creationId xmlns:a16="http://schemas.microsoft.com/office/drawing/2014/main" id="{491DDD8B-9A9C-4DFA-9E1B-D5989CE3E233}"/>
                  </a:ext>
                </a:extLst>
              </p:cNvPr>
              <p:cNvPicPr>
                <a:picLocks noChangeAspect="1"/>
              </p:cNvPicPr>
              <p:nvPr/>
            </p:nvPicPr>
            <p:blipFill>
              <a:blip r:embed="rId7"/>
              <a:stretch>
                <a:fillRect/>
              </a:stretch>
            </p:blipFill>
            <p:spPr>
              <a:xfrm>
                <a:off x="2254348" y="2747374"/>
                <a:ext cx="437122" cy="523221"/>
              </a:xfrm>
              <a:prstGeom prst="rect">
                <a:avLst/>
              </a:prstGeom>
            </p:spPr>
          </p:pic>
        </p:grpSp>
      </p:grpSp>
      <p:grpSp>
        <p:nvGrpSpPr>
          <p:cNvPr id="23" name="Group 22">
            <a:extLst>
              <a:ext uri="{FF2B5EF4-FFF2-40B4-BE49-F238E27FC236}">
                <a16:creationId xmlns:a16="http://schemas.microsoft.com/office/drawing/2014/main" id="{A8689C1B-C525-421B-9119-ACFFCD291AF4}"/>
              </a:ext>
            </a:extLst>
          </p:cNvPr>
          <p:cNvGrpSpPr/>
          <p:nvPr/>
        </p:nvGrpSpPr>
        <p:grpSpPr>
          <a:xfrm>
            <a:off x="982034" y="4075715"/>
            <a:ext cx="9310978" cy="1852112"/>
            <a:chOff x="934534" y="4590883"/>
            <a:chExt cx="9310978" cy="1852112"/>
          </a:xfrm>
        </p:grpSpPr>
        <p:grpSp>
          <p:nvGrpSpPr>
            <p:cNvPr id="24" name="Group 23">
              <a:extLst>
                <a:ext uri="{FF2B5EF4-FFF2-40B4-BE49-F238E27FC236}">
                  <a16:creationId xmlns:a16="http://schemas.microsoft.com/office/drawing/2014/main" id="{1496472A-1C74-411A-A2E4-7E63C9798391}"/>
                </a:ext>
              </a:extLst>
            </p:cNvPr>
            <p:cNvGrpSpPr/>
            <p:nvPr/>
          </p:nvGrpSpPr>
          <p:grpSpPr>
            <a:xfrm rot="10800000">
              <a:off x="934534" y="4590883"/>
              <a:ext cx="9310978" cy="1852112"/>
              <a:chOff x="2159706" y="4105790"/>
              <a:chExt cx="9310978" cy="1852112"/>
            </a:xfrm>
          </p:grpSpPr>
          <p:pic>
            <p:nvPicPr>
              <p:cNvPr id="26" name="Picture 12">
                <a:extLst>
                  <a:ext uri="{FF2B5EF4-FFF2-40B4-BE49-F238E27FC236}">
                    <a16:creationId xmlns:a16="http://schemas.microsoft.com/office/drawing/2014/main" id="{A15C4A3A-E7E1-4AB0-978C-0F6B6C4A3EA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2178313" y="4105790"/>
                <a:ext cx="9292371" cy="1852112"/>
              </a:xfrm>
              <a:prstGeom prst="rect">
                <a:avLst/>
              </a:prstGeom>
            </p:spPr>
          </p:pic>
          <p:pic>
            <p:nvPicPr>
              <p:cNvPr id="27" name="图片 3">
                <a:extLst>
                  <a:ext uri="{FF2B5EF4-FFF2-40B4-BE49-F238E27FC236}">
                    <a16:creationId xmlns:a16="http://schemas.microsoft.com/office/drawing/2014/main" id="{A41B1715-1ACB-4594-A35B-B6FE29DB14D4}"/>
                  </a:ext>
                </a:extLst>
              </p:cNvPr>
              <p:cNvPicPr>
                <a:picLocks noChangeAspect="1"/>
              </p:cNvPicPr>
              <p:nvPr/>
            </p:nvPicPr>
            <p:blipFill>
              <a:blip r:embed="rId4"/>
              <a:stretch>
                <a:fillRect/>
              </a:stretch>
            </p:blipFill>
            <p:spPr>
              <a:xfrm>
                <a:off x="2159706" y="4947788"/>
                <a:ext cx="736118" cy="728058"/>
              </a:xfrm>
              <a:prstGeom prst="rect">
                <a:avLst/>
              </a:prstGeom>
            </p:spPr>
          </p:pic>
        </p:grpSp>
        <p:sp>
          <p:nvSpPr>
            <p:cNvPr id="25" name="TextBox 24">
              <a:extLst>
                <a:ext uri="{FF2B5EF4-FFF2-40B4-BE49-F238E27FC236}">
                  <a16:creationId xmlns:a16="http://schemas.microsoft.com/office/drawing/2014/main" id="{23EC23CF-14BE-4FA1-A0FB-5885A133B8B7}"/>
                </a:ext>
              </a:extLst>
            </p:cNvPr>
            <p:cNvSpPr txBox="1"/>
            <p:nvPr/>
          </p:nvSpPr>
          <p:spPr>
            <a:xfrm>
              <a:off x="1475421" y="4743278"/>
              <a:ext cx="749308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 nhỏ nhận ra rằng mỗi buổi mình lại giống một con vật khác nhau. Buổi trước thì giống ếch, buổi hôm nay thì lại giống cá.</a:t>
              </a:r>
              <a:endParaRPr kumimoji="0" lang="en-US" sz="3000" b="0" i="0" u="none" strike="noStrike" kern="1200" cap="none" spc="0" normalizeH="0" baseline="0" noProof="0" dirty="0">
                <a:ln>
                  <a:no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图片 1">
            <a:extLst>
              <a:ext uri="{FF2B5EF4-FFF2-40B4-BE49-F238E27FC236}">
                <a16:creationId xmlns:a16="http://schemas.microsoft.com/office/drawing/2014/main" id="{C4D46875-18F3-4060-84DA-407172D265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50101" y="4901874"/>
            <a:ext cx="1738220" cy="1738220"/>
          </a:xfrm>
          <a:prstGeom prst="rect">
            <a:avLst/>
          </a:prstGeom>
        </p:spPr>
      </p:pic>
      <p:grpSp>
        <p:nvGrpSpPr>
          <p:cNvPr id="21" name="Group 20">
            <a:extLst>
              <a:ext uri="{FF2B5EF4-FFF2-40B4-BE49-F238E27FC236}">
                <a16:creationId xmlns:a16="http://schemas.microsoft.com/office/drawing/2014/main" id="{2957CCFD-2950-47F6-98F5-F9676B3E5013}"/>
              </a:ext>
            </a:extLst>
          </p:cNvPr>
          <p:cNvGrpSpPr/>
          <p:nvPr/>
        </p:nvGrpSpPr>
        <p:grpSpPr>
          <a:xfrm>
            <a:off x="478821" y="1236712"/>
            <a:ext cx="10492662" cy="2730939"/>
            <a:chOff x="1223411" y="1442044"/>
            <a:chExt cx="10492662" cy="2162720"/>
          </a:xfrm>
        </p:grpSpPr>
        <p:sp>
          <p:nvSpPr>
            <p:cNvPr id="22" name="圆角矩形 2">
              <a:extLst>
                <a:ext uri="{FF2B5EF4-FFF2-40B4-BE49-F238E27FC236}">
                  <a16:creationId xmlns:a16="http://schemas.microsoft.com/office/drawing/2014/main" id="{29119EA0-5828-42F9-AD3A-030BF39B7BA2}"/>
                </a:ext>
              </a:extLst>
            </p:cNvPr>
            <p:cNvSpPr/>
            <p:nvPr/>
          </p:nvSpPr>
          <p:spPr>
            <a:xfrm>
              <a:off x="1368525" y="1606086"/>
              <a:ext cx="10337850" cy="1953057"/>
            </a:xfrm>
            <a:prstGeom prst="roundRect">
              <a:avLst>
                <a:gd name="adj" fmla="val 16797"/>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TextBox 28">
              <a:extLst>
                <a:ext uri="{FF2B5EF4-FFF2-40B4-BE49-F238E27FC236}">
                  <a16:creationId xmlns:a16="http://schemas.microsoft.com/office/drawing/2014/main" id="{D83A8F9A-FA77-4B1B-865F-053B4D97A80B}"/>
                </a:ext>
              </a:extLst>
            </p:cNvPr>
            <p:cNvSpPr txBox="1"/>
            <p:nvPr/>
          </p:nvSpPr>
          <p:spPr>
            <a:xfrm>
              <a:off x="1460821" y="1684777"/>
              <a:ext cx="10255252" cy="1779290"/>
            </a:xfrm>
            <a:prstGeom prst="rect">
              <a:avLst/>
            </a:prstGeom>
            <a:noFill/>
          </p:spPr>
          <p:txBody>
            <a:bodyPr wrap="square" rtlCol="0">
              <a:spAutoFit/>
            </a:bodyPr>
            <a:lstStyle/>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Ngày….tháng…..</a:t>
              </a:r>
            </a:p>
            <a:p>
              <a:pPr lvl="0" algn="just"/>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endPar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0" name="Group 29">
              <a:extLst>
                <a:ext uri="{FF2B5EF4-FFF2-40B4-BE49-F238E27FC236}">
                  <a16:creationId xmlns:a16="http://schemas.microsoft.com/office/drawing/2014/main" id="{C8A9EFB8-A2C7-4FF9-9474-133BB71C1F5A}"/>
                </a:ext>
              </a:extLst>
            </p:cNvPr>
            <p:cNvGrpSpPr/>
            <p:nvPr/>
          </p:nvGrpSpPr>
          <p:grpSpPr>
            <a:xfrm>
              <a:off x="1223411" y="1442044"/>
              <a:ext cx="10492662" cy="2162720"/>
              <a:chOff x="846766" y="932775"/>
              <a:chExt cx="10492662" cy="2162720"/>
            </a:xfrm>
          </p:grpSpPr>
          <p:sp>
            <p:nvSpPr>
              <p:cNvPr id="31" name="Rounded Rectangle 15">
                <a:extLst>
                  <a:ext uri="{FF2B5EF4-FFF2-40B4-BE49-F238E27FC236}">
                    <a16:creationId xmlns:a16="http://schemas.microsoft.com/office/drawing/2014/main" id="{19C8CF8E-8DE3-43BA-8F2B-2DB1A922BCA3}"/>
                  </a:ext>
                </a:extLst>
              </p:cNvPr>
              <p:cNvSpPr/>
              <p:nvPr/>
            </p:nvSpPr>
            <p:spPr>
              <a:xfrm>
                <a:off x="1001578" y="1120260"/>
                <a:ext cx="10337850" cy="1975235"/>
              </a:xfrm>
              <a:prstGeom prst="roundRect">
                <a:avLst>
                  <a:gd name="adj" fmla="val 10868"/>
                </a:avLst>
              </a:prstGeom>
              <a:noFill/>
              <a:ln w="57150">
                <a:solidFill>
                  <a:srgbClr val="CB9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2" name="Group 31">
                <a:extLst>
                  <a:ext uri="{FF2B5EF4-FFF2-40B4-BE49-F238E27FC236}">
                    <a16:creationId xmlns:a16="http://schemas.microsoft.com/office/drawing/2014/main" id="{24D11FAF-3A63-42CA-B6FB-876AC75E5A42}"/>
                  </a:ext>
                </a:extLst>
              </p:cNvPr>
              <p:cNvGrpSpPr/>
              <p:nvPr/>
            </p:nvGrpSpPr>
            <p:grpSpPr>
              <a:xfrm>
                <a:off x="846766" y="932775"/>
                <a:ext cx="404249" cy="415845"/>
                <a:chOff x="942302" y="782647"/>
                <a:chExt cx="404249" cy="415845"/>
              </a:xfrm>
            </p:grpSpPr>
            <p:sp>
              <p:nvSpPr>
                <p:cNvPr id="37" name="MH_SubTitle_1">
                  <a:extLst>
                    <a:ext uri="{FF2B5EF4-FFF2-40B4-BE49-F238E27FC236}">
                      <a16:creationId xmlns:a16="http://schemas.microsoft.com/office/drawing/2014/main" id="{DBA90F4D-4AB3-4F5C-876B-03F8FC6261AD}"/>
                    </a:ext>
                  </a:extLst>
                </p:cNvPr>
                <p:cNvSpPr>
                  <a:spLocks/>
                </p:cNvSpPr>
                <p:nvPr>
                  <p:custDataLst>
                    <p:tags r:id="rId1"/>
                  </p:custDataLst>
                </p:nvPr>
              </p:nvSpPr>
              <p:spPr bwMode="auto">
                <a:xfrm>
                  <a:off x="942302" y="828468"/>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TextBox 37">
                  <a:extLst>
                    <a:ext uri="{FF2B5EF4-FFF2-40B4-BE49-F238E27FC236}">
                      <a16:creationId xmlns:a16="http://schemas.microsoft.com/office/drawing/2014/main" id="{F5950982-E56A-4264-B933-A622DAF3589A}"/>
                    </a:ext>
                  </a:extLst>
                </p:cNvPr>
                <p:cNvSpPr txBox="1"/>
                <p:nvPr/>
              </p:nvSpPr>
              <p:spPr>
                <a:xfrm>
                  <a:off x="998391" y="782647"/>
                  <a:ext cx="307264" cy="36560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grpSp>
      </p:grpSp>
      <p:cxnSp>
        <p:nvCxnSpPr>
          <p:cNvPr id="39" name="Straight Connector 38">
            <a:extLst>
              <a:ext uri="{FF2B5EF4-FFF2-40B4-BE49-F238E27FC236}">
                <a16:creationId xmlns:a16="http://schemas.microsoft.com/office/drawing/2014/main" id="{BAAF246C-4005-4344-95AA-7C197596CF26}"/>
              </a:ext>
            </a:extLst>
          </p:cNvPr>
          <p:cNvCxnSpPr>
            <a:cxnSpLocks/>
          </p:cNvCxnSpPr>
          <p:nvPr/>
        </p:nvCxnSpPr>
        <p:spPr>
          <a:xfrm flipV="1">
            <a:off x="9388321" y="2809557"/>
            <a:ext cx="1445331"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2C7942C-AC64-40A8-8810-ABB7EF67F8C9}"/>
              </a:ext>
            </a:extLst>
          </p:cNvPr>
          <p:cNvCxnSpPr>
            <a:cxnSpLocks/>
          </p:cNvCxnSpPr>
          <p:nvPr/>
        </p:nvCxnSpPr>
        <p:spPr>
          <a:xfrm>
            <a:off x="842174" y="3247456"/>
            <a:ext cx="6606376" cy="2880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95323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80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80000">
                                          <p:cBhvr additive="base">
                                            <p:cTn id="11" dur="500" fill="hold"/>
                                            <p:tgtEl>
                                              <p:spTgt spid="3"/>
                                            </p:tgtEl>
                                            <p:attrNameLst>
                                              <p:attrName>ppt_x</p:attrName>
                                            </p:attrNameLst>
                                          </p:cBhvr>
                                          <p:tavLst>
                                            <p:tav tm="0">
                                              <p:val>
                                                <p:strVal val="0-#ppt_w/2"/>
                                              </p:val>
                                            </p:tav>
                                            <p:tav tm="100000">
                                              <p:val>
                                                <p:strVal val="#ppt_x"/>
                                              </p:val>
                                            </p:tav>
                                          </p:tavLst>
                                        </p:anim>
                                        <p:anim calcmode="lin" valueType="num" p14:bounceEnd="80000">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14:presetBounceEnd="80000">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14:bounceEnd="80000">
                                          <p:cBhvr additive="base">
                                            <p:cTn id="17" dur="500" fill="hold"/>
                                            <p:tgtEl>
                                              <p:spTgt spid="21"/>
                                            </p:tgtEl>
                                            <p:attrNameLst>
                                              <p:attrName>ppt_x</p:attrName>
                                            </p:attrNameLst>
                                          </p:cBhvr>
                                          <p:tavLst>
                                            <p:tav tm="0">
                                              <p:val>
                                                <p:strVal val="0-#ppt_w/2"/>
                                              </p:val>
                                            </p:tav>
                                            <p:tav tm="100000">
                                              <p:val>
                                                <p:strVal val="#ppt_x"/>
                                              </p:val>
                                            </p:tav>
                                          </p:tavLst>
                                        </p:anim>
                                        <p:anim calcmode="lin" valueType="num" p14:bounceEnd="80000">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0807 0.03148 L 0.00807 0.03171 C 0.01094 0.02916 0.01393 0.02731 0.01693 0.025 C 0.0181 0.02407 0.01914 0.02222 0.02057 0.02199 C 0.02461 0.02083 0.0289 0.02083 0.03307 0.02037 C 0.10755 0.02175 0.10976 0.02314 0.175 0.02037 C 0.18398 0.0199 0.19857 0.01828 0.20807 0.01712 C 0.21693 0.01087 0.21081 0.01412 0.22682 0.01412 L 0.22682 0.01435 " pathEditMode="relative" rAng="0" ptsTypes="AAAAAAAAA">
                                          <p:cBhvr>
                                            <p:cTn id="39" dur="2000" fill="hold"/>
                                            <p:tgtEl>
                                              <p:spTgt spid="28"/>
                                            </p:tgtEl>
                                            <p:attrNameLst>
                                              <p:attrName>ppt_x</p:attrName>
                                              <p:attrName>ppt_y</p:attrName>
                                            </p:attrNameLst>
                                          </p:cBhvr>
                                          <p:rCtr x="10938" y="-903"/>
                                        </p:animMotion>
                                      </p:childTnLst>
                                    </p:cTn>
                                  </p:par>
                                  <p:par>
                                    <p:cTn id="40" presetID="32" presetClass="emph" presetSubtype="0" repeatCount="1000000" fill="hold" nodeType="withEffect">
                                      <p:stCondLst>
                                        <p:cond delay="0"/>
                                      </p:stCondLst>
                                      <p:childTnLst>
                                        <p:animRot by="120000">
                                          <p:cBhvr>
                                            <p:cTn id="41" dur="50" fill="hold">
                                              <p:stCondLst>
                                                <p:cond delay="0"/>
                                              </p:stCondLst>
                                            </p:cTn>
                                            <p:tgtEl>
                                              <p:spTgt spid="28"/>
                                            </p:tgtEl>
                                            <p:attrNameLst>
                                              <p:attrName>r</p:attrName>
                                            </p:attrNameLst>
                                          </p:cBhvr>
                                        </p:animRot>
                                        <p:animRot by="-240000">
                                          <p:cBhvr>
                                            <p:cTn id="42" dur="100" fill="hold">
                                              <p:stCondLst>
                                                <p:cond delay="100"/>
                                              </p:stCondLst>
                                            </p:cTn>
                                            <p:tgtEl>
                                              <p:spTgt spid="28"/>
                                            </p:tgtEl>
                                            <p:attrNameLst>
                                              <p:attrName>r</p:attrName>
                                            </p:attrNameLst>
                                          </p:cBhvr>
                                        </p:animRot>
                                        <p:animRot by="240000">
                                          <p:cBhvr>
                                            <p:cTn id="43" dur="100" fill="hold">
                                              <p:stCondLst>
                                                <p:cond delay="200"/>
                                              </p:stCondLst>
                                            </p:cTn>
                                            <p:tgtEl>
                                              <p:spTgt spid="28"/>
                                            </p:tgtEl>
                                            <p:attrNameLst>
                                              <p:attrName>r</p:attrName>
                                            </p:attrNameLst>
                                          </p:cBhvr>
                                        </p:animRot>
                                        <p:animRot by="-240000">
                                          <p:cBhvr>
                                            <p:cTn id="44" dur="100" fill="hold">
                                              <p:stCondLst>
                                                <p:cond delay="300"/>
                                              </p:stCondLst>
                                            </p:cTn>
                                            <p:tgtEl>
                                              <p:spTgt spid="28"/>
                                            </p:tgtEl>
                                            <p:attrNameLst>
                                              <p:attrName>r</p:attrName>
                                            </p:attrNameLst>
                                          </p:cBhvr>
                                        </p:animRot>
                                        <p:animRot by="120000">
                                          <p:cBhvr>
                                            <p:cTn id="45" dur="100" fill="hold">
                                              <p:stCondLst>
                                                <p:cond delay="4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0807 0.03148 L 0.00807 0.03171 C 0.01094 0.02916 0.01393 0.02731 0.01693 0.025 C 0.0181 0.02407 0.01914 0.02222 0.02057 0.02199 C 0.02461 0.02083 0.0289 0.02083 0.03307 0.02037 C 0.10755 0.02175 0.10976 0.02314 0.175 0.02037 C 0.18398 0.0199 0.19857 0.01828 0.20807 0.01712 C 0.21693 0.01087 0.21081 0.01412 0.22682 0.01412 L 0.22682 0.01435 " pathEditMode="relative" rAng="0" ptsTypes="AAAAAAAAA">
                                          <p:cBhvr>
                                            <p:cTn id="39" dur="2000" fill="hold"/>
                                            <p:tgtEl>
                                              <p:spTgt spid="28"/>
                                            </p:tgtEl>
                                            <p:attrNameLst>
                                              <p:attrName>ppt_x</p:attrName>
                                              <p:attrName>ppt_y</p:attrName>
                                            </p:attrNameLst>
                                          </p:cBhvr>
                                          <p:rCtr x="10938" y="-903"/>
                                        </p:animMotion>
                                      </p:childTnLst>
                                    </p:cTn>
                                  </p:par>
                                  <p:par>
                                    <p:cTn id="40" presetID="32" presetClass="emph" presetSubtype="0" repeatCount="1000000" fill="hold" nodeType="withEffect">
                                      <p:stCondLst>
                                        <p:cond delay="0"/>
                                      </p:stCondLst>
                                      <p:childTnLst>
                                        <p:animRot by="120000">
                                          <p:cBhvr>
                                            <p:cTn id="41" dur="50" fill="hold">
                                              <p:stCondLst>
                                                <p:cond delay="0"/>
                                              </p:stCondLst>
                                            </p:cTn>
                                            <p:tgtEl>
                                              <p:spTgt spid="28"/>
                                            </p:tgtEl>
                                            <p:attrNameLst>
                                              <p:attrName>r</p:attrName>
                                            </p:attrNameLst>
                                          </p:cBhvr>
                                        </p:animRot>
                                        <p:animRot by="-240000">
                                          <p:cBhvr>
                                            <p:cTn id="42" dur="100" fill="hold">
                                              <p:stCondLst>
                                                <p:cond delay="100"/>
                                              </p:stCondLst>
                                            </p:cTn>
                                            <p:tgtEl>
                                              <p:spTgt spid="28"/>
                                            </p:tgtEl>
                                            <p:attrNameLst>
                                              <p:attrName>r</p:attrName>
                                            </p:attrNameLst>
                                          </p:cBhvr>
                                        </p:animRot>
                                        <p:animRot by="240000">
                                          <p:cBhvr>
                                            <p:cTn id="43" dur="100" fill="hold">
                                              <p:stCondLst>
                                                <p:cond delay="200"/>
                                              </p:stCondLst>
                                            </p:cTn>
                                            <p:tgtEl>
                                              <p:spTgt spid="28"/>
                                            </p:tgtEl>
                                            <p:attrNameLst>
                                              <p:attrName>r</p:attrName>
                                            </p:attrNameLst>
                                          </p:cBhvr>
                                        </p:animRot>
                                        <p:animRot by="-240000">
                                          <p:cBhvr>
                                            <p:cTn id="44" dur="100" fill="hold">
                                              <p:stCondLst>
                                                <p:cond delay="300"/>
                                              </p:stCondLst>
                                            </p:cTn>
                                            <p:tgtEl>
                                              <p:spTgt spid="28"/>
                                            </p:tgtEl>
                                            <p:attrNameLst>
                                              <p:attrName>r</p:attrName>
                                            </p:attrNameLst>
                                          </p:cBhvr>
                                        </p:animRot>
                                        <p:animRot by="120000">
                                          <p:cBhvr>
                                            <p:cTn id="45" dur="100" fill="hold">
                                              <p:stCondLst>
                                                <p:cond delay="4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5567536" y="854548"/>
            <a:ext cx="4550841" cy="4552481"/>
          </a:xfrm>
          <a:prstGeom prst="ellipse">
            <a:avLst/>
          </a:prstGeom>
          <a:solidFill>
            <a:schemeClr val="bg1"/>
          </a:solidFill>
          <a:ln w="38100">
            <a:solidFill>
              <a:srgbClr val="36ACE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3557587"/>
            <a:ext cx="5204012" cy="3465954"/>
          </a:xfrm>
          <a:prstGeom prst="rect">
            <a:avLst/>
          </a:prstGeom>
        </p:spPr>
      </p:pic>
      <p:sp>
        <p:nvSpPr>
          <p:cNvPr id="11" name="TextBox 10">
            <a:extLst>
              <a:ext uri="{FF2B5EF4-FFF2-40B4-BE49-F238E27FC236}">
                <a16:creationId xmlns:a16="http://schemas.microsoft.com/office/drawing/2014/main" id="{A2666FA9-80E6-40EC-A862-A730A6740BB2}"/>
              </a:ext>
            </a:extLst>
          </p:cNvPr>
          <p:cNvSpPr txBox="1"/>
          <p:nvPr/>
        </p:nvSpPr>
        <p:spPr>
          <a:xfrm>
            <a:off x="268885" y="180461"/>
            <a:ext cx="5506636"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Liên</a:t>
            </a: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 </a:t>
            </a:r>
            <a:r>
              <a:rPr kumimoji="0" lang="en-US" sz="6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hệ</a:t>
            </a: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 </a:t>
            </a:r>
            <a:r>
              <a:rPr kumimoji="0" lang="en-US" sz="6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bản</a:t>
            </a: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 </a:t>
            </a:r>
            <a:r>
              <a:rPr kumimoji="0" lang="en-US" sz="6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thân</a:t>
            </a:r>
            <a:endPar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endParaRPr>
          </a:p>
        </p:txBody>
      </p:sp>
      <p:pic>
        <p:nvPicPr>
          <p:cNvPr id="12" name="Picture 11">
            <a:extLst>
              <a:ext uri="{FF2B5EF4-FFF2-40B4-BE49-F238E27FC236}">
                <a16:creationId xmlns:a16="http://schemas.microsoft.com/office/drawing/2014/main" id="{895BC93F-FEC5-42EA-AA27-3A0EFC8A4B43}"/>
              </a:ext>
            </a:extLst>
          </p:cNvPr>
          <p:cNvPicPr>
            <a:picLocks noChangeAspect="1"/>
          </p:cNvPicPr>
          <p:nvPr/>
        </p:nvPicPr>
        <p:blipFill rotWithShape="1">
          <a:blip r:embed="rId4" cstate="print">
            <a:lum bright="70000" contrast="-70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54953"/>
          <a:stretch/>
        </p:blipFill>
        <p:spPr>
          <a:xfrm rot="1028440" flipV="1">
            <a:off x="3708493" y="2266898"/>
            <a:ext cx="1653684" cy="747469"/>
          </a:xfrm>
          <a:prstGeom prst="rect">
            <a:avLst/>
          </a:prstGeom>
        </p:spPr>
      </p:pic>
      <p:sp>
        <p:nvSpPr>
          <p:cNvPr id="13" name="TextBox 12">
            <a:extLst>
              <a:ext uri="{FF2B5EF4-FFF2-40B4-BE49-F238E27FC236}">
                <a16:creationId xmlns:a16="http://schemas.microsoft.com/office/drawing/2014/main" id="{60A35096-CC7E-41C2-B483-A3BF7C8A3085}"/>
              </a:ext>
            </a:extLst>
          </p:cNvPr>
          <p:cNvSpPr txBox="1"/>
          <p:nvPr/>
        </p:nvSpPr>
        <p:spPr>
          <a:xfrm>
            <a:off x="6050762" y="2407513"/>
            <a:ext cx="358438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srgbClr val="49E3B0"/>
                </a:solidFill>
                <a:latin typeface="#9Slide05 Motion Picture" panose="02000000000000000000" pitchFamily="2" charset="0"/>
              </a:rPr>
              <a:t>Theo </a:t>
            </a:r>
            <a:r>
              <a:rPr lang="en-US" sz="4400" dirty="0" err="1">
                <a:solidFill>
                  <a:srgbClr val="49E3B0"/>
                </a:solidFill>
                <a:latin typeface="#9Slide05 Motion Picture" panose="02000000000000000000" pitchFamily="2" charset="0"/>
              </a:rPr>
              <a:t>em</a:t>
            </a:r>
            <a:r>
              <a:rPr lang="en-US" sz="4400" dirty="0">
                <a:solidFill>
                  <a:srgbClr val="49E3B0"/>
                </a:solidFill>
                <a:latin typeface="#9Slide05 Motion Picture" panose="02000000000000000000" pitchFamily="2" charset="0"/>
              </a:rPr>
              <a:t>, </a:t>
            </a:r>
            <a:r>
              <a:rPr lang="en-US" sz="4400" dirty="0" err="1">
                <a:solidFill>
                  <a:srgbClr val="49E3B0"/>
                </a:solidFill>
                <a:latin typeface="#9Slide05 Motion Picture" panose="02000000000000000000" pitchFamily="2" charset="0"/>
              </a:rPr>
              <a:t>việc</a:t>
            </a:r>
            <a:r>
              <a:rPr lang="en-US" sz="4400" dirty="0">
                <a:solidFill>
                  <a:srgbClr val="49E3B0"/>
                </a:solidFill>
                <a:latin typeface="#9Slide05 Motion Picture" panose="02000000000000000000" pitchFamily="2" charset="0"/>
              </a:rPr>
              <a:t> </a:t>
            </a:r>
            <a:r>
              <a:rPr lang="en-US" sz="4400" dirty="0" err="1">
                <a:solidFill>
                  <a:srgbClr val="49E3B0"/>
                </a:solidFill>
                <a:latin typeface="#9Slide05 Motion Picture" panose="02000000000000000000" pitchFamily="2" charset="0"/>
              </a:rPr>
              <a:t>học</a:t>
            </a:r>
            <a:r>
              <a:rPr lang="en-US" sz="4400" dirty="0">
                <a:solidFill>
                  <a:srgbClr val="49E3B0"/>
                </a:solidFill>
                <a:latin typeface="#9Slide05 Motion Picture" panose="02000000000000000000" pitchFamily="2" charset="0"/>
              </a:rPr>
              <a:t> </a:t>
            </a:r>
            <a:r>
              <a:rPr lang="en-US" sz="4400" dirty="0" err="1">
                <a:solidFill>
                  <a:srgbClr val="49E3B0"/>
                </a:solidFill>
                <a:latin typeface="#9Slide05 Motion Picture" panose="02000000000000000000" pitchFamily="2" charset="0"/>
              </a:rPr>
              <a:t>bơi</a:t>
            </a:r>
            <a:r>
              <a:rPr lang="en-US" sz="4400" dirty="0">
                <a:solidFill>
                  <a:srgbClr val="49E3B0"/>
                </a:solidFill>
                <a:latin typeface="#9Slide05 Motion Picture" panose="02000000000000000000" pitchFamily="2" charset="0"/>
              </a:rPr>
              <a:t> </a:t>
            </a:r>
            <a:r>
              <a:rPr lang="en-US" sz="4400" dirty="0" err="1">
                <a:solidFill>
                  <a:srgbClr val="49E3B0"/>
                </a:solidFill>
                <a:latin typeface="#9Slide05 Motion Picture" panose="02000000000000000000" pitchFamily="2" charset="0"/>
              </a:rPr>
              <a:t>dễ</a:t>
            </a:r>
            <a:r>
              <a:rPr lang="en-US" sz="4400" dirty="0">
                <a:solidFill>
                  <a:srgbClr val="49E3B0"/>
                </a:solidFill>
                <a:latin typeface="#9Slide05 Motion Picture" panose="02000000000000000000" pitchFamily="2" charset="0"/>
              </a:rPr>
              <a:t> hay </a:t>
            </a:r>
            <a:r>
              <a:rPr lang="en-US" sz="4400" dirty="0" err="1">
                <a:solidFill>
                  <a:srgbClr val="49E3B0"/>
                </a:solidFill>
                <a:latin typeface="#9Slide05 Motion Picture" panose="02000000000000000000" pitchFamily="2" charset="0"/>
              </a:rPr>
              <a:t>khó</a:t>
            </a:r>
            <a:r>
              <a:rPr lang="en-US" sz="4400" dirty="0">
                <a:solidFill>
                  <a:srgbClr val="49E3B0"/>
                </a:solidFill>
                <a:latin typeface="#9Slide05 Motion Picture" panose="02000000000000000000" pitchFamily="2" charset="0"/>
              </a:rPr>
              <a:t>?</a:t>
            </a:r>
            <a:endParaRPr kumimoji="0" lang="en-US" sz="4400" b="0" i="0" u="none" strike="noStrike" kern="1200" cap="none" spc="0" normalizeH="0" baseline="0" noProof="0" dirty="0">
              <a:ln>
                <a:noFill/>
              </a:ln>
              <a:solidFill>
                <a:srgbClr val="49E3B0"/>
              </a:solidFill>
              <a:effectLst/>
              <a:uLnTx/>
              <a:uFillTx/>
              <a:latin typeface="#9Slide05 Motion Picture" panose="02000000000000000000" pitchFamily="2" charset="0"/>
              <a:ea typeface="+mn-ea"/>
              <a:cs typeface="+mn-cs"/>
            </a:endParaRPr>
          </a:p>
        </p:txBody>
      </p:sp>
    </p:spTree>
    <p:extLst>
      <p:ext uri="{BB962C8B-B14F-4D97-AF65-F5344CB8AC3E}">
        <p14:creationId xmlns:p14="http://schemas.microsoft.com/office/powerpoint/2010/main" val="300273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5082868" y="590400"/>
            <a:ext cx="6404282" cy="5943750"/>
          </a:xfrm>
          <a:prstGeom prst="ellipse">
            <a:avLst/>
          </a:prstGeom>
          <a:solidFill>
            <a:schemeClr val="bg1"/>
          </a:solidFill>
          <a:ln w="38100">
            <a:solidFill>
              <a:srgbClr val="36ACE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黑体" panose="02010609060101010101" pitchFamily="49" charset="-122"/>
              <a:cs typeface="+mn-cs"/>
            </a:endParaRPr>
          </a:p>
        </p:txBody>
      </p:sp>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3557587"/>
            <a:ext cx="5204012" cy="3465954"/>
          </a:xfrm>
          <a:prstGeom prst="rect">
            <a:avLst/>
          </a:prstGeom>
        </p:spPr>
      </p:pic>
      <p:sp>
        <p:nvSpPr>
          <p:cNvPr id="11" name="TextBox 10">
            <a:extLst>
              <a:ext uri="{FF2B5EF4-FFF2-40B4-BE49-F238E27FC236}">
                <a16:creationId xmlns:a16="http://schemas.microsoft.com/office/drawing/2014/main" id="{A2666FA9-80E6-40EC-A862-A730A6740BB2}"/>
              </a:ext>
            </a:extLst>
          </p:cNvPr>
          <p:cNvSpPr txBox="1"/>
          <p:nvPr/>
        </p:nvSpPr>
        <p:spPr>
          <a:xfrm>
            <a:off x="589950" y="223601"/>
            <a:ext cx="5466561"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Nội</a:t>
            </a:r>
            <a:r>
              <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 dung </a:t>
            </a:r>
            <a:r>
              <a:rPr kumimoji="0" lang="en-US" sz="60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bài</a:t>
            </a:r>
            <a:r>
              <a:rPr kumimoji="0" lang="en-US" sz="6000" b="0" i="0" u="none" strike="noStrike" kern="1200" cap="none" spc="0" normalizeH="0" noProof="0" dirty="0">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 </a:t>
            </a:r>
            <a:r>
              <a:rPr kumimoji="0" lang="en-US" sz="6000" b="0" i="0" u="none" strike="noStrike" kern="1200" cap="none" spc="0" normalizeH="0" noProof="0" dirty="0" err="1">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rPr>
              <a:t>đọc</a:t>
            </a:r>
            <a:endParaRPr kumimoji="0" lang="en-US" sz="60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9Slide05 Motion Picture" panose="02000000000000000000" pitchFamily="2" charset="0"/>
              <a:ea typeface="+mn-ea"/>
              <a:cs typeface="+mn-cs"/>
            </a:endParaRPr>
          </a:p>
        </p:txBody>
      </p:sp>
      <p:pic>
        <p:nvPicPr>
          <p:cNvPr id="12" name="Picture 11">
            <a:extLst>
              <a:ext uri="{FF2B5EF4-FFF2-40B4-BE49-F238E27FC236}">
                <a16:creationId xmlns:a16="http://schemas.microsoft.com/office/drawing/2014/main" id="{895BC93F-FEC5-42EA-AA27-3A0EFC8A4B43}"/>
              </a:ext>
            </a:extLst>
          </p:cNvPr>
          <p:cNvPicPr>
            <a:picLocks noChangeAspect="1"/>
          </p:cNvPicPr>
          <p:nvPr/>
        </p:nvPicPr>
        <p:blipFill rotWithShape="1">
          <a:blip r:embed="rId4" cstate="print">
            <a:lum bright="70000" contrast="-70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54953"/>
          <a:stretch/>
        </p:blipFill>
        <p:spPr>
          <a:xfrm rot="1028440" flipV="1">
            <a:off x="3708493" y="2266898"/>
            <a:ext cx="1653684" cy="747469"/>
          </a:xfrm>
          <a:prstGeom prst="rect">
            <a:avLst/>
          </a:prstGeom>
        </p:spPr>
      </p:pic>
      <p:sp>
        <p:nvSpPr>
          <p:cNvPr id="13" name="TextBox 12">
            <a:extLst>
              <a:ext uri="{FF2B5EF4-FFF2-40B4-BE49-F238E27FC236}">
                <a16:creationId xmlns:a16="http://schemas.microsoft.com/office/drawing/2014/main" id="{60A35096-CC7E-41C2-B483-A3BF7C8A3085}"/>
              </a:ext>
            </a:extLst>
          </p:cNvPr>
          <p:cNvSpPr txBox="1"/>
          <p:nvPr/>
        </p:nvSpPr>
        <p:spPr>
          <a:xfrm>
            <a:off x="5712012" y="1849427"/>
            <a:ext cx="5265371"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qua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bơi</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rèn</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kiên</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trì</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bỏ</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cuộc</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nản</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gắng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hết</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sức</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mình</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nhất</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định</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sẽ</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công</a:t>
            </a:r>
            <a:r>
              <a:rPr kumimoji="0" lang="en-US" sz="36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83" name="Picture 82">
            <a:extLst>
              <a:ext uri="{FF2B5EF4-FFF2-40B4-BE49-F238E27FC236}">
                <a16:creationId xmlns:a16="http://schemas.microsoft.com/office/drawing/2014/main" id="{E3607416-95B1-4352-AA42-3321679EFFE3}"/>
              </a:ext>
            </a:extLst>
          </p:cNvPr>
          <p:cNvPicPr>
            <a:picLocks noChangeAspect="1"/>
          </p:cNvPicPr>
          <p:nvPr/>
        </p:nvPicPr>
        <p:blipFill>
          <a:blip r:embed="rId2"/>
          <a:stretch>
            <a:fillRect/>
          </a:stretch>
        </p:blipFill>
        <p:spPr>
          <a:xfrm>
            <a:off x="3940084" y="1936418"/>
            <a:ext cx="5331329" cy="2291149"/>
          </a:xfrm>
          <a:prstGeom prst="rect">
            <a:avLst/>
          </a:prstGeom>
        </p:spPr>
      </p:pic>
      <p:pic>
        <p:nvPicPr>
          <p:cNvPr id="80" name="Picture 79" descr="A picture containing text, headdress, helmet, vector graphics&#10;&#10;Description automatically generated">
            <a:extLst>
              <a:ext uri="{FF2B5EF4-FFF2-40B4-BE49-F238E27FC236}">
                <a16:creationId xmlns:a16="http://schemas.microsoft.com/office/drawing/2014/main" id="{252BB157-1AA8-4669-B138-CF6F66B83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4666" y="2513417"/>
            <a:ext cx="6858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280" y="1029241"/>
            <a:ext cx="3430622" cy="3430622"/>
          </a:xfrm>
          <a:prstGeom prst="rect">
            <a:avLst/>
          </a:prstGeom>
        </p:spPr>
      </p:pic>
      <p:grpSp>
        <p:nvGrpSpPr>
          <p:cNvPr id="90" name="Google Shape;251;p20">
            <a:extLst>
              <a:ext uri="{FF2B5EF4-FFF2-40B4-BE49-F238E27FC236}">
                <a16:creationId xmlns:a16="http://schemas.microsoft.com/office/drawing/2014/main" id="{C4B47E75-534B-4311-878D-2861EE49693E}"/>
              </a:ext>
            </a:extLst>
          </p:cNvPr>
          <p:cNvGrpSpPr/>
          <p:nvPr/>
        </p:nvGrpSpPr>
        <p:grpSpPr>
          <a:xfrm>
            <a:off x="8571679" y="1576659"/>
            <a:ext cx="467621" cy="422875"/>
            <a:chOff x="0" y="0"/>
            <a:chExt cx="935238" cy="845749"/>
          </a:xfrm>
        </p:grpSpPr>
        <p:sp>
          <p:nvSpPr>
            <p:cNvPr id="94" name="Google Shape;252;p20">
              <a:extLst>
                <a:ext uri="{FF2B5EF4-FFF2-40B4-BE49-F238E27FC236}">
                  <a16:creationId xmlns:a16="http://schemas.microsoft.com/office/drawing/2014/main" id="{DCB734A4-DF27-4024-9522-CC2F2EA6F615}"/>
                </a:ext>
              </a:extLst>
            </p:cNvPr>
            <p:cNvSpPr/>
            <p:nvPr/>
          </p:nvSpPr>
          <p:spPr>
            <a:xfrm>
              <a:off x="0" y="0"/>
              <a:ext cx="935238" cy="845749"/>
            </a:xfrm>
            <a:custGeom>
              <a:avLst/>
              <a:gdLst/>
              <a:ahLst/>
              <a:cxnLst/>
              <a:rect l="l" t="t"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95" name="Google Shape;253;p20">
              <a:extLst>
                <a:ext uri="{FF2B5EF4-FFF2-40B4-BE49-F238E27FC236}">
                  <a16:creationId xmlns:a16="http://schemas.microsoft.com/office/drawing/2014/main" id="{AA23B1E4-25A3-4D2C-A7FA-4B812FAF4D65}"/>
                </a:ext>
              </a:extLst>
            </p:cNvPr>
            <p:cNvSpPr/>
            <p:nvPr/>
          </p:nvSpPr>
          <p:spPr>
            <a:xfrm>
              <a:off x="113344" y="119310"/>
              <a:ext cx="619062" cy="535547"/>
            </a:xfrm>
            <a:custGeom>
              <a:avLst/>
              <a:gdLst/>
              <a:ahLst/>
              <a:cxnLst/>
              <a:rect l="l" t="t"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nvGrpSpPr>
          <p:cNvPr id="87" name="Google Shape;194;p15">
            <a:extLst>
              <a:ext uri="{FF2B5EF4-FFF2-40B4-BE49-F238E27FC236}">
                <a16:creationId xmlns:a16="http://schemas.microsoft.com/office/drawing/2014/main" id="{BB092BA6-C727-4173-81D3-D61617B2E138}"/>
              </a:ext>
            </a:extLst>
          </p:cNvPr>
          <p:cNvGrpSpPr/>
          <p:nvPr/>
        </p:nvGrpSpPr>
        <p:grpSpPr>
          <a:xfrm>
            <a:off x="1385864" y="787118"/>
            <a:ext cx="467621" cy="422875"/>
            <a:chOff x="0" y="0"/>
            <a:chExt cx="935238" cy="845749"/>
          </a:xfrm>
        </p:grpSpPr>
        <p:sp>
          <p:nvSpPr>
            <p:cNvPr id="88" name="Google Shape;195;p15">
              <a:extLst>
                <a:ext uri="{FF2B5EF4-FFF2-40B4-BE49-F238E27FC236}">
                  <a16:creationId xmlns:a16="http://schemas.microsoft.com/office/drawing/2014/main" id="{43A51A59-2462-40B1-AE0C-E49AB33284DF}"/>
                </a:ext>
              </a:extLst>
            </p:cNvPr>
            <p:cNvSpPr/>
            <p:nvPr/>
          </p:nvSpPr>
          <p:spPr>
            <a:xfrm>
              <a:off x="0" y="0"/>
              <a:ext cx="935238" cy="845749"/>
            </a:xfrm>
            <a:custGeom>
              <a:avLst/>
              <a:gdLst/>
              <a:ahLst/>
              <a:cxnLst/>
              <a:rect l="l" t="t"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89" name="Google Shape;196;p15">
              <a:extLst>
                <a:ext uri="{FF2B5EF4-FFF2-40B4-BE49-F238E27FC236}">
                  <a16:creationId xmlns:a16="http://schemas.microsoft.com/office/drawing/2014/main" id="{FEE8C8D1-95D8-40DE-AEB5-7693857B7BEF}"/>
                </a:ext>
              </a:extLst>
            </p:cNvPr>
            <p:cNvSpPr/>
            <p:nvPr/>
          </p:nvSpPr>
          <p:spPr>
            <a:xfrm>
              <a:off x="113344" y="119310"/>
              <a:ext cx="619062" cy="535547"/>
            </a:xfrm>
            <a:custGeom>
              <a:avLst/>
              <a:gdLst/>
              <a:ahLst/>
              <a:cxnLst/>
              <a:rect l="l" t="t"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grpSp>
        <p:nvGrpSpPr>
          <p:cNvPr id="101" name="组合 21">
            <a:extLst>
              <a:ext uri="{FF2B5EF4-FFF2-40B4-BE49-F238E27FC236}">
                <a16:creationId xmlns:a16="http://schemas.microsoft.com/office/drawing/2014/main" id="{A396A69A-3AEF-48E8-B65E-2FB91608BFD4}"/>
              </a:ext>
            </a:extLst>
          </p:cNvPr>
          <p:cNvGrpSpPr/>
          <p:nvPr/>
        </p:nvGrpSpPr>
        <p:grpSpPr>
          <a:xfrm>
            <a:off x="4806847" y="1428478"/>
            <a:ext cx="994940" cy="994940"/>
            <a:chOff x="1671394" y="1576373"/>
            <a:chExt cx="2091016" cy="2091016"/>
          </a:xfrm>
          <a:solidFill>
            <a:schemeClr val="bg1"/>
          </a:solidFill>
        </p:grpSpPr>
        <p:sp>
          <p:nvSpPr>
            <p:cNvPr id="102" name="椭圆 22">
              <a:extLst>
                <a:ext uri="{FF2B5EF4-FFF2-40B4-BE49-F238E27FC236}">
                  <a16:creationId xmlns:a16="http://schemas.microsoft.com/office/drawing/2014/main" id="{A9B674A7-C331-4783-9DD7-0FA046BB7964}"/>
                </a:ext>
              </a:extLst>
            </p:cNvPr>
            <p:cNvSpPr/>
            <p:nvPr userDrawn="1"/>
          </p:nvSpPr>
          <p:spPr>
            <a:xfrm>
              <a:off x="1764402" y="1669381"/>
              <a:ext cx="1905000" cy="190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03" name="椭圆 23">
              <a:extLst>
                <a:ext uri="{FF2B5EF4-FFF2-40B4-BE49-F238E27FC236}">
                  <a16:creationId xmlns:a16="http://schemas.microsoft.com/office/drawing/2014/main" id="{FE1512B1-08A3-4D5A-8F54-974BD1460A27}"/>
                </a:ext>
              </a:extLst>
            </p:cNvPr>
            <p:cNvSpPr/>
            <p:nvPr userDrawn="1"/>
          </p:nvSpPr>
          <p:spPr>
            <a:xfrm>
              <a:off x="1671394" y="1576373"/>
              <a:ext cx="2091016" cy="2091016"/>
            </a:xfrm>
            <a:prstGeom prst="ellipse">
              <a:avLst/>
            </a:prstGeom>
            <a:grpFill/>
            <a:ln w="25400">
              <a:solidFill>
                <a:srgbClr val="5482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pic>
        <p:nvPicPr>
          <p:cNvPr id="104" name="Picture 103">
            <a:extLst>
              <a:ext uri="{FF2B5EF4-FFF2-40B4-BE49-F238E27FC236}">
                <a16:creationId xmlns:a16="http://schemas.microsoft.com/office/drawing/2014/main" id="{23B58924-1728-4318-B105-E31420A8E79A}"/>
              </a:ext>
            </a:extLst>
          </p:cNvPr>
          <p:cNvPicPr>
            <a:picLocks noChangeAspect="1"/>
          </p:cNvPicPr>
          <p:nvPr/>
        </p:nvPicPr>
        <p:blipFill rotWithShape="1">
          <a:blip r:embed="rId3"/>
          <a:srcRect l="32547" t="31751" r="31514" b="33565"/>
          <a:stretch/>
        </p:blipFill>
        <p:spPr>
          <a:xfrm>
            <a:off x="4889379" y="1428478"/>
            <a:ext cx="880087" cy="955956"/>
          </a:xfrm>
          <a:prstGeom prst="rect">
            <a:avLst/>
          </a:prstGeom>
        </p:spPr>
      </p:pic>
      <p:pic>
        <p:nvPicPr>
          <p:cNvPr id="105" name="Picture 104">
            <a:extLst>
              <a:ext uri="{FF2B5EF4-FFF2-40B4-BE49-F238E27FC236}">
                <a16:creationId xmlns:a16="http://schemas.microsoft.com/office/drawing/2014/main" id="{44A10A3D-CE45-4485-AF84-C5C156CA0E01}"/>
              </a:ext>
            </a:extLst>
          </p:cNvPr>
          <p:cNvPicPr>
            <a:picLocks noChangeAspect="1"/>
          </p:cNvPicPr>
          <p:nvPr/>
        </p:nvPicPr>
        <p:blipFill rotWithShape="1">
          <a:blip r:embed="rId4"/>
          <a:srcRect l="8654" t="26728" r="14085" b="28817"/>
          <a:stretch/>
        </p:blipFill>
        <p:spPr>
          <a:xfrm>
            <a:off x="3992761" y="2774575"/>
            <a:ext cx="6599499" cy="1450094"/>
          </a:xfrm>
          <a:prstGeom prst="rect">
            <a:avLst/>
          </a:prstGeom>
        </p:spPr>
      </p:pic>
    </p:spTree>
    <p:extLst>
      <p:ext uri="{BB962C8B-B14F-4D97-AF65-F5344CB8AC3E}">
        <p14:creationId xmlns:p14="http://schemas.microsoft.com/office/powerpoint/2010/main" val="251639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par>
                                <p:cTn id="11" presetID="10"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par>
                                <p:cTn id="14" presetID="53" presetClass="entr" presetSubtype="16" fill="hold" nodeType="with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105"/>
                                        </p:tgtEl>
                                        <p:attrNameLst>
                                          <p:attrName>style.visibility</p:attrName>
                                        </p:attrNameLst>
                                      </p:cBhvr>
                                      <p:to>
                                        <p:strVal val="visible"/>
                                      </p:to>
                                    </p:set>
                                    <p:anim calcmode="lin" valueType="num">
                                      <p:cBhvr>
                                        <p:cTn id="22" dur="500" fill="hold"/>
                                        <p:tgtEl>
                                          <p:spTgt spid="105"/>
                                        </p:tgtEl>
                                        <p:attrNameLst>
                                          <p:attrName>ppt_w</p:attrName>
                                        </p:attrNameLst>
                                      </p:cBhvr>
                                      <p:tavLst>
                                        <p:tav tm="0">
                                          <p:val>
                                            <p:fltVal val="0"/>
                                          </p:val>
                                        </p:tav>
                                        <p:tav tm="100000">
                                          <p:val>
                                            <p:strVal val="#ppt_w"/>
                                          </p:val>
                                        </p:tav>
                                      </p:tavLst>
                                    </p:anim>
                                    <p:anim calcmode="lin" valueType="num">
                                      <p:cBhvr>
                                        <p:cTn id="23" dur="500" fill="hold"/>
                                        <p:tgtEl>
                                          <p:spTgt spid="105"/>
                                        </p:tgtEl>
                                        <p:attrNameLst>
                                          <p:attrName>ppt_h</p:attrName>
                                        </p:attrNameLst>
                                      </p:cBhvr>
                                      <p:tavLst>
                                        <p:tav tm="0">
                                          <p:val>
                                            <p:fltVal val="0"/>
                                          </p:val>
                                        </p:tav>
                                        <p:tav tm="100000">
                                          <p:val>
                                            <p:strVal val="#ppt_h"/>
                                          </p:val>
                                        </p:tav>
                                      </p:tavLst>
                                    </p:anim>
                                    <p:animEffect transition="in" filter="fade">
                                      <p:cBhvr>
                                        <p:cTn id="24"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473B1-4D68-4FCF-8A85-FC5B6A2CB752}"/>
              </a:ext>
            </a:extLst>
          </p:cNvPr>
          <p:cNvGrpSpPr/>
          <p:nvPr/>
        </p:nvGrpSpPr>
        <p:grpSpPr>
          <a:xfrm>
            <a:off x="6214020" y="1681602"/>
            <a:ext cx="5158854" cy="2613541"/>
            <a:chOff x="6138355" y="864494"/>
            <a:chExt cx="5158854" cy="2613541"/>
          </a:xfrm>
        </p:grpSpPr>
        <p:sp>
          <p:nvSpPr>
            <p:cNvPr id="3" name="Rounded Rectangle 40">
              <a:extLst>
                <a:ext uri="{FF2B5EF4-FFF2-40B4-BE49-F238E27FC236}">
                  <a16:creationId xmlns:a16="http://schemas.microsoft.com/office/drawing/2014/main" id="{DF35B047-2FAA-4F91-B2A2-9F7AF289B02C}"/>
                </a:ext>
              </a:extLst>
            </p:cNvPr>
            <p:cNvSpPr/>
            <p:nvPr/>
          </p:nvSpPr>
          <p:spPr>
            <a:xfrm>
              <a:off x="6138355" y="864494"/>
              <a:ext cx="5158854" cy="2613541"/>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SVN-Cookies" panose="02040603050506020204" pitchFamily="18" charset="0"/>
                <a:ea typeface="+mn-ea"/>
                <a:cs typeface="+mn-cs"/>
              </a:endParaRPr>
            </a:p>
          </p:txBody>
        </p:sp>
        <p:pic>
          <p:nvPicPr>
            <p:cNvPr id="4" name="Picture 3">
              <a:extLst>
                <a:ext uri="{FF2B5EF4-FFF2-40B4-BE49-F238E27FC236}">
                  <a16:creationId xmlns:a16="http://schemas.microsoft.com/office/drawing/2014/main" id="{D99AB054-E603-4AC0-A01E-A90C3EAD530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6231081" y="920215"/>
              <a:ext cx="4973402" cy="2502098"/>
            </a:xfrm>
            <a:prstGeom prst="rect">
              <a:avLst/>
            </a:prstGeom>
          </p:spPr>
        </p:pic>
      </p:grpSp>
      <p:pic>
        <p:nvPicPr>
          <p:cNvPr id="6" name="Picture 5">
            <a:extLst>
              <a:ext uri="{FF2B5EF4-FFF2-40B4-BE49-F238E27FC236}">
                <a16:creationId xmlns:a16="http://schemas.microsoft.com/office/drawing/2014/main" id="{107251EA-5046-463A-A7CB-A2949D531D2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24690" y="1681602"/>
            <a:ext cx="4761389" cy="2615411"/>
          </a:xfrm>
          <a:prstGeom prst="rect">
            <a:avLst/>
          </a:prstGeom>
        </p:spPr>
      </p:pic>
      <p:pic>
        <p:nvPicPr>
          <p:cNvPr id="9" name="Picture 8">
            <a:extLst>
              <a:ext uri="{FF2B5EF4-FFF2-40B4-BE49-F238E27FC236}">
                <a16:creationId xmlns:a16="http://schemas.microsoft.com/office/drawing/2014/main" id="{565ECEB0-6EE4-4DE4-865A-C44E9641CC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0437" y="4522000"/>
            <a:ext cx="5191125" cy="1971675"/>
          </a:xfrm>
          <a:prstGeom prst="rect">
            <a:avLst/>
          </a:prstGeom>
        </p:spPr>
      </p:pic>
      <p:pic>
        <p:nvPicPr>
          <p:cNvPr id="10" name="Picture 9">
            <a:extLst>
              <a:ext uri="{FF2B5EF4-FFF2-40B4-BE49-F238E27FC236}">
                <a16:creationId xmlns:a16="http://schemas.microsoft.com/office/drawing/2014/main" id="{70CB552F-D2DD-4275-B943-63E6465E33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411987" y="4466199"/>
            <a:ext cx="918316" cy="710199"/>
          </a:xfrm>
          <a:prstGeom prst="rect">
            <a:avLst/>
          </a:prstGeom>
        </p:spPr>
      </p:pic>
      <p:pic>
        <p:nvPicPr>
          <p:cNvPr id="11" name="Picture 10">
            <a:extLst>
              <a:ext uri="{FF2B5EF4-FFF2-40B4-BE49-F238E27FC236}">
                <a16:creationId xmlns:a16="http://schemas.microsoft.com/office/drawing/2014/main" id="{41833A80-E56E-44A6-8FA2-275F4C4937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8718512" y="4466199"/>
            <a:ext cx="820756" cy="634749"/>
          </a:xfrm>
          <a:prstGeom prst="rect">
            <a:avLst/>
          </a:prstGeom>
        </p:spPr>
      </p:pic>
      <p:pic>
        <p:nvPicPr>
          <p:cNvPr id="12" name="Picture 11">
            <a:extLst>
              <a:ext uri="{FF2B5EF4-FFF2-40B4-BE49-F238E27FC236}">
                <a16:creationId xmlns:a16="http://schemas.microsoft.com/office/drawing/2014/main" id="{895AA1C8-D07C-44CB-9758-CC5A48A58975}"/>
              </a:ext>
            </a:extLst>
          </p:cNvPr>
          <p:cNvPicPr>
            <a:picLocks noChangeAspect="1"/>
          </p:cNvPicPr>
          <p:nvPr/>
        </p:nvPicPr>
        <p:blipFill>
          <a:blip r:embed="rId9"/>
          <a:stretch>
            <a:fillRect/>
          </a:stretch>
        </p:blipFill>
        <p:spPr>
          <a:xfrm>
            <a:off x="636957" y="575118"/>
            <a:ext cx="3206774" cy="859611"/>
          </a:xfrm>
          <a:prstGeom prst="rect">
            <a:avLst/>
          </a:prstGeom>
        </p:spPr>
      </p:pic>
    </p:spTree>
    <p:extLst>
      <p:ext uri="{BB962C8B-B14F-4D97-AF65-F5344CB8AC3E}">
        <p14:creationId xmlns:p14="http://schemas.microsoft.com/office/powerpoint/2010/main" val="279972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16" presetClass="entr" presetSubtype="37"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500"/>
                                        <p:tgtEl>
                                          <p:spTgt spid="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4062" t="14200" r="24063" b="15477"/>
          <a:stretch>
            <a:fillRect/>
          </a:stretch>
        </p:blipFill>
        <p:spPr>
          <a:xfrm>
            <a:off x="2014018" y="328491"/>
            <a:ext cx="8362151" cy="451895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6239" y="1495290"/>
            <a:ext cx="732754" cy="732754"/>
          </a:xfrm>
          <a:prstGeom prst="rect">
            <a:avLst/>
          </a:prstGeom>
        </p:spPr>
      </p:pic>
      <p:pic>
        <p:nvPicPr>
          <p:cNvPr id="9" name="Picture 8">
            <a:extLst>
              <a:ext uri="{FF2B5EF4-FFF2-40B4-BE49-F238E27FC236}">
                <a16:creationId xmlns:a16="http://schemas.microsoft.com/office/drawing/2014/main" id="{1DBABD60-B709-4FDD-81D8-C35F3B186D3D}"/>
              </a:ext>
            </a:extLst>
          </p:cNvPr>
          <p:cNvPicPr>
            <a:picLocks noChangeAspect="1"/>
          </p:cNvPicPr>
          <p:nvPr/>
        </p:nvPicPr>
        <p:blipFill>
          <a:blip r:embed="rId5"/>
          <a:stretch>
            <a:fillRect/>
          </a:stretch>
        </p:blipFill>
        <p:spPr>
          <a:xfrm>
            <a:off x="2530926" y="700802"/>
            <a:ext cx="7130147" cy="34573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83" name="Picture 82">
            <a:extLst>
              <a:ext uri="{FF2B5EF4-FFF2-40B4-BE49-F238E27FC236}">
                <a16:creationId xmlns:a16="http://schemas.microsoft.com/office/drawing/2014/main" id="{D3C756EF-6E06-4536-9FA9-DF47049A73D9}"/>
              </a:ext>
            </a:extLst>
          </p:cNvPr>
          <p:cNvPicPr>
            <a:picLocks noChangeAspect="1"/>
          </p:cNvPicPr>
          <p:nvPr/>
        </p:nvPicPr>
        <p:blipFill rotWithShape="1">
          <a:blip r:embed="rId2"/>
          <a:srcRect l="24260" t="20759" r="22245" b="20097"/>
          <a:stretch/>
        </p:blipFill>
        <p:spPr>
          <a:xfrm>
            <a:off x="3801150" y="2062690"/>
            <a:ext cx="7217643" cy="2767279"/>
          </a:xfrm>
          <a:prstGeom prst="rect">
            <a:avLst/>
          </a:prstGeom>
        </p:spPr>
      </p:pic>
      <p:grpSp>
        <p:nvGrpSpPr>
          <p:cNvPr id="85" name="组合 21">
            <a:extLst>
              <a:ext uri="{FF2B5EF4-FFF2-40B4-BE49-F238E27FC236}">
                <a16:creationId xmlns:a16="http://schemas.microsoft.com/office/drawing/2014/main" id="{2857177E-CD1F-46FC-B1C6-91271CE4AE79}"/>
              </a:ext>
            </a:extLst>
          </p:cNvPr>
          <p:cNvGrpSpPr/>
          <p:nvPr/>
        </p:nvGrpSpPr>
        <p:grpSpPr>
          <a:xfrm>
            <a:off x="3781395" y="1540715"/>
            <a:ext cx="982365" cy="982365"/>
            <a:chOff x="1671394" y="1576373"/>
            <a:chExt cx="2091016" cy="2091016"/>
          </a:xfrm>
          <a:solidFill>
            <a:schemeClr val="bg1"/>
          </a:solidFill>
        </p:grpSpPr>
        <p:sp>
          <p:nvSpPr>
            <p:cNvPr id="87" name="椭圆 22">
              <a:extLst>
                <a:ext uri="{FF2B5EF4-FFF2-40B4-BE49-F238E27FC236}">
                  <a16:creationId xmlns:a16="http://schemas.microsoft.com/office/drawing/2014/main" id="{3E0BAFA1-D053-4445-982B-669EDBAF25F1}"/>
                </a:ext>
              </a:extLst>
            </p:cNvPr>
            <p:cNvSpPr/>
            <p:nvPr/>
          </p:nvSpPr>
          <p:spPr>
            <a:xfrm>
              <a:off x="1764402" y="1669381"/>
              <a:ext cx="1905000" cy="190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400" b="0" i="0" u="none" strike="noStrike" kern="1200" cap="none" spc="0" normalizeH="0" baseline="0" noProof="0" dirty="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sym typeface="Arial"/>
              </a:endParaRPr>
            </a:p>
          </p:txBody>
        </p:sp>
        <p:sp>
          <p:nvSpPr>
            <p:cNvPr id="88" name="椭圆 23">
              <a:extLst>
                <a:ext uri="{FF2B5EF4-FFF2-40B4-BE49-F238E27FC236}">
                  <a16:creationId xmlns:a16="http://schemas.microsoft.com/office/drawing/2014/main" id="{4121D451-59A4-48C5-9116-F4302F26CA40}"/>
                </a:ext>
              </a:extLst>
            </p:cNvPr>
            <p:cNvSpPr/>
            <p:nvPr/>
          </p:nvSpPr>
          <p:spPr>
            <a:xfrm>
              <a:off x="1671394" y="1576373"/>
              <a:ext cx="2091016" cy="2091016"/>
            </a:xfrm>
            <a:prstGeom prst="ellipse">
              <a:avLst/>
            </a:prstGeom>
            <a:grpFill/>
            <a:ln w="25400">
              <a:solidFill>
                <a:srgbClr val="5482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zh-CN" altLang="en-US" sz="1400" b="0" i="0" u="none" strike="noStrike" kern="1200" cap="none" spc="0" normalizeH="0" baseline="0" noProof="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sym typeface="Arial"/>
              </a:endParaRPr>
            </a:p>
          </p:txBody>
        </p:sp>
      </p:grpSp>
      <p:pic>
        <p:nvPicPr>
          <p:cNvPr id="86" name="Picture 85">
            <a:extLst>
              <a:ext uri="{FF2B5EF4-FFF2-40B4-BE49-F238E27FC236}">
                <a16:creationId xmlns:a16="http://schemas.microsoft.com/office/drawing/2014/main" id="{A41D4F5A-6C07-4CD8-AC87-8857B57B3D8A}"/>
              </a:ext>
            </a:extLst>
          </p:cNvPr>
          <p:cNvPicPr>
            <a:picLocks noChangeAspect="1"/>
          </p:cNvPicPr>
          <p:nvPr/>
        </p:nvPicPr>
        <p:blipFill rotWithShape="1">
          <a:blip r:embed="rId3"/>
          <a:srcRect l="12962" t="30541" r="74673" b="28883"/>
          <a:stretch/>
        </p:blipFill>
        <p:spPr>
          <a:xfrm>
            <a:off x="3933119" y="1540715"/>
            <a:ext cx="738742" cy="1113172"/>
          </a:xfrm>
          <a:prstGeom prst="rect">
            <a:avLst/>
          </a:prstGeom>
        </p:spPr>
      </p:pic>
      <p:pic>
        <p:nvPicPr>
          <p:cNvPr id="84" name="Picture 83" descr="A picture containing text, headdress, helmet, vector graphics&#10;&#10;Description automatically generated">
            <a:extLst>
              <a:ext uri="{FF2B5EF4-FFF2-40B4-BE49-F238E27FC236}">
                <a16:creationId xmlns:a16="http://schemas.microsoft.com/office/drawing/2014/main" id="{15BEA74C-7805-4803-BAC7-7043A262A3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723" y="1354776"/>
            <a:ext cx="4362865" cy="4362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animEffect transition="in" filter="fade">
                                      <p:cBhvr>
                                        <p:cTn id="9" dur="500"/>
                                        <p:tgtEl>
                                          <p:spTgt spid="86"/>
                                        </p:tgtEl>
                                      </p:cBhvr>
                                    </p:animEffect>
                                  </p:childTnLst>
                                </p:cTn>
                              </p:par>
                              <p:par>
                                <p:cTn id="10" presetID="53" presetClass="entr" presetSubtype="16" fill="hold" nodeType="with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p:cTn id="12" dur="500" fill="hold"/>
                                        <p:tgtEl>
                                          <p:spTgt spid="85"/>
                                        </p:tgtEl>
                                        <p:attrNameLst>
                                          <p:attrName>ppt_w</p:attrName>
                                        </p:attrNameLst>
                                      </p:cBhvr>
                                      <p:tavLst>
                                        <p:tav tm="0">
                                          <p:val>
                                            <p:fltVal val="0"/>
                                          </p:val>
                                        </p:tav>
                                        <p:tav tm="100000">
                                          <p:val>
                                            <p:strVal val="#ppt_w"/>
                                          </p:val>
                                        </p:tav>
                                      </p:tavLst>
                                    </p:anim>
                                    <p:anim calcmode="lin" valueType="num">
                                      <p:cBhvr>
                                        <p:cTn id="13" dur="500" fill="hold"/>
                                        <p:tgtEl>
                                          <p:spTgt spid="85"/>
                                        </p:tgtEl>
                                        <p:attrNameLst>
                                          <p:attrName>ppt_h</p:attrName>
                                        </p:attrNameLst>
                                      </p:cBhvr>
                                      <p:tavLst>
                                        <p:tav tm="0">
                                          <p:val>
                                            <p:fltVal val="0"/>
                                          </p:val>
                                        </p:tav>
                                        <p:tav tm="100000">
                                          <p:val>
                                            <p:strVal val="#ppt_h"/>
                                          </p:val>
                                        </p:tav>
                                      </p:tavLst>
                                    </p:anim>
                                    <p:animEffect transition="in" filter="fade">
                                      <p:cBhvr>
                                        <p:cTn id="14" dur="500"/>
                                        <p:tgtEl>
                                          <p:spTgt spid="85"/>
                                        </p:tgtEl>
                                      </p:cBhvr>
                                    </p:animEffect>
                                  </p:childTnLst>
                                </p:cTn>
                              </p:par>
                              <p:par>
                                <p:cTn id="15" presetID="53" presetClass="entr" presetSubtype="16" fill="hold" nodeType="with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p:cTn id="17" dur="500" fill="hold"/>
                                        <p:tgtEl>
                                          <p:spTgt spid="83"/>
                                        </p:tgtEl>
                                        <p:attrNameLst>
                                          <p:attrName>ppt_w</p:attrName>
                                        </p:attrNameLst>
                                      </p:cBhvr>
                                      <p:tavLst>
                                        <p:tav tm="0">
                                          <p:val>
                                            <p:fltVal val="0"/>
                                          </p:val>
                                        </p:tav>
                                        <p:tav tm="100000">
                                          <p:val>
                                            <p:strVal val="#ppt_w"/>
                                          </p:val>
                                        </p:tav>
                                      </p:tavLst>
                                    </p:anim>
                                    <p:anim calcmode="lin" valueType="num">
                                      <p:cBhvr>
                                        <p:cTn id="18" dur="500" fill="hold"/>
                                        <p:tgtEl>
                                          <p:spTgt spid="83"/>
                                        </p:tgtEl>
                                        <p:attrNameLst>
                                          <p:attrName>ppt_h</p:attrName>
                                        </p:attrNameLst>
                                      </p:cBhvr>
                                      <p:tavLst>
                                        <p:tav tm="0">
                                          <p:val>
                                            <p:fltVal val="0"/>
                                          </p:val>
                                        </p:tav>
                                        <p:tav tm="100000">
                                          <p:val>
                                            <p:strVal val="#ppt_h"/>
                                          </p:val>
                                        </p:tav>
                                      </p:tavLst>
                                    </p:anim>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0511F0-0500-40B7-B092-C284C3696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506" y="353052"/>
            <a:ext cx="4773319" cy="983873"/>
          </a:xfrm>
          <a:prstGeom prst="rect">
            <a:avLst/>
          </a:prstGeom>
        </p:spPr>
      </p:pic>
      <p:pic>
        <p:nvPicPr>
          <p:cNvPr id="4" name="图片 2">
            <a:extLst>
              <a:ext uri="{FF2B5EF4-FFF2-40B4-BE49-F238E27FC236}">
                <a16:creationId xmlns:a16="http://schemas.microsoft.com/office/drawing/2014/main" id="{F4766A76-C667-43D2-9DA9-EF46F7C7ED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4799" y="3638177"/>
            <a:ext cx="4776026" cy="1169382"/>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id="{0CD7F0A5-CDD7-4D31-AAE7-3947DD7DF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625" y="1524616"/>
            <a:ext cx="1946374" cy="2246561"/>
          </a:xfrm>
          <a:prstGeom prst="rect">
            <a:avLst/>
          </a:prstGeom>
        </p:spPr>
      </p:pic>
      <p:sp>
        <p:nvSpPr>
          <p:cNvPr id="6" name="TextBox 28">
            <a:extLst>
              <a:ext uri="{FF2B5EF4-FFF2-40B4-BE49-F238E27FC236}">
                <a16:creationId xmlns:a16="http://schemas.microsoft.com/office/drawing/2014/main" id="{E1996AFD-9D12-4714-9B68-3346B093FB7B}"/>
              </a:ext>
            </a:extLst>
          </p:cNvPr>
          <p:cNvSpPr txBox="1"/>
          <p:nvPr/>
        </p:nvSpPr>
        <p:spPr>
          <a:xfrm>
            <a:off x="4384259" y="5687734"/>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MẮT DÕI</a:t>
            </a:r>
            <a:endParaRPr kumimoji="0" lang="zh-CN" altLang="en-US" sz="3600" b="1" i="0" u="none" strike="noStrike" kern="120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7" name="TextBox 28">
            <a:extLst>
              <a:ext uri="{FF2B5EF4-FFF2-40B4-BE49-F238E27FC236}">
                <a16:creationId xmlns:a16="http://schemas.microsoft.com/office/drawing/2014/main" id="{D90373E3-E620-437B-80FA-BCBA4B78F6BF}"/>
              </a:ext>
            </a:extLst>
          </p:cNvPr>
          <p:cNvSpPr txBox="1"/>
          <p:nvPr/>
        </p:nvSpPr>
        <p:spPr>
          <a:xfrm>
            <a:off x="8107925" y="2360862"/>
            <a:ext cx="3566160"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TAI NGHE</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sp>
        <p:nvSpPr>
          <p:cNvPr id="8" name="TextBox 28">
            <a:extLst>
              <a:ext uri="{FF2B5EF4-FFF2-40B4-BE49-F238E27FC236}">
                <a16:creationId xmlns:a16="http://schemas.microsoft.com/office/drawing/2014/main" id="{5C7E7B85-7026-4758-8220-DDAE1290DD38}"/>
              </a:ext>
            </a:extLst>
          </p:cNvPr>
          <p:cNvSpPr txBox="1"/>
          <p:nvPr/>
        </p:nvSpPr>
        <p:spPr>
          <a:xfrm>
            <a:off x="892366" y="2523432"/>
            <a:ext cx="2922167"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rPr>
              <a:t>TAY DÒ</a:t>
            </a:r>
            <a:endParaRPr kumimoji="0" lang="zh-CN" altLang="en-US" sz="3600" b="1" i="0" u="none" strike="noStrike" kern="0" cap="none" spc="0" normalizeH="0" baseline="0" noProof="0" dirty="0">
              <a:ln>
                <a:noFill/>
              </a:ln>
              <a:solidFill>
                <a:prstClr val="black"/>
              </a:solidFill>
              <a:effectLst/>
              <a:uLnTx/>
              <a:uFillTx/>
              <a:latin typeface="#9Slide03 AmpleSoft Bold" panose="02000000000000000000" pitchFamily="2" charset="0"/>
              <a:ea typeface="inpin heiti" charset="-122"/>
              <a:cs typeface="Times New Roman" panose="02020603050405020304" pitchFamily="18" charset="0"/>
            </a:endParaRPr>
          </a:p>
        </p:txBody>
      </p:sp>
      <p:pic>
        <p:nvPicPr>
          <p:cNvPr id="9" name="Picture 4" descr="Check out Arrow icon created by 4B Icons | Graphic design posters, Mini  drawings, Desktop wallpaper art">
            <a:extLst>
              <a:ext uri="{FF2B5EF4-FFF2-40B4-BE49-F238E27FC236}">
                <a16:creationId xmlns:a16="http://schemas.microsoft.com/office/drawing/2014/main" id="{BAD44231-12A8-4142-9A21-C8AFB410F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62168" y="48452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a:extLst>
              <a:ext uri="{FF2B5EF4-FFF2-40B4-BE49-F238E27FC236}">
                <a16:creationId xmlns:a16="http://schemas.microsoft.com/office/drawing/2014/main" id="{ADF5DB87-F586-4B81-AC7E-2900C7D80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3474" y="259443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id="{7AC45C54-221F-4E77-BC5E-AA59FEDC61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18557" y="258153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a:extLst>
              <a:ext uri="{FF2B5EF4-FFF2-40B4-BE49-F238E27FC236}">
                <a16:creationId xmlns:a16="http://schemas.microsoft.com/office/drawing/2014/main" id="{E792586A-0175-4330-9970-FE3433E3EA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281331" y="5980128"/>
            <a:ext cx="943835" cy="943835"/>
          </a:xfrm>
          <a:prstGeom prst="rect">
            <a:avLst/>
          </a:prstGeom>
        </p:spPr>
      </p:pic>
      <p:pic>
        <p:nvPicPr>
          <p:cNvPr id="18" name="图片 14">
            <a:extLst>
              <a:ext uri="{FF2B5EF4-FFF2-40B4-BE49-F238E27FC236}">
                <a16:creationId xmlns:a16="http://schemas.microsoft.com/office/drawing/2014/main" id="{F76BF8E2-761A-432A-89B9-436106D69E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922585" y="5707754"/>
            <a:ext cx="943835" cy="943835"/>
          </a:xfrm>
          <a:prstGeom prst="rect">
            <a:avLst/>
          </a:prstGeom>
        </p:spPr>
      </p:pic>
      <p:pic>
        <p:nvPicPr>
          <p:cNvPr id="19" name="图片 14">
            <a:extLst>
              <a:ext uri="{FF2B5EF4-FFF2-40B4-BE49-F238E27FC236}">
                <a16:creationId xmlns:a16="http://schemas.microsoft.com/office/drawing/2014/main" id="{0FF63DBA-7EE6-4114-9409-263787C489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073876" y="6160214"/>
            <a:ext cx="943835" cy="943835"/>
          </a:xfrm>
          <a:prstGeom prst="rect">
            <a:avLst/>
          </a:prstGeom>
        </p:spPr>
      </p:pic>
      <p:pic>
        <p:nvPicPr>
          <p:cNvPr id="22" name="图片 31">
            <a:extLst>
              <a:ext uri="{FF2B5EF4-FFF2-40B4-BE49-F238E27FC236}">
                <a16:creationId xmlns:a16="http://schemas.microsoft.com/office/drawing/2014/main" id="{E9F66D3C-0E76-478D-851E-B3501647F242}"/>
              </a:ext>
            </a:extLst>
          </p:cNvPr>
          <p:cNvPicPr>
            <a:picLocks noChangeAspect="1"/>
          </p:cNvPicPr>
          <p:nvPr/>
        </p:nvPicPr>
        <p:blipFill>
          <a:blip r:embed="rId7"/>
          <a:stretch>
            <a:fillRect/>
          </a:stretch>
        </p:blipFill>
        <p:spPr>
          <a:xfrm>
            <a:off x="452259" y="5279048"/>
            <a:ext cx="1029150" cy="1078157"/>
          </a:xfrm>
          <a:prstGeom prst="rect">
            <a:avLst/>
          </a:prstGeom>
        </p:spPr>
      </p:pic>
    </p:spTree>
    <p:extLst>
      <p:ext uri="{BB962C8B-B14F-4D97-AF65-F5344CB8AC3E}">
        <p14:creationId xmlns:p14="http://schemas.microsoft.com/office/powerpoint/2010/main" val="278476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par>
                          <p:cTn id="13" fill="hold">
                            <p:stCondLst>
                              <p:cond delay="500"/>
                            </p:stCondLst>
                            <p:childTnLst>
                              <p:par>
                                <p:cTn id="14" presetID="3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675" decel="100000" fill="hold"/>
                                        <p:tgtEl>
                                          <p:spTgt spid="4"/>
                                        </p:tgtEl>
                                        <p:attrNameLst>
                                          <p:attrName>ppt_y</p:attrName>
                                        </p:attrNameLst>
                                      </p:cBhvr>
                                      <p:tavLst>
                                        <p:tav tm="0">
                                          <p:val>
                                            <p:strVal val="#ppt_y+1"/>
                                          </p:val>
                                        </p:tav>
                                        <p:tav tm="100000">
                                          <p:val>
                                            <p:strVal val="#ppt_y-.03"/>
                                          </p:val>
                                        </p:tav>
                                      </p:tavLst>
                                    </p:anim>
                                    <p:anim calcmode="lin" valueType="num">
                                      <p:cBhvr>
                                        <p:cTn id="19"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20" fill="hold">
                            <p:stCondLst>
                              <p:cond delay="1250"/>
                            </p:stCondLst>
                            <p:childTnLst>
                              <p:par>
                                <p:cTn id="21" presetID="55" presetClass="entr" presetSubtype="0" fill="hold" grpId="0" nodeType="after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ppt_w*0.70"/>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animEffect transition="in" filter="fade">
                                      <p:cBhvr>
                                        <p:cTn id="25" dur="500"/>
                                        <p:tgtEl>
                                          <p:spTgt spid="6"/>
                                        </p:tgtEl>
                                      </p:cBhvr>
                                    </p:animEffect>
                                  </p:childTnLst>
                                </p:cTn>
                              </p:par>
                              <p:par>
                                <p:cTn id="26" presetID="22" presetClass="entr" presetSubtype="8"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2000"/>
                            </p:stCondLst>
                            <p:childTnLst>
                              <p:par>
                                <p:cTn id="30" presetID="55"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strVal val="#ppt_w*0.7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animEffect transition="in" filter="fade">
                                      <p:cBhvr>
                                        <p:cTn id="34" dur="500"/>
                                        <p:tgtEl>
                                          <p:spTgt spid="7"/>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2800"/>
                            </p:stCondLst>
                            <p:childTnLst>
                              <p:par>
                                <p:cTn id="39" presetID="55" presetClass="entr" presetSubtype="0" fill="hold" grpId="0" nodeType="afterEffect">
                                  <p:stCondLst>
                                    <p:cond delay="0"/>
                                  </p:stCondLst>
                                  <p:iterate type="lt">
                                    <p:tmPct val="10000"/>
                                  </p:iterate>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strVal val="#ppt_w*0.70"/>
                                          </p:val>
                                        </p:tav>
                                        <p:tav tm="100000">
                                          <p:val>
                                            <p:strVal val="#ppt_w"/>
                                          </p:val>
                                        </p:tav>
                                      </p:tavLst>
                                    </p:anim>
                                    <p:anim calcmode="lin" valueType="num">
                                      <p:cBhvr>
                                        <p:cTn id="42" dur="500" fill="hold"/>
                                        <p:tgtEl>
                                          <p:spTgt spid="8"/>
                                        </p:tgtEl>
                                        <p:attrNameLst>
                                          <p:attrName>ppt_h</p:attrName>
                                        </p:attrNameLst>
                                      </p:cBhvr>
                                      <p:tavLst>
                                        <p:tav tm="0">
                                          <p:val>
                                            <p:strVal val="#ppt_h"/>
                                          </p:val>
                                        </p:tav>
                                        <p:tav tm="100000">
                                          <p:val>
                                            <p:strVal val="#ppt_h"/>
                                          </p:val>
                                        </p:tav>
                                      </p:tavLst>
                                    </p:anim>
                                    <p:animEffect transition="in" filter="fade">
                                      <p:cBhvr>
                                        <p:cTn id="43" dur="500"/>
                                        <p:tgtEl>
                                          <p:spTgt spid="8"/>
                                        </p:tgtEl>
                                      </p:cBhvr>
                                    </p:animEffect>
                                  </p:childTnLst>
                                </p:cTn>
                              </p:par>
                              <p:par>
                                <p:cTn id="44" presetID="22" presetClass="entr" presetSubtype="8"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59473B1-4D68-4FCF-8A85-FC5B6A2CB752}"/>
              </a:ext>
            </a:extLst>
          </p:cNvPr>
          <p:cNvGrpSpPr/>
          <p:nvPr/>
        </p:nvGrpSpPr>
        <p:grpSpPr>
          <a:xfrm>
            <a:off x="6214020" y="1681602"/>
            <a:ext cx="5158854" cy="2613541"/>
            <a:chOff x="6138355" y="864494"/>
            <a:chExt cx="5158854" cy="2613541"/>
          </a:xfrm>
        </p:grpSpPr>
        <p:sp>
          <p:nvSpPr>
            <p:cNvPr id="3" name="Rounded Rectangle 40">
              <a:extLst>
                <a:ext uri="{FF2B5EF4-FFF2-40B4-BE49-F238E27FC236}">
                  <a16:creationId xmlns:a16="http://schemas.microsoft.com/office/drawing/2014/main" id="{DF35B047-2FAA-4F91-B2A2-9F7AF289B02C}"/>
                </a:ext>
              </a:extLst>
            </p:cNvPr>
            <p:cNvSpPr/>
            <p:nvPr/>
          </p:nvSpPr>
          <p:spPr>
            <a:xfrm>
              <a:off x="6138355" y="864494"/>
              <a:ext cx="5158854" cy="2613541"/>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SVN-Cookies" panose="02040603050506020204" pitchFamily="18" charset="0"/>
                <a:ea typeface="+mn-ea"/>
                <a:cs typeface="+mn-cs"/>
              </a:endParaRPr>
            </a:p>
          </p:txBody>
        </p:sp>
        <p:pic>
          <p:nvPicPr>
            <p:cNvPr id="4" name="Picture 3">
              <a:extLst>
                <a:ext uri="{FF2B5EF4-FFF2-40B4-BE49-F238E27FC236}">
                  <a16:creationId xmlns:a16="http://schemas.microsoft.com/office/drawing/2014/main" id="{D99AB054-E603-4AC0-A01E-A90C3EAD530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tretch>
              <a:fillRect/>
            </a:stretch>
          </p:blipFill>
          <p:spPr>
            <a:xfrm>
              <a:off x="6231081" y="920215"/>
              <a:ext cx="4973402" cy="2502098"/>
            </a:xfrm>
            <a:prstGeom prst="rect">
              <a:avLst/>
            </a:prstGeom>
          </p:spPr>
        </p:pic>
      </p:grpSp>
      <p:pic>
        <p:nvPicPr>
          <p:cNvPr id="6" name="Picture 5">
            <a:extLst>
              <a:ext uri="{FF2B5EF4-FFF2-40B4-BE49-F238E27FC236}">
                <a16:creationId xmlns:a16="http://schemas.microsoft.com/office/drawing/2014/main" id="{107251EA-5046-463A-A7CB-A2949D531D2B}"/>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24690" y="1681602"/>
            <a:ext cx="4761389" cy="2615411"/>
          </a:xfrm>
          <a:prstGeom prst="rect">
            <a:avLst/>
          </a:prstGeom>
        </p:spPr>
      </p:pic>
      <p:pic>
        <p:nvPicPr>
          <p:cNvPr id="7" name="Picture 6">
            <a:extLst>
              <a:ext uri="{FF2B5EF4-FFF2-40B4-BE49-F238E27FC236}">
                <a16:creationId xmlns:a16="http://schemas.microsoft.com/office/drawing/2014/main" id="{CD6D1E64-1B70-4576-A903-DD4A3C330B0D}"/>
              </a:ext>
            </a:extLst>
          </p:cNvPr>
          <p:cNvPicPr>
            <a:picLocks noChangeAspect="1"/>
          </p:cNvPicPr>
          <p:nvPr/>
        </p:nvPicPr>
        <p:blipFill>
          <a:blip r:embed="rId6"/>
          <a:stretch>
            <a:fillRect/>
          </a:stretch>
        </p:blipFill>
        <p:spPr>
          <a:xfrm>
            <a:off x="3984104" y="364325"/>
            <a:ext cx="4054191" cy="859611"/>
          </a:xfrm>
          <a:prstGeom prst="rect">
            <a:avLst/>
          </a:prstGeom>
        </p:spPr>
      </p:pic>
      <p:pic>
        <p:nvPicPr>
          <p:cNvPr id="9" name="Picture 8">
            <a:extLst>
              <a:ext uri="{FF2B5EF4-FFF2-40B4-BE49-F238E27FC236}">
                <a16:creationId xmlns:a16="http://schemas.microsoft.com/office/drawing/2014/main" id="{565ECEB0-6EE4-4DE4-865A-C44E9641CC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0437" y="4522000"/>
            <a:ext cx="5191125" cy="1971675"/>
          </a:xfrm>
          <a:prstGeom prst="rect">
            <a:avLst/>
          </a:prstGeom>
        </p:spPr>
      </p:pic>
      <p:pic>
        <p:nvPicPr>
          <p:cNvPr id="10" name="Picture 9">
            <a:extLst>
              <a:ext uri="{FF2B5EF4-FFF2-40B4-BE49-F238E27FC236}">
                <a16:creationId xmlns:a16="http://schemas.microsoft.com/office/drawing/2014/main" id="{70CB552F-D2DD-4275-B943-63E6465E331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411987" y="4466199"/>
            <a:ext cx="918316" cy="710199"/>
          </a:xfrm>
          <a:prstGeom prst="rect">
            <a:avLst/>
          </a:prstGeom>
        </p:spPr>
      </p:pic>
      <p:pic>
        <p:nvPicPr>
          <p:cNvPr id="11" name="Picture 10">
            <a:extLst>
              <a:ext uri="{FF2B5EF4-FFF2-40B4-BE49-F238E27FC236}">
                <a16:creationId xmlns:a16="http://schemas.microsoft.com/office/drawing/2014/main" id="{41833A80-E56E-44A6-8FA2-275F4C49371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8718512" y="4466199"/>
            <a:ext cx="820756" cy="634749"/>
          </a:xfrm>
          <a:prstGeom prst="rect">
            <a:avLst/>
          </a:prstGeom>
        </p:spPr>
      </p:pic>
    </p:spTree>
    <p:extLst>
      <p:ext uri="{BB962C8B-B14F-4D97-AF65-F5344CB8AC3E}">
        <p14:creationId xmlns:p14="http://schemas.microsoft.com/office/powerpoint/2010/main" val="19014209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80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54619" y="792872"/>
            <a:ext cx="11742310" cy="5874627"/>
          </a:xfrm>
          <a:prstGeom prst="roundRect">
            <a:avLst>
              <a:gd name="adj" fmla="val 13236"/>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2255" y="5865459"/>
            <a:ext cx="1323957" cy="1323957"/>
          </a:xfrm>
          <a:prstGeom prst="rect">
            <a:avLst/>
          </a:prstGeom>
        </p:spPr>
      </p:pic>
      <p:sp>
        <p:nvSpPr>
          <p:cNvPr id="2" name="TextBox 1">
            <a:extLst>
              <a:ext uri="{FF2B5EF4-FFF2-40B4-BE49-F238E27FC236}">
                <a16:creationId xmlns:a16="http://schemas.microsoft.com/office/drawing/2014/main" id="{E67CA097-299E-4E3E-872C-2FF3201D513A}"/>
              </a:ext>
            </a:extLst>
          </p:cNvPr>
          <p:cNvSpPr txBox="1"/>
          <p:nvPr/>
        </p:nvSpPr>
        <p:spPr>
          <a:xfrm>
            <a:off x="371475" y="946932"/>
            <a:ext cx="11425443" cy="60098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tháng….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mẹ đưa mình đi tập bơi. Mình rất phấn khích vì được mẹ chuẩn bị cho một chiếc mũ bơi cùng cặp kính bơi màu hồng rất đẹp. Cô giáo cũng khen đồ bơi của mình đáng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Đầu tiên, cô dạy mình tập thở. Nhưng khi thở dưới nước, mình toàn bị sặc. Mình sợ đến mức không dám xuống nước nữa. Mẹ bảo do mình chưa quen. Mẹ vỗ về, động viên mình mãi. Thế là mình tiếp tục tập luy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ệ</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Cuối buổi, mình vẫn chưa thở dưới nước được. Mình thấy hơi buồn. Mình nghĩ lần sau, mình sẽ tập tốt hơn.</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tháng…</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mình đã có cảm giác thích đi bơi. Mình không còn bị sặc nước nữa. Mình đã quen thở dưới nước rồi.</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Cô dạy mình động tác bơi ếch. Động tác đó thật lạ! Khi đạp chân, mình giống hệt như một con ếch ộp.</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Ngày….tháng…..</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91022DEF-1B7F-48FF-BAC0-943B2177E4D8}"/>
              </a:ext>
            </a:extLst>
          </p:cNvPr>
          <p:cNvSpPr txBox="1"/>
          <p:nvPr/>
        </p:nvSpPr>
        <p:spPr>
          <a:xfrm>
            <a:off x="7829550" y="6205834"/>
            <a:ext cx="3704356" cy="461665"/>
          </a:xfrm>
          <a:prstGeom prst="rect">
            <a:avLst/>
          </a:prstGeom>
          <a:noFill/>
        </p:spPr>
        <p:txBody>
          <a:bodyPr wrap="square" rtlCol="0">
            <a:spAutoFit/>
          </a:bodyPr>
          <a:lstStyle/>
          <a:p>
            <a:pPr lvl="0">
              <a:defRPr/>
            </a:pPr>
            <a:r>
              <a:rPr lang="en-US" sz="2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en-US" sz="2400" i="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2400" i="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Ngọc</a:t>
            </a:r>
            <a:r>
              <a:rPr lang="en-US" sz="2400" i="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Mai Chi)</a:t>
            </a:r>
            <a:endParaRPr lang="vi-VN" sz="2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11" name="Group 10">
            <a:extLst>
              <a:ext uri="{FF2B5EF4-FFF2-40B4-BE49-F238E27FC236}">
                <a16:creationId xmlns:a16="http://schemas.microsoft.com/office/drawing/2014/main" id="{A2D9B322-AC4A-419A-8D88-C7B27ACFCEDA}"/>
              </a:ext>
            </a:extLst>
          </p:cNvPr>
          <p:cNvGrpSpPr/>
          <p:nvPr/>
        </p:nvGrpSpPr>
        <p:grpSpPr>
          <a:xfrm>
            <a:off x="60527" y="792241"/>
            <a:ext cx="548786" cy="804673"/>
            <a:chOff x="951863" y="770660"/>
            <a:chExt cx="428490" cy="419736"/>
          </a:xfrm>
        </p:grpSpPr>
        <p:sp>
          <p:nvSpPr>
            <p:cNvPr id="12" name="MH_SubTitle_1">
              <a:extLst>
                <a:ext uri="{FF2B5EF4-FFF2-40B4-BE49-F238E27FC236}">
                  <a16:creationId xmlns:a16="http://schemas.microsoft.com/office/drawing/2014/main" id="{892744C3-8AD6-4A2A-8032-1E5744301E30}"/>
                </a:ext>
              </a:extLst>
            </p:cNvPr>
            <p:cNvSpPr>
              <a:spLocks/>
            </p:cNvSpPr>
            <p:nvPr>
              <p:custDataLst>
                <p:tags r:id="rId3"/>
              </p:custDataLst>
            </p:nvPr>
          </p:nvSpPr>
          <p:spPr bwMode="auto">
            <a:xfrm>
              <a:off x="951863" y="770660"/>
              <a:ext cx="428490" cy="41973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00FFFF"/>
            </a:solidFill>
            <a:ln w="38100">
              <a:solidFill>
                <a:srgbClr val="00D7D2"/>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4" name="TextBox 13">
              <a:extLst>
                <a:ext uri="{FF2B5EF4-FFF2-40B4-BE49-F238E27FC236}">
                  <a16:creationId xmlns:a16="http://schemas.microsoft.com/office/drawing/2014/main" id="{E821D113-0C82-4187-BE81-EF628930E2AA}"/>
                </a:ext>
              </a:extLst>
            </p:cNvPr>
            <p:cNvSpPr txBox="1"/>
            <p:nvPr/>
          </p:nvSpPr>
          <p:spPr>
            <a:xfrm>
              <a:off x="1067703" y="895572"/>
              <a:ext cx="196809" cy="24081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64D2">
                      <a:lumMod val="75000"/>
                    </a:srgbClr>
                  </a:solidFill>
                  <a:effectLst/>
                  <a:uLnTx/>
                  <a:uFillTx/>
                  <a:latin typeface="Arial"/>
                  <a:ea typeface="微软雅黑"/>
                  <a:cs typeface="+mn-cs"/>
                </a:rPr>
                <a:t>1</a:t>
              </a:r>
            </a:p>
          </p:txBody>
        </p:sp>
      </p:grpSp>
      <p:grpSp>
        <p:nvGrpSpPr>
          <p:cNvPr id="17" name="Group 16">
            <a:extLst>
              <a:ext uri="{FF2B5EF4-FFF2-40B4-BE49-F238E27FC236}">
                <a16:creationId xmlns:a16="http://schemas.microsoft.com/office/drawing/2014/main" id="{67253123-F4A3-4BD7-B5F4-DB0018AD0EC7}"/>
              </a:ext>
            </a:extLst>
          </p:cNvPr>
          <p:cNvGrpSpPr/>
          <p:nvPr/>
        </p:nvGrpSpPr>
        <p:grpSpPr>
          <a:xfrm>
            <a:off x="52193" y="3409078"/>
            <a:ext cx="541042" cy="495289"/>
            <a:chOff x="841539" y="777345"/>
            <a:chExt cx="547383" cy="628535"/>
          </a:xfrm>
        </p:grpSpPr>
        <p:sp>
          <p:nvSpPr>
            <p:cNvPr id="18" name="MH_SubTitle_1">
              <a:extLst>
                <a:ext uri="{FF2B5EF4-FFF2-40B4-BE49-F238E27FC236}">
                  <a16:creationId xmlns:a16="http://schemas.microsoft.com/office/drawing/2014/main" id="{7D49E86B-1E64-4CC3-88BF-BFACDD6782B3}"/>
                </a:ext>
              </a:extLst>
            </p:cNvPr>
            <p:cNvSpPr>
              <a:spLocks/>
            </p:cNvSpPr>
            <p:nvPr>
              <p:custDataLst>
                <p:tags r:id="rId2"/>
              </p:custDataLst>
            </p:nvPr>
          </p:nvSpPr>
          <p:spPr bwMode="auto">
            <a:xfrm>
              <a:off x="841539" y="802789"/>
              <a:ext cx="547383" cy="56478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FFCCCC"/>
            </a:solidFill>
            <a:ln w="38100">
              <a:solidFill>
                <a:srgbClr val="FC7095"/>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19" name="TextBox 18">
              <a:extLst>
                <a:ext uri="{FF2B5EF4-FFF2-40B4-BE49-F238E27FC236}">
                  <a16:creationId xmlns:a16="http://schemas.microsoft.com/office/drawing/2014/main" id="{C7016623-7C0C-413E-B244-43EF78C9EDA2}"/>
                </a:ext>
              </a:extLst>
            </p:cNvPr>
            <p:cNvSpPr txBox="1"/>
            <p:nvPr/>
          </p:nvSpPr>
          <p:spPr>
            <a:xfrm>
              <a:off x="950145" y="777345"/>
              <a:ext cx="307264" cy="6285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rPr>
                <a:t>2</a:t>
              </a:r>
              <a:endParaRPr kumimoji="0" lang="en-US" sz="2800" b="1" i="0" u="none" strike="noStrike" kern="1200" cap="none" spc="0" normalizeH="0" baseline="0" noProof="0" dirty="0">
                <a:ln>
                  <a:noFill/>
                </a:ln>
                <a:solidFill>
                  <a:srgbClr val="FB4F7C"/>
                </a:solidFill>
                <a:effectLst/>
                <a:uLnTx/>
                <a:uFillTx/>
                <a:latin typeface="Arial" panose="020B0604020202020204" pitchFamily="34" charset="0"/>
                <a:ea typeface="微软雅黑"/>
                <a:cs typeface="Arial" panose="020B0604020202020204" pitchFamily="34" charset="0"/>
              </a:endParaRPr>
            </a:p>
          </p:txBody>
        </p:sp>
      </p:grpSp>
      <p:grpSp>
        <p:nvGrpSpPr>
          <p:cNvPr id="24" name="Group 23">
            <a:extLst>
              <a:ext uri="{FF2B5EF4-FFF2-40B4-BE49-F238E27FC236}">
                <a16:creationId xmlns:a16="http://schemas.microsoft.com/office/drawing/2014/main" id="{D68BD849-44FE-429B-BBC0-8D1980E483D1}"/>
              </a:ext>
            </a:extLst>
          </p:cNvPr>
          <p:cNvGrpSpPr/>
          <p:nvPr/>
        </p:nvGrpSpPr>
        <p:grpSpPr>
          <a:xfrm>
            <a:off x="146678" y="4990947"/>
            <a:ext cx="460604" cy="486710"/>
            <a:chOff x="730351" y="1014107"/>
            <a:chExt cx="409786" cy="398611"/>
          </a:xfrm>
        </p:grpSpPr>
        <p:sp>
          <p:nvSpPr>
            <p:cNvPr id="25" name="MH_SubTitle_1">
              <a:extLst>
                <a:ext uri="{FF2B5EF4-FFF2-40B4-BE49-F238E27FC236}">
                  <a16:creationId xmlns:a16="http://schemas.microsoft.com/office/drawing/2014/main" id="{C6FC9787-3AE4-417C-87CC-2FCD8141880B}"/>
                </a:ext>
              </a:extLst>
            </p:cNvPr>
            <p:cNvSpPr>
              <a:spLocks/>
            </p:cNvSpPr>
            <p:nvPr>
              <p:custDataLst>
                <p:tags r:id="rId1"/>
              </p:custDataLst>
            </p:nvPr>
          </p:nvSpPr>
          <p:spPr bwMode="auto">
            <a:xfrm>
              <a:off x="733120" y="1014107"/>
              <a:ext cx="404249" cy="370024"/>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rgbClr val="D9B3FF"/>
            </a:solidFill>
            <a:ln w="38100">
              <a:solidFill>
                <a:srgbClr val="CB97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26" name="TextBox 25">
              <a:extLst>
                <a:ext uri="{FF2B5EF4-FFF2-40B4-BE49-F238E27FC236}">
                  <a16:creationId xmlns:a16="http://schemas.microsoft.com/office/drawing/2014/main" id="{97499C2B-714A-4DF8-B4E2-E1FDBA6A5C63}"/>
                </a:ext>
              </a:extLst>
            </p:cNvPr>
            <p:cNvSpPr txBox="1"/>
            <p:nvPr/>
          </p:nvSpPr>
          <p:spPr>
            <a:xfrm>
              <a:off x="730351" y="1034619"/>
              <a:ext cx="409786" cy="378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AE5DFF"/>
                  </a:solidFill>
                  <a:effectLst/>
                  <a:uLnTx/>
                  <a:uFillTx/>
                  <a:latin typeface="Arial"/>
                  <a:ea typeface="微软雅黑"/>
                  <a:cs typeface="+mn-cs"/>
                </a:rPr>
                <a:t>3</a:t>
              </a:r>
            </a:p>
          </p:txBody>
        </p:sp>
      </p:grpSp>
      <p:pic>
        <p:nvPicPr>
          <p:cNvPr id="32" name="Picture 31">
            <a:extLst>
              <a:ext uri="{FF2B5EF4-FFF2-40B4-BE49-F238E27FC236}">
                <a16:creationId xmlns:a16="http://schemas.microsoft.com/office/drawing/2014/main" id="{C0AEDC08-A3B0-4DCB-984C-E217C0B3517A}"/>
              </a:ext>
            </a:extLst>
          </p:cNvPr>
          <p:cNvPicPr>
            <a:picLocks noChangeAspect="1"/>
          </p:cNvPicPr>
          <p:nvPr/>
        </p:nvPicPr>
        <p:blipFill>
          <a:blip r:embed="rId7"/>
          <a:stretch>
            <a:fillRect/>
          </a:stretch>
        </p:blipFill>
        <p:spPr>
          <a:xfrm>
            <a:off x="4634923" y="34938"/>
            <a:ext cx="3992586" cy="1111392"/>
          </a:xfrm>
          <a:prstGeom prst="rect">
            <a:avLst/>
          </a:prstGeom>
        </p:spPr>
      </p:pic>
    </p:spTree>
    <p:extLst>
      <p:ext uri="{BB962C8B-B14F-4D97-AF65-F5344CB8AC3E}">
        <p14:creationId xmlns:p14="http://schemas.microsoft.com/office/powerpoint/2010/main" val="3213515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CCC6A9-AD64-4CFF-BBE1-AF1A80A51AAD}"/>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834743" y="1833682"/>
            <a:ext cx="5334618" cy="2683825"/>
          </a:xfrm>
          <a:prstGeom prst="rect">
            <a:avLst/>
          </a:prstGeom>
        </p:spPr>
      </p:pic>
      <p:pic>
        <p:nvPicPr>
          <p:cNvPr id="3" name="Picture 2">
            <a:extLst>
              <a:ext uri="{FF2B5EF4-FFF2-40B4-BE49-F238E27FC236}">
                <a16:creationId xmlns:a16="http://schemas.microsoft.com/office/drawing/2014/main" id="{DE46F97D-3925-490A-9748-39F6BAEA2BD5}"/>
              </a:ext>
            </a:extLst>
          </p:cNvPr>
          <p:cNvPicPr>
            <a:picLocks noChangeAspect="1"/>
          </p:cNvPicPr>
          <p:nvPr/>
        </p:nvPicPr>
        <p:blipFill rotWithShape="1">
          <a:blip r:embed="rId4">
            <a:extLst>
              <a:ext uri="{28A0092B-C50C-407E-A947-70E740481C1C}">
                <a14:useLocalDpi xmlns:a14="http://schemas.microsoft.com/office/drawing/2010/main" val="0"/>
              </a:ext>
            </a:extLst>
          </a:blip>
          <a:srcRect t="16916" b="16617"/>
          <a:stretch/>
        </p:blipFill>
        <p:spPr>
          <a:xfrm>
            <a:off x="535023" y="2855835"/>
            <a:ext cx="5215744" cy="3466782"/>
          </a:xfrm>
          <a:prstGeom prst="rect">
            <a:avLst/>
          </a:prstGeom>
        </p:spPr>
      </p:pic>
      <p:pic>
        <p:nvPicPr>
          <p:cNvPr id="4" name="Picture 3">
            <a:extLst>
              <a:ext uri="{FF2B5EF4-FFF2-40B4-BE49-F238E27FC236}">
                <a16:creationId xmlns:a16="http://schemas.microsoft.com/office/drawing/2014/main" id="{29C1883C-E209-4271-94D9-633C552F8681}"/>
              </a:ext>
            </a:extLst>
          </p:cNvPr>
          <p:cNvPicPr>
            <a:picLocks noChangeAspect="1"/>
          </p:cNvPicPr>
          <p:nvPr/>
        </p:nvPicPr>
        <p:blipFill>
          <a:blip r:embed="rId5"/>
          <a:stretch>
            <a:fillRect/>
          </a:stretch>
        </p:blipFill>
        <p:spPr>
          <a:xfrm>
            <a:off x="3239519" y="535383"/>
            <a:ext cx="4462659" cy="1158340"/>
          </a:xfrm>
          <a:prstGeom prst="rect">
            <a:avLst/>
          </a:prstGeom>
        </p:spPr>
      </p:pic>
    </p:spTree>
    <p:extLst>
      <p:ext uri="{BB962C8B-B14F-4D97-AF65-F5344CB8AC3E}">
        <p14:creationId xmlns:p14="http://schemas.microsoft.com/office/powerpoint/2010/main" val="31449457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80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54619" y="792872"/>
            <a:ext cx="11742310" cy="5874627"/>
          </a:xfrm>
          <a:prstGeom prst="roundRect">
            <a:avLst>
              <a:gd name="adj" fmla="val 13236"/>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2255" y="5865459"/>
            <a:ext cx="1323957" cy="1323957"/>
          </a:xfrm>
          <a:prstGeom prst="rect">
            <a:avLst/>
          </a:prstGeom>
        </p:spPr>
      </p:pic>
      <p:sp>
        <p:nvSpPr>
          <p:cNvPr id="2" name="TextBox 1">
            <a:extLst>
              <a:ext uri="{FF2B5EF4-FFF2-40B4-BE49-F238E27FC236}">
                <a16:creationId xmlns:a16="http://schemas.microsoft.com/office/drawing/2014/main" id="{E67CA097-299E-4E3E-872C-2FF3201D513A}"/>
              </a:ext>
            </a:extLst>
          </p:cNvPr>
          <p:cNvSpPr txBox="1"/>
          <p:nvPr/>
        </p:nvSpPr>
        <p:spPr>
          <a:xfrm>
            <a:off x="371475" y="946932"/>
            <a:ext cx="11425443" cy="60098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tháng….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mẹ đưa mình đi tập bơi. Mình rất phấn khích vì được mẹ chuẩn bị cho một chiếc mũ bơi cùng cặp kính bơi màu hồng rất đẹp. Cô giáo cũng khen đồ bơi của mình đáng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Đầu tiên, cô dạy mình tập thở. Nhưng khi thở dưới nước, mình toàn bị sặc. Mình sợ đến mức không dám xuống nước nữa. Mẹ bảo do mình chưa quen. Mẹ vỗ về, động viên mình mãi. Thế là mình tiếp tục tập luy</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ệ</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Cuối buổi, mình vẫn chưa thở dưới nước được. Mình thấy hơi buồn. Mình nghĩ lần sau, mình sẽ tập tốt hơn.</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tháng…</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Hôm nay, mình đã có cảm giác thích đi bơi. Mình không còn bị sặc nước nữa. Mình đã quen thở dưới nước rồi.</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Cô dạy mình động tác bơi ếch. Động tác đó thật lạ! Khi đạp chân, mình giống hệt như một con ếch ộp.</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Ngày….tháng…..</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Học bơi chẳng dễ một chút nào. Thế mà mình đã biết bơi rồi. Mình như một chú cá nhỏ tung tăng trong nước. Kể cũng lạ, hôm trước mình giống ếch, hôm nay mình lại giống cá. Chẳng sao, con nào cũng biết bơi mà. Giống như mình ấy.</a:t>
            </a:r>
            <a:endParaRPr kumimoji="0" lang="en-US"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91022DEF-1B7F-48FF-BAC0-943B2177E4D8}"/>
              </a:ext>
            </a:extLst>
          </p:cNvPr>
          <p:cNvSpPr txBox="1"/>
          <p:nvPr/>
        </p:nvSpPr>
        <p:spPr>
          <a:xfrm>
            <a:off x="7867650" y="6119643"/>
            <a:ext cx="35805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Ngọc</a:t>
            </a:r>
            <a:r>
              <a:rPr kumimoji="0" 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Mai Chi)</a:t>
            </a:r>
            <a:endParaRPr kumimoji="0" lang="vi-VN" sz="2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2" name="Picture 31">
            <a:extLst>
              <a:ext uri="{FF2B5EF4-FFF2-40B4-BE49-F238E27FC236}">
                <a16:creationId xmlns:a16="http://schemas.microsoft.com/office/drawing/2014/main" id="{C0AEDC08-A3B0-4DCB-984C-E217C0B3517A}"/>
              </a:ext>
            </a:extLst>
          </p:cNvPr>
          <p:cNvPicPr>
            <a:picLocks noChangeAspect="1"/>
          </p:cNvPicPr>
          <p:nvPr/>
        </p:nvPicPr>
        <p:blipFill>
          <a:blip r:embed="rId4"/>
          <a:stretch>
            <a:fillRect/>
          </a:stretch>
        </p:blipFill>
        <p:spPr>
          <a:xfrm>
            <a:off x="4634923" y="34938"/>
            <a:ext cx="3992586" cy="1111392"/>
          </a:xfrm>
          <a:prstGeom prst="rect">
            <a:avLst/>
          </a:prstGeom>
        </p:spPr>
      </p:pic>
    </p:spTree>
    <p:extLst>
      <p:ext uri="{BB962C8B-B14F-4D97-AF65-F5344CB8AC3E}">
        <p14:creationId xmlns:p14="http://schemas.microsoft.com/office/powerpoint/2010/main" val="873613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9" name="Group 411"/>
          <p:cNvGrpSpPr>
            <a:grpSpLocks noChangeAspect="1"/>
          </p:cNvGrpSpPr>
          <p:nvPr/>
        </p:nvGrpSpPr>
        <p:grpSpPr bwMode="auto">
          <a:xfrm>
            <a:off x="304742" y="688499"/>
            <a:ext cx="11582518" cy="4055732"/>
            <a:chOff x="7454" y="2601"/>
            <a:chExt cx="7191" cy="2518"/>
          </a:xfrm>
        </p:grpSpPr>
        <p:sp>
          <p:nvSpPr>
            <p:cNvPr id="431" name="Freeform 412"/>
            <p:cNvSpPr/>
            <p:nvPr/>
          </p:nvSpPr>
          <p:spPr bwMode="auto">
            <a:xfrm>
              <a:off x="13760" y="4771"/>
              <a:ext cx="123" cy="348"/>
            </a:xfrm>
            <a:custGeom>
              <a:avLst/>
              <a:gdLst>
                <a:gd name="T0" fmla="*/ 1 w 106"/>
                <a:gd name="T1" fmla="*/ 300 h 300"/>
                <a:gd name="T2" fmla="*/ 1 w 106"/>
                <a:gd name="T3" fmla="*/ 299 h 300"/>
                <a:gd name="T4" fmla="*/ 0 w 106"/>
                <a:gd name="T5" fmla="*/ 297 h 300"/>
                <a:gd name="T6" fmla="*/ 17 w 106"/>
                <a:gd name="T7" fmla="*/ 264 h 300"/>
                <a:gd name="T8" fmla="*/ 102 w 106"/>
                <a:gd name="T9" fmla="*/ 2 h 300"/>
                <a:gd name="T10" fmla="*/ 104 w 106"/>
                <a:gd name="T11" fmla="*/ 0 h 300"/>
                <a:gd name="T12" fmla="*/ 104 w 106"/>
                <a:gd name="T13" fmla="*/ 0 h 300"/>
                <a:gd name="T14" fmla="*/ 106 w 106"/>
                <a:gd name="T15" fmla="*/ 2 h 300"/>
                <a:gd name="T16" fmla="*/ 20 w 106"/>
                <a:gd name="T17" fmla="*/ 266 h 300"/>
                <a:gd name="T18" fmla="*/ 3 w 106"/>
                <a:gd name="T19" fmla="*/ 299 h 300"/>
                <a:gd name="T20" fmla="*/ 1 w 106"/>
                <a:gd name="T21" fmla="*/ 30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300">
                  <a:moveTo>
                    <a:pt x="1" y="300"/>
                  </a:moveTo>
                  <a:cubicBezTo>
                    <a:pt x="1" y="299"/>
                    <a:pt x="1" y="299"/>
                    <a:pt x="1" y="299"/>
                  </a:cubicBezTo>
                  <a:cubicBezTo>
                    <a:pt x="0" y="297"/>
                    <a:pt x="0" y="297"/>
                    <a:pt x="0" y="297"/>
                  </a:cubicBezTo>
                  <a:cubicBezTo>
                    <a:pt x="5" y="286"/>
                    <a:pt x="11" y="275"/>
                    <a:pt x="17" y="264"/>
                  </a:cubicBezTo>
                  <a:cubicBezTo>
                    <a:pt x="84" y="134"/>
                    <a:pt x="102" y="3"/>
                    <a:pt x="102" y="2"/>
                  </a:cubicBezTo>
                  <a:cubicBezTo>
                    <a:pt x="104" y="0"/>
                    <a:pt x="104" y="0"/>
                    <a:pt x="104" y="0"/>
                  </a:cubicBezTo>
                  <a:cubicBezTo>
                    <a:pt x="104" y="0"/>
                    <a:pt x="104" y="0"/>
                    <a:pt x="104" y="0"/>
                  </a:cubicBezTo>
                  <a:cubicBezTo>
                    <a:pt x="106" y="2"/>
                    <a:pt x="106" y="2"/>
                    <a:pt x="106" y="2"/>
                  </a:cubicBezTo>
                  <a:cubicBezTo>
                    <a:pt x="105" y="3"/>
                    <a:pt x="88" y="134"/>
                    <a:pt x="20" y="266"/>
                  </a:cubicBezTo>
                  <a:cubicBezTo>
                    <a:pt x="14" y="277"/>
                    <a:pt x="8" y="288"/>
                    <a:pt x="3" y="299"/>
                  </a:cubicBezTo>
                  <a:lnTo>
                    <a:pt x="1" y="300"/>
                  </a:lnTo>
                  <a:close/>
                </a:path>
              </a:pathLst>
            </a:custGeom>
            <a:solidFill>
              <a:srgbClr val="F7E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2" name="Freeform 413"/>
            <p:cNvSpPr/>
            <p:nvPr/>
          </p:nvSpPr>
          <p:spPr bwMode="auto">
            <a:xfrm>
              <a:off x="13823" y="4614"/>
              <a:ext cx="136" cy="164"/>
            </a:xfrm>
            <a:custGeom>
              <a:avLst/>
              <a:gdLst>
                <a:gd name="T0" fmla="*/ 114 w 117"/>
                <a:gd name="T1" fmla="*/ 64 h 141"/>
                <a:gd name="T2" fmla="*/ 50 w 117"/>
                <a:gd name="T3" fmla="*/ 139 h 141"/>
                <a:gd name="T4" fmla="*/ 3 w 117"/>
                <a:gd name="T5" fmla="*/ 52 h 141"/>
                <a:gd name="T6" fmla="*/ 64 w 117"/>
                <a:gd name="T7" fmla="*/ 3 h 141"/>
                <a:gd name="T8" fmla="*/ 114 w 117"/>
                <a:gd name="T9" fmla="*/ 64 h 141"/>
              </a:gdLst>
              <a:ahLst/>
              <a:cxnLst>
                <a:cxn ang="0">
                  <a:pos x="T0" y="T1"/>
                </a:cxn>
                <a:cxn ang="0">
                  <a:pos x="T2" y="T3"/>
                </a:cxn>
                <a:cxn ang="0">
                  <a:pos x="T4" y="T5"/>
                </a:cxn>
                <a:cxn ang="0">
                  <a:pos x="T6" y="T7"/>
                </a:cxn>
                <a:cxn ang="0">
                  <a:pos x="T8" y="T9"/>
                </a:cxn>
              </a:cxnLst>
              <a:rect l="0" t="0" r="r" b="b"/>
              <a:pathLst>
                <a:path w="117" h="141">
                  <a:moveTo>
                    <a:pt x="114" y="64"/>
                  </a:moveTo>
                  <a:cubicBezTo>
                    <a:pt x="110" y="95"/>
                    <a:pt x="70" y="141"/>
                    <a:pt x="50" y="139"/>
                  </a:cubicBezTo>
                  <a:cubicBezTo>
                    <a:pt x="27" y="136"/>
                    <a:pt x="0" y="83"/>
                    <a:pt x="3" y="52"/>
                  </a:cubicBezTo>
                  <a:cubicBezTo>
                    <a:pt x="6" y="22"/>
                    <a:pt x="34" y="0"/>
                    <a:pt x="64" y="3"/>
                  </a:cubicBezTo>
                  <a:cubicBezTo>
                    <a:pt x="95" y="6"/>
                    <a:pt x="117" y="34"/>
                    <a:pt x="114" y="6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3" name="Freeform 414"/>
            <p:cNvSpPr/>
            <p:nvPr/>
          </p:nvSpPr>
          <p:spPr bwMode="auto">
            <a:xfrm>
              <a:off x="13833" y="4622"/>
              <a:ext cx="95" cy="72"/>
            </a:xfrm>
            <a:custGeom>
              <a:avLst/>
              <a:gdLst>
                <a:gd name="T0" fmla="*/ 82 w 82"/>
                <a:gd name="T1" fmla="*/ 15 h 62"/>
                <a:gd name="T2" fmla="*/ 55 w 82"/>
                <a:gd name="T3" fmla="*/ 3 h 62"/>
                <a:gd name="T4" fmla="*/ 1 w 82"/>
                <a:gd name="T5" fmla="*/ 47 h 62"/>
                <a:gd name="T6" fmla="*/ 1 w 82"/>
                <a:gd name="T7" fmla="*/ 59 h 62"/>
                <a:gd name="T8" fmla="*/ 22 w 82"/>
                <a:gd name="T9" fmla="*/ 62 h 62"/>
                <a:gd name="T10" fmla="*/ 82 w 82"/>
                <a:gd name="T11" fmla="*/ 15 h 62"/>
              </a:gdLst>
              <a:ahLst/>
              <a:cxnLst>
                <a:cxn ang="0">
                  <a:pos x="T0" y="T1"/>
                </a:cxn>
                <a:cxn ang="0">
                  <a:pos x="T2" y="T3"/>
                </a:cxn>
                <a:cxn ang="0">
                  <a:pos x="T4" y="T5"/>
                </a:cxn>
                <a:cxn ang="0">
                  <a:pos x="T6" y="T7"/>
                </a:cxn>
                <a:cxn ang="0">
                  <a:pos x="T8" y="T9"/>
                </a:cxn>
                <a:cxn ang="0">
                  <a:pos x="T10" y="T11"/>
                </a:cxn>
              </a:cxnLst>
              <a:rect l="0" t="0" r="r" b="b"/>
              <a:pathLst>
                <a:path w="82" h="62">
                  <a:moveTo>
                    <a:pt x="82" y="15"/>
                  </a:moveTo>
                  <a:cubicBezTo>
                    <a:pt x="75" y="8"/>
                    <a:pt x="66" y="4"/>
                    <a:pt x="55" y="3"/>
                  </a:cubicBezTo>
                  <a:cubicBezTo>
                    <a:pt x="28" y="0"/>
                    <a:pt x="4" y="20"/>
                    <a:pt x="1" y="47"/>
                  </a:cubicBezTo>
                  <a:cubicBezTo>
                    <a:pt x="0" y="51"/>
                    <a:pt x="0" y="55"/>
                    <a:pt x="1" y="59"/>
                  </a:cubicBezTo>
                  <a:cubicBezTo>
                    <a:pt x="7" y="61"/>
                    <a:pt x="14" y="62"/>
                    <a:pt x="22" y="62"/>
                  </a:cubicBezTo>
                  <a:cubicBezTo>
                    <a:pt x="51" y="62"/>
                    <a:pt x="75" y="42"/>
                    <a:pt x="82" y="15"/>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4" name="Freeform 415"/>
            <p:cNvSpPr/>
            <p:nvPr/>
          </p:nvSpPr>
          <p:spPr bwMode="auto">
            <a:xfrm>
              <a:off x="13855" y="4636"/>
              <a:ext cx="32" cy="27"/>
            </a:xfrm>
            <a:custGeom>
              <a:avLst/>
              <a:gdLst>
                <a:gd name="T0" fmla="*/ 26 w 28"/>
                <a:gd name="T1" fmla="*/ 4 h 23"/>
                <a:gd name="T2" fmla="*/ 18 w 28"/>
                <a:gd name="T3" fmla="*/ 18 h 23"/>
                <a:gd name="T4" fmla="*/ 2 w 28"/>
                <a:gd name="T5" fmla="*/ 19 h 23"/>
                <a:gd name="T6" fmla="*/ 10 w 28"/>
                <a:gd name="T7" fmla="*/ 5 h 23"/>
                <a:gd name="T8" fmla="*/ 26 w 28"/>
                <a:gd name="T9" fmla="*/ 4 h 23"/>
              </a:gdLst>
              <a:ahLst/>
              <a:cxnLst>
                <a:cxn ang="0">
                  <a:pos x="T0" y="T1"/>
                </a:cxn>
                <a:cxn ang="0">
                  <a:pos x="T2" y="T3"/>
                </a:cxn>
                <a:cxn ang="0">
                  <a:pos x="T4" y="T5"/>
                </a:cxn>
                <a:cxn ang="0">
                  <a:pos x="T6" y="T7"/>
                </a:cxn>
                <a:cxn ang="0">
                  <a:pos x="T8" y="T9"/>
                </a:cxn>
              </a:cxnLst>
              <a:rect l="0" t="0" r="r" b="b"/>
              <a:pathLst>
                <a:path w="28" h="23">
                  <a:moveTo>
                    <a:pt x="26" y="4"/>
                  </a:moveTo>
                  <a:cubicBezTo>
                    <a:pt x="28" y="7"/>
                    <a:pt x="24" y="13"/>
                    <a:pt x="18" y="18"/>
                  </a:cubicBezTo>
                  <a:cubicBezTo>
                    <a:pt x="11" y="22"/>
                    <a:pt x="4" y="23"/>
                    <a:pt x="2" y="19"/>
                  </a:cubicBezTo>
                  <a:cubicBezTo>
                    <a:pt x="0" y="15"/>
                    <a:pt x="3" y="9"/>
                    <a:pt x="10" y="5"/>
                  </a:cubicBezTo>
                  <a:cubicBezTo>
                    <a:pt x="16" y="1"/>
                    <a:pt x="23" y="0"/>
                    <a:pt x="26" y="4"/>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5" name="Freeform 416"/>
            <p:cNvSpPr/>
            <p:nvPr/>
          </p:nvSpPr>
          <p:spPr bwMode="auto">
            <a:xfrm>
              <a:off x="13843" y="4672"/>
              <a:ext cx="113" cy="106"/>
            </a:xfrm>
            <a:custGeom>
              <a:avLst/>
              <a:gdLst>
                <a:gd name="T0" fmla="*/ 25 w 97"/>
                <a:gd name="T1" fmla="*/ 70 h 91"/>
                <a:gd name="T2" fmla="*/ 0 w 97"/>
                <a:gd name="T3" fmla="*/ 57 h 91"/>
                <a:gd name="T4" fmla="*/ 33 w 97"/>
                <a:gd name="T5" fmla="*/ 89 h 91"/>
                <a:gd name="T6" fmla="*/ 97 w 97"/>
                <a:gd name="T7" fmla="*/ 14 h 91"/>
                <a:gd name="T8" fmla="*/ 96 w 97"/>
                <a:gd name="T9" fmla="*/ 0 h 91"/>
                <a:gd name="T10" fmla="*/ 25 w 97"/>
                <a:gd name="T11" fmla="*/ 70 h 91"/>
              </a:gdLst>
              <a:ahLst/>
              <a:cxnLst>
                <a:cxn ang="0">
                  <a:pos x="T0" y="T1"/>
                </a:cxn>
                <a:cxn ang="0">
                  <a:pos x="T2" y="T3"/>
                </a:cxn>
                <a:cxn ang="0">
                  <a:pos x="T4" y="T5"/>
                </a:cxn>
                <a:cxn ang="0">
                  <a:pos x="T6" y="T7"/>
                </a:cxn>
                <a:cxn ang="0">
                  <a:pos x="T8" y="T9"/>
                </a:cxn>
                <a:cxn ang="0">
                  <a:pos x="T10" y="T11"/>
                </a:cxn>
              </a:cxnLst>
              <a:rect l="0" t="0" r="r" b="b"/>
              <a:pathLst>
                <a:path w="97" h="91">
                  <a:moveTo>
                    <a:pt x="25" y="70"/>
                  </a:moveTo>
                  <a:cubicBezTo>
                    <a:pt x="18" y="70"/>
                    <a:pt x="7" y="65"/>
                    <a:pt x="0" y="57"/>
                  </a:cubicBezTo>
                  <a:cubicBezTo>
                    <a:pt x="14" y="81"/>
                    <a:pt x="24" y="88"/>
                    <a:pt x="33" y="89"/>
                  </a:cubicBezTo>
                  <a:cubicBezTo>
                    <a:pt x="53" y="91"/>
                    <a:pt x="93" y="45"/>
                    <a:pt x="97" y="14"/>
                  </a:cubicBezTo>
                  <a:cubicBezTo>
                    <a:pt x="97" y="9"/>
                    <a:pt x="97" y="4"/>
                    <a:pt x="96" y="0"/>
                  </a:cubicBezTo>
                  <a:cubicBezTo>
                    <a:pt x="91" y="39"/>
                    <a:pt x="61" y="69"/>
                    <a:pt x="25" y="70"/>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6" name="Freeform 417"/>
            <p:cNvSpPr/>
            <p:nvPr/>
          </p:nvSpPr>
          <p:spPr bwMode="auto">
            <a:xfrm>
              <a:off x="13868" y="4772"/>
              <a:ext cx="20" cy="18"/>
            </a:xfrm>
            <a:custGeom>
              <a:avLst/>
              <a:gdLst>
                <a:gd name="T0" fmla="*/ 1 w 18"/>
                <a:gd name="T1" fmla="*/ 13 h 16"/>
                <a:gd name="T2" fmla="*/ 11 w 18"/>
                <a:gd name="T3" fmla="*/ 1 h 16"/>
                <a:gd name="T4" fmla="*/ 17 w 18"/>
                <a:gd name="T5" fmla="*/ 16 h 16"/>
                <a:gd name="T6" fmla="*/ 1 w 18"/>
                <a:gd name="T7" fmla="*/ 13 h 16"/>
              </a:gdLst>
              <a:ahLst/>
              <a:cxnLst>
                <a:cxn ang="0">
                  <a:pos x="T0" y="T1"/>
                </a:cxn>
                <a:cxn ang="0">
                  <a:pos x="T2" y="T3"/>
                </a:cxn>
                <a:cxn ang="0">
                  <a:pos x="T4" y="T5"/>
                </a:cxn>
                <a:cxn ang="0">
                  <a:pos x="T6" y="T7"/>
                </a:cxn>
              </a:cxnLst>
              <a:rect l="0" t="0" r="r" b="b"/>
              <a:pathLst>
                <a:path w="18" h="16">
                  <a:moveTo>
                    <a:pt x="1" y="13"/>
                  </a:moveTo>
                  <a:cubicBezTo>
                    <a:pt x="0" y="12"/>
                    <a:pt x="7" y="0"/>
                    <a:pt x="11" y="1"/>
                  </a:cubicBezTo>
                  <a:cubicBezTo>
                    <a:pt x="15" y="2"/>
                    <a:pt x="18" y="15"/>
                    <a:pt x="17" y="16"/>
                  </a:cubicBezTo>
                  <a:lnTo>
                    <a:pt x="1" y="13"/>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7" name="Freeform 418"/>
            <p:cNvSpPr/>
            <p:nvPr/>
          </p:nvSpPr>
          <p:spPr bwMode="auto">
            <a:xfrm>
              <a:off x="14276" y="3261"/>
              <a:ext cx="114" cy="514"/>
            </a:xfrm>
            <a:custGeom>
              <a:avLst/>
              <a:gdLst>
                <a:gd name="T0" fmla="*/ 2 w 98"/>
                <a:gd name="T1" fmla="*/ 442 h 442"/>
                <a:gd name="T2" fmla="*/ 1 w 98"/>
                <a:gd name="T3" fmla="*/ 442 h 442"/>
                <a:gd name="T4" fmla="*/ 0 w 98"/>
                <a:gd name="T5" fmla="*/ 441 h 442"/>
                <a:gd name="T6" fmla="*/ 63 w 98"/>
                <a:gd name="T7" fmla="*/ 207 h 442"/>
                <a:gd name="T8" fmla="*/ 92 w 98"/>
                <a:gd name="T9" fmla="*/ 2 h 442"/>
                <a:gd name="T10" fmla="*/ 93 w 98"/>
                <a:gd name="T11" fmla="*/ 0 h 442"/>
                <a:gd name="T12" fmla="*/ 93 w 98"/>
                <a:gd name="T13" fmla="*/ 0 h 442"/>
                <a:gd name="T14" fmla="*/ 95 w 98"/>
                <a:gd name="T15" fmla="*/ 1 h 442"/>
                <a:gd name="T16" fmla="*/ 65 w 98"/>
                <a:gd name="T17" fmla="*/ 208 h 442"/>
                <a:gd name="T18" fmla="*/ 3 w 98"/>
                <a:gd name="T19" fmla="*/ 441 h 442"/>
                <a:gd name="T20" fmla="*/ 2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2" y="442"/>
                  </a:moveTo>
                  <a:cubicBezTo>
                    <a:pt x="1" y="442"/>
                    <a:pt x="1" y="442"/>
                    <a:pt x="1" y="442"/>
                  </a:cubicBezTo>
                  <a:cubicBezTo>
                    <a:pt x="0" y="441"/>
                    <a:pt x="0" y="441"/>
                    <a:pt x="0" y="441"/>
                  </a:cubicBezTo>
                  <a:cubicBezTo>
                    <a:pt x="1" y="439"/>
                    <a:pt x="30" y="310"/>
                    <a:pt x="63" y="207"/>
                  </a:cubicBezTo>
                  <a:cubicBezTo>
                    <a:pt x="96" y="102"/>
                    <a:pt x="92" y="3"/>
                    <a:pt x="92" y="2"/>
                  </a:cubicBezTo>
                  <a:cubicBezTo>
                    <a:pt x="93" y="0"/>
                    <a:pt x="93" y="0"/>
                    <a:pt x="93" y="0"/>
                  </a:cubicBezTo>
                  <a:cubicBezTo>
                    <a:pt x="93" y="0"/>
                    <a:pt x="93" y="0"/>
                    <a:pt x="93" y="0"/>
                  </a:cubicBezTo>
                  <a:cubicBezTo>
                    <a:pt x="95" y="1"/>
                    <a:pt x="95" y="1"/>
                    <a:pt x="95" y="1"/>
                  </a:cubicBezTo>
                  <a:cubicBezTo>
                    <a:pt x="95" y="2"/>
                    <a:pt x="98" y="102"/>
                    <a:pt x="65" y="208"/>
                  </a:cubicBezTo>
                  <a:cubicBezTo>
                    <a:pt x="33" y="310"/>
                    <a:pt x="3" y="440"/>
                    <a:pt x="3" y="441"/>
                  </a:cubicBezTo>
                  <a:lnTo>
                    <a:pt x="2"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8" name="Freeform 419"/>
            <p:cNvSpPr/>
            <p:nvPr/>
          </p:nvSpPr>
          <p:spPr bwMode="auto">
            <a:xfrm>
              <a:off x="14331" y="3144"/>
              <a:ext cx="99" cy="122"/>
            </a:xfrm>
            <a:custGeom>
              <a:avLst/>
              <a:gdLst>
                <a:gd name="T0" fmla="*/ 85 w 86"/>
                <a:gd name="T1" fmla="*/ 40 h 105"/>
                <a:gd name="T2" fmla="*/ 47 w 86"/>
                <a:gd name="T3" fmla="*/ 104 h 105"/>
                <a:gd name="T4" fmla="*/ 1 w 86"/>
                <a:gd name="T5" fmla="*/ 46 h 105"/>
                <a:gd name="T6" fmla="*/ 40 w 86"/>
                <a:gd name="T7" fmla="*/ 1 h 105"/>
                <a:gd name="T8" fmla="*/ 85 w 86"/>
                <a:gd name="T9" fmla="*/ 40 h 105"/>
              </a:gdLst>
              <a:ahLst/>
              <a:cxnLst>
                <a:cxn ang="0">
                  <a:pos x="T0" y="T1"/>
                </a:cxn>
                <a:cxn ang="0">
                  <a:pos x="T2" y="T3"/>
                </a:cxn>
                <a:cxn ang="0">
                  <a:pos x="T4" y="T5"/>
                </a:cxn>
                <a:cxn ang="0">
                  <a:pos x="T6" y="T7"/>
                </a:cxn>
                <a:cxn ang="0">
                  <a:pos x="T8" y="T9"/>
                </a:cxn>
              </a:cxnLst>
              <a:rect l="0" t="0" r="r" b="b"/>
              <a:pathLst>
                <a:path w="86" h="105">
                  <a:moveTo>
                    <a:pt x="85" y="40"/>
                  </a:moveTo>
                  <a:cubicBezTo>
                    <a:pt x="86" y="63"/>
                    <a:pt x="62" y="103"/>
                    <a:pt x="47" y="104"/>
                  </a:cubicBezTo>
                  <a:cubicBezTo>
                    <a:pt x="30" y="105"/>
                    <a:pt x="3" y="69"/>
                    <a:pt x="1" y="46"/>
                  </a:cubicBezTo>
                  <a:cubicBezTo>
                    <a:pt x="0" y="23"/>
                    <a:pt x="17" y="3"/>
                    <a:pt x="40" y="1"/>
                  </a:cubicBezTo>
                  <a:cubicBezTo>
                    <a:pt x="63" y="0"/>
                    <a:pt x="83" y="17"/>
                    <a:pt x="85" y="40"/>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39" name="Freeform 420"/>
            <p:cNvSpPr/>
            <p:nvPr/>
          </p:nvSpPr>
          <p:spPr bwMode="auto">
            <a:xfrm>
              <a:off x="14335" y="3151"/>
              <a:ext cx="68" cy="58"/>
            </a:xfrm>
            <a:custGeom>
              <a:avLst/>
              <a:gdLst>
                <a:gd name="T0" fmla="*/ 58 w 58"/>
                <a:gd name="T1" fmla="*/ 6 h 50"/>
                <a:gd name="T2" fmla="*/ 37 w 58"/>
                <a:gd name="T3" fmla="*/ 1 h 50"/>
                <a:gd name="T4" fmla="*/ 2 w 58"/>
                <a:gd name="T5" fmla="*/ 40 h 50"/>
                <a:gd name="T6" fmla="*/ 3 w 58"/>
                <a:gd name="T7" fmla="*/ 49 h 50"/>
                <a:gd name="T8" fmla="*/ 19 w 58"/>
                <a:gd name="T9" fmla="*/ 49 h 50"/>
                <a:gd name="T10" fmla="*/ 58 w 58"/>
                <a:gd name="T11" fmla="*/ 6 h 50"/>
              </a:gdLst>
              <a:ahLst/>
              <a:cxnLst>
                <a:cxn ang="0">
                  <a:pos x="T0" y="T1"/>
                </a:cxn>
                <a:cxn ang="0">
                  <a:pos x="T2" y="T3"/>
                </a:cxn>
                <a:cxn ang="0">
                  <a:pos x="T4" y="T5"/>
                </a:cxn>
                <a:cxn ang="0">
                  <a:pos x="T6" y="T7"/>
                </a:cxn>
                <a:cxn ang="0">
                  <a:pos x="T8" y="T9"/>
                </a:cxn>
                <a:cxn ang="0">
                  <a:pos x="T10" y="T11"/>
                </a:cxn>
              </a:cxnLst>
              <a:rect l="0" t="0" r="r" b="b"/>
              <a:pathLst>
                <a:path w="58" h="50">
                  <a:moveTo>
                    <a:pt x="58" y="6"/>
                  </a:moveTo>
                  <a:cubicBezTo>
                    <a:pt x="52" y="2"/>
                    <a:pt x="44" y="0"/>
                    <a:pt x="37" y="1"/>
                  </a:cubicBezTo>
                  <a:cubicBezTo>
                    <a:pt x="16" y="2"/>
                    <a:pt x="0" y="20"/>
                    <a:pt x="2" y="40"/>
                  </a:cubicBezTo>
                  <a:cubicBezTo>
                    <a:pt x="2" y="43"/>
                    <a:pt x="2" y="46"/>
                    <a:pt x="3" y="49"/>
                  </a:cubicBezTo>
                  <a:cubicBezTo>
                    <a:pt x="9" y="50"/>
                    <a:pt x="14" y="50"/>
                    <a:pt x="19" y="49"/>
                  </a:cubicBezTo>
                  <a:cubicBezTo>
                    <a:pt x="41" y="45"/>
                    <a:pt x="56" y="27"/>
                    <a:pt x="58"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0" name="Freeform 421"/>
            <p:cNvSpPr/>
            <p:nvPr/>
          </p:nvSpPr>
          <p:spPr bwMode="auto">
            <a:xfrm>
              <a:off x="14350" y="3161"/>
              <a:ext cx="22" cy="23"/>
            </a:xfrm>
            <a:custGeom>
              <a:avLst/>
              <a:gdLst>
                <a:gd name="T0" fmla="*/ 17 w 19"/>
                <a:gd name="T1" fmla="*/ 2 h 19"/>
                <a:gd name="T2" fmla="*/ 13 w 19"/>
                <a:gd name="T3" fmla="*/ 14 h 19"/>
                <a:gd name="T4" fmla="*/ 2 w 19"/>
                <a:gd name="T5" fmla="*/ 17 h 19"/>
                <a:gd name="T6" fmla="*/ 6 w 19"/>
                <a:gd name="T7" fmla="*/ 5 h 19"/>
                <a:gd name="T8" fmla="*/ 17 w 19"/>
                <a:gd name="T9" fmla="*/ 2 h 19"/>
              </a:gdLst>
              <a:ahLst/>
              <a:cxnLst>
                <a:cxn ang="0">
                  <a:pos x="T0" y="T1"/>
                </a:cxn>
                <a:cxn ang="0">
                  <a:pos x="T2" y="T3"/>
                </a:cxn>
                <a:cxn ang="0">
                  <a:pos x="T4" y="T5"/>
                </a:cxn>
                <a:cxn ang="0">
                  <a:pos x="T6" y="T7"/>
                </a:cxn>
                <a:cxn ang="0">
                  <a:pos x="T8" y="T9"/>
                </a:cxn>
              </a:cxnLst>
              <a:rect l="0" t="0" r="r" b="b"/>
              <a:pathLst>
                <a:path w="19" h="19">
                  <a:moveTo>
                    <a:pt x="17" y="2"/>
                  </a:moveTo>
                  <a:cubicBezTo>
                    <a:pt x="19" y="5"/>
                    <a:pt x="18" y="10"/>
                    <a:pt x="13" y="14"/>
                  </a:cubicBezTo>
                  <a:cubicBezTo>
                    <a:pt x="9" y="18"/>
                    <a:pt x="4" y="19"/>
                    <a:pt x="2" y="17"/>
                  </a:cubicBezTo>
                  <a:cubicBezTo>
                    <a:pt x="0" y="14"/>
                    <a:pt x="1" y="9"/>
                    <a:pt x="6" y="5"/>
                  </a:cubicBezTo>
                  <a:cubicBezTo>
                    <a:pt x="10" y="1"/>
                    <a:pt x="15" y="0"/>
                    <a:pt x="17"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1" name="Freeform 422"/>
            <p:cNvSpPr/>
            <p:nvPr/>
          </p:nvSpPr>
          <p:spPr bwMode="auto">
            <a:xfrm>
              <a:off x="14353" y="3179"/>
              <a:ext cx="77" cy="86"/>
            </a:xfrm>
            <a:custGeom>
              <a:avLst/>
              <a:gdLst>
                <a:gd name="T0" fmla="*/ 20 w 67"/>
                <a:gd name="T1" fmla="*/ 61 h 74"/>
                <a:gd name="T2" fmla="*/ 0 w 67"/>
                <a:gd name="T3" fmla="*/ 54 h 74"/>
                <a:gd name="T4" fmla="*/ 28 w 67"/>
                <a:gd name="T5" fmla="*/ 74 h 74"/>
                <a:gd name="T6" fmla="*/ 66 w 67"/>
                <a:gd name="T7" fmla="*/ 10 h 74"/>
                <a:gd name="T8" fmla="*/ 64 w 67"/>
                <a:gd name="T9" fmla="*/ 0 h 74"/>
                <a:gd name="T10" fmla="*/ 20 w 67"/>
                <a:gd name="T11" fmla="*/ 61 h 74"/>
              </a:gdLst>
              <a:ahLst/>
              <a:cxnLst>
                <a:cxn ang="0">
                  <a:pos x="T0" y="T1"/>
                </a:cxn>
                <a:cxn ang="0">
                  <a:pos x="T2" y="T3"/>
                </a:cxn>
                <a:cxn ang="0">
                  <a:pos x="T4" y="T5"/>
                </a:cxn>
                <a:cxn ang="0">
                  <a:pos x="T6" y="T7"/>
                </a:cxn>
                <a:cxn ang="0">
                  <a:pos x="T8" y="T9"/>
                </a:cxn>
                <a:cxn ang="0">
                  <a:pos x="T10" y="T11"/>
                </a:cxn>
              </a:cxnLst>
              <a:rect l="0" t="0" r="r" b="b"/>
              <a:pathLst>
                <a:path w="67" h="74">
                  <a:moveTo>
                    <a:pt x="20" y="61"/>
                  </a:moveTo>
                  <a:cubicBezTo>
                    <a:pt x="15" y="62"/>
                    <a:pt x="6" y="60"/>
                    <a:pt x="0" y="54"/>
                  </a:cubicBezTo>
                  <a:cubicBezTo>
                    <a:pt x="13" y="70"/>
                    <a:pt x="21" y="74"/>
                    <a:pt x="28" y="74"/>
                  </a:cubicBezTo>
                  <a:cubicBezTo>
                    <a:pt x="43" y="73"/>
                    <a:pt x="67" y="33"/>
                    <a:pt x="66" y="10"/>
                  </a:cubicBezTo>
                  <a:cubicBezTo>
                    <a:pt x="66" y="6"/>
                    <a:pt x="65" y="3"/>
                    <a:pt x="64" y="0"/>
                  </a:cubicBezTo>
                  <a:cubicBezTo>
                    <a:pt x="65" y="29"/>
                    <a:pt x="47" y="55"/>
                    <a:pt x="20" y="61"/>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2" name="Freeform 423"/>
            <p:cNvSpPr/>
            <p:nvPr/>
          </p:nvSpPr>
          <p:spPr bwMode="auto">
            <a:xfrm>
              <a:off x="14377" y="3263"/>
              <a:ext cx="15" cy="12"/>
            </a:xfrm>
            <a:custGeom>
              <a:avLst/>
              <a:gdLst>
                <a:gd name="T0" fmla="*/ 1 w 13"/>
                <a:gd name="T1" fmla="*/ 11 h 11"/>
                <a:gd name="T2" fmla="*/ 6 w 13"/>
                <a:gd name="T3" fmla="*/ 1 h 11"/>
                <a:gd name="T4" fmla="*/ 13 w 13"/>
                <a:gd name="T5" fmla="*/ 11 h 11"/>
                <a:gd name="T6" fmla="*/ 1 w 13"/>
                <a:gd name="T7" fmla="*/ 11 h 11"/>
              </a:gdLst>
              <a:ahLst/>
              <a:cxnLst>
                <a:cxn ang="0">
                  <a:pos x="T0" y="T1"/>
                </a:cxn>
                <a:cxn ang="0">
                  <a:pos x="T2" y="T3"/>
                </a:cxn>
                <a:cxn ang="0">
                  <a:pos x="T4" y="T5"/>
                </a:cxn>
                <a:cxn ang="0">
                  <a:pos x="T6" y="T7"/>
                </a:cxn>
              </a:cxnLst>
              <a:rect l="0" t="0" r="r" b="b"/>
              <a:pathLst>
                <a:path w="13" h="11">
                  <a:moveTo>
                    <a:pt x="1" y="11"/>
                  </a:moveTo>
                  <a:cubicBezTo>
                    <a:pt x="0" y="10"/>
                    <a:pt x="3" y="1"/>
                    <a:pt x="6" y="1"/>
                  </a:cubicBezTo>
                  <a:cubicBezTo>
                    <a:pt x="9" y="0"/>
                    <a:pt x="13" y="10"/>
                    <a:pt x="13" y="11"/>
                  </a:cubicBezTo>
                  <a:lnTo>
                    <a:pt x="1"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3" name="Freeform 424"/>
            <p:cNvSpPr/>
            <p:nvPr/>
          </p:nvSpPr>
          <p:spPr bwMode="auto">
            <a:xfrm>
              <a:off x="14375" y="3131"/>
              <a:ext cx="113" cy="514"/>
            </a:xfrm>
            <a:custGeom>
              <a:avLst/>
              <a:gdLst>
                <a:gd name="T0" fmla="*/ 1 w 98"/>
                <a:gd name="T1" fmla="*/ 442 h 442"/>
                <a:gd name="T2" fmla="*/ 1 w 98"/>
                <a:gd name="T3" fmla="*/ 442 h 442"/>
                <a:gd name="T4" fmla="*/ 0 w 98"/>
                <a:gd name="T5" fmla="*/ 440 h 442"/>
                <a:gd name="T6" fmla="*/ 62 w 98"/>
                <a:gd name="T7" fmla="*/ 207 h 442"/>
                <a:gd name="T8" fmla="*/ 92 w 98"/>
                <a:gd name="T9" fmla="*/ 1 h 442"/>
                <a:gd name="T10" fmla="*/ 93 w 98"/>
                <a:gd name="T11" fmla="*/ 0 h 442"/>
                <a:gd name="T12" fmla="*/ 93 w 98"/>
                <a:gd name="T13" fmla="*/ 0 h 442"/>
                <a:gd name="T14" fmla="*/ 94 w 98"/>
                <a:gd name="T15" fmla="*/ 1 h 442"/>
                <a:gd name="T16" fmla="*/ 64 w 98"/>
                <a:gd name="T17" fmla="*/ 208 h 442"/>
                <a:gd name="T18" fmla="*/ 2 w 98"/>
                <a:gd name="T19" fmla="*/ 441 h 442"/>
                <a:gd name="T20" fmla="*/ 1 w 98"/>
                <a:gd name="T21"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442">
                  <a:moveTo>
                    <a:pt x="1" y="442"/>
                  </a:moveTo>
                  <a:cubicBezTo>
                    <a:pt x="1" y="442"/>
                    <a:pt x="1" y="442"/>
                    <a:pt x="1" y="442"/>
                  </a:cubicBezTo>
                  <a:cubicBezTo>
                    <a:pt x="0" y="440"/>
                    <a:pt x="0" y="440"/>
                    <a:pt x="0" y="440"/>
                  </a:cubicBezTo>
                  <a:cubicBezTo>
                    <a:pt x="0" y="439"/>
                    <a:pt x="30" y="309"/>
                    <a:pt x="62" y="207"/>
                  </a:cubicBezTo>
                  <a:cubicBezTo>
                    <a:pt x="95" y="101"/>
                    <a:pt x="92" y="2"/>
                    <a:pt x="92" y="1"/>
                  </a:cubicBezTo>
                  <a:cubicBezTo>
                    <a:pt x="93" y="0"/>
                    <a:pt x="93" y="0"/>
                    <a:pt x="93" y="0"/>
                  </a:cubicBezTo>
                  <a:cubicBezTo>
                    <a:pt x="93" y="0"/>
                    <a:pt x="93" y="0"/>
                    <a:pt x="93" y="0"/>
                  </a:cubicBezTo>
                  <a:cubicBezTo>
                    <a:pt x="94" y="1"/>
                    <a:pt x="94" y="1"/>
                    <a:pt x="94" y="1"/>
                  </a:cubicBezTo>
                  <a:cubicBezTo>
                    <a:pt x="94" y="2"/>
                    <a:pt x="98" y="101"/>
                    <a:pt x="64" y="208"/>
                  </a:cubicBezTo>
                  <a:cubicBezTo>
                    <a:pt x="32" y="310"/>
                    <a:pt x="3" y="439"/>
                    <a:pt x="2" y="441"/>
                  </a:cubicBezTo>
                  <a:lnTo>
                    <a:pt x="1" y="44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4" name="Freeform 425"/>
            <p:cNvSpPr/>
            <p:nvPr/>
          </p:nvSpPr>
          <p:spPr bwMode="auto">
            <a:xfrm>
              <a:off x="14428" y="3013"/>
              <a:ext cx="101" cy="122"/>
            </a:xfrm>
            <a:custGeom>
              <a:avLst/>
              <a:gdLst>
                <a:gd name="T0" fmla="*/ 85 w 87"/>
                <a:gd name="T1" fmla="*/ 41 h 105"/>
                <a:gd name="T2" fmla="*/ 47 w 87"/>
                <a:gd name="T3" fmla="*/ 104 h 105"/>
                <a:gd name="T4" fmla="*/ 2 w 87"/>
                <a:gd name="T5" fmla="*/ 46 h 105"/>
                <a:gd name="T6" fmla="*/ 41 w 87"/>
                <a:gd name="T7" fmla="*/ 2 h 105"/>
                <a:gd name="T8" fmla="*/ 85 w 87"/>
                <a:gd name="T9" fmla="*/ 41 h 105"/>
              </a:gdLst>
              <a:ahLst/>
              <a:cxnLst>
                <a:cxn ang="0">
                  <a:pos x="T0" y="T1"/>
                </a:cxn>
                <a:cxn ang="0">
                  <a:pos x="T2" y="T3"/>
                </a:cxn>
                <a:cxn ang="0">
                  <a:pos x="T4" y="T5"/>
                </a:cxn>
                <a:cxn ang="0">
                  <a:pos x="T6" y="T7"/>
                </a:cxn>
                <a:cxn ang="0">
                  <a:pos x="T8" y="T9"/>
                </a:cxn>
              </a:cxnLst>
              <a:rect l="0" t="0" r="r" b="b"/>
              <a:pathLst>
                <a:path w="87" h="105">
                  <a:moveTo>
                    <a:pt x="85" y="41"/>
                  </a:moveTo>
                  <a:cubicBezTo>
                    <a:pt x="87" y="64"/>
                    <a:pt x="63" y="103"/>
                    <a:pt x="47" y="104"/>
                  </a:cubicBezTo>
                  <a:cubicBezTo>
                    <a:pt x="30" y="105"/>
                    <a:pt x="3" y="69"/>
                    <a:pt x="2" y="46"/>
                  </a:cubicBezTo>
                  <a:cubicBezTo>
                    <a:pt x="0" y="23"/>
                    <a:pt x="17" y="3"/>
                    <a:pt x="41" y="2"/>
                  </a:cubicBezTo>
                  <a:cubicBezTo>
                    <a:pt x="64" y="0"/>
                    <a:pt x="84" y="17"/>
                    <a:pt x="85" y="41"/>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5" name="Freeform 426"/>
            <p:cNvSpPr/>
            <p:nvPr/>
          </p:nvSpPr>
          <p:spPr bwMode="auto">
            <a:xfrm>
              <a:off x="14434" y="3021"/>
              <a:ext cx="66" cy="57"/>
            </a:xfrm>
            <a:custGeom>
              <a:avLst/>
              <a:gdLst>
                <a:gd name="T0" fmla="*/ 57 w 57"/>
                <a:gd name="T1" fmla="*/ 5 h 49"/>
                <a:gd name="T2" fmla="*/ 36 w 57"/>
                <a:gd name="T3" fmla="*/ 0 h 49"/>
                <a:gd name="T4" fmla="*/ 1 w 57"/>
                <a:gd name="T5" fmla="*/ 40 h 49"/>
                <a:gd name="T6" fmla="*/ 3 w 57"/>
                <a:gd name="T7" fmla="*/ 49 h 49"/>
                <a:gd name="T8" fmla="*/ 19 w 57"/>
                <a:gd name="T9" fmla="*/ 48 h 49"/>
                <a:gd name="T10" fmla="*/ 57 w 57"/>
                <a:gd name="T11" fmla="*/ 5 h 49"/>
              </a:gdLst>
              <a:ahLst/>
              <a:cxnLst>
                <a:cxn ang="0">
                  <a:pos x="T0" y="T1"/>
                </a:cxn>
                <a:cxn ang="0">
                  <a:pos x="T2" y="T3"/>
                </a:cxn>
                <a:cxn ang="0">
                  <a:pos x="T4" y="T5"/>
                </a:cxn>
                <a:cxn ang="0">
                  <a:pos x="T6" y="T7"/>
                </a:cxn>
                <a:cxn ang="0">
                  <a:pos x="T8" y="T9"/>
                </a:cxn>
                <a:cxn ang="0">
                  <a:pos x="T10" y="T11"/>
                </a:cxn>
              </a:cxnLst>
              <a:rect l="0" t="0" r="r" b="b"/>
              <a:pathLst>
                <a:path w="57" h="49">
                  <a:moveTo>
                    <a:pt x="57" y="5"/>
                  </a:moveTo>
                  <a:cubicBezTo>
                    <a:pt x="51" y="1"/>
                    <a:pt x="44" y="0"/>
                    <a:pt x="36" y="0"/>
                  </a:cubicBezTo>
                  <a:cubicBezTo>
                    <a:pt x="15" y="1"/>
                    <a:pt x="0" y="19"/>
                    <a:pt x="1" y="40"/>
                  </a:cubicBezTo>
                  <a:cubicBezTo>
                    <a:pt x="1" y="43"/>
                    <a:pt x="2" y="46"/>
                    <a:pt x="3" y="49"/>
                  </a:cubicBezTo>
                  <a:cubicBezTo>
                    <a:pt x="8" y="49"/>
                    <a:pt x="13" y="49"/>
                    <a:pt x="19" y="48"/>
                  </a:cubicBezTo>
                  <a:cubicBezTo>
                    <a:pt x="40" y="44"/>
                    <a:pt x="56" y="26"/>
                    <a:pt x="57" y="5"/>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6" name="Freeform 427"/>
            <p:cNvSpPr/>
            <p:nvPr/>
          </p:nvSpPr>
          <p:spPr bwMode="auto">
            <a:xfrm>
              <a:off x="14448" y="3030"/>
              <a:ext cx="23" cy="22"/>
            </a:xfrm>
            <a:custGeom>
              <a:avLst/>
              <a:gdLst>
                <a:gd name="T0" fmla="*/ 18 w 20"/>
                <a:gd name="T1" fmla="*/ 3 h 19"/>
                <a:gd name="T2" fmla="*/ 14 w 20"/>
                <a:gd name="T3" fmla="*/ 14 h 19"/>
                <a:gd name="T4" fmla="*/ 2 w 20"/>
                <a:gd name="T5" fmla="*/ 17 h 19"/>
                <a:gd name="T6" fmla="*/ 6 w 20"/>
                <a:gd name="T7" fmla="*/ 6 h 19"/>
                <a:gd name="T8" fmla="*/ 18 w 20"/>
                <a:gd name="T9" fmla="*/ 3 h 19"/>
              </a:gdLst>
              <a:ahLst/>
              <a:cxnLst>
                <a:cxn ang="0">
                  <a:pos x="T0" y="T1"/>
                </a:cxn>
                <a:cxn ang="0">
                  <a:pos x="T2" y="T3"/>
                </a:cxn>
                <a:cxn ang="0">
                  <a:pos x="T4" y="T5"/>
                </a:cxn>
                <a:cxn ang="0">
                  <a:pos x="T6" y="T7"/>
                </a:cxn>
                <a:cxn ang="0">
                  <a:pos x="T8" y="T9"/>
                </a:cxn>
              </a:cxnLst>
              <a:rect l="0" t="0" r="r" b="b"/>
              <a:pathLst>
                <a:path w="20" h="19">
                  <a:moveTo>
                    <a:pt x="18" y="3"/>
                  </a:moveTo>
                  <a:cubicBezTo>
                    <a:pt x="20" y="5"/>
                    <a:pt x="18" y="10"/>
                    <a:pt x="14" y="14"/>
                  </a:cubicBezTo>
                  <a:cubicBezTo>
                    <a:pt x="9" y="18"/>
                    <a:pt x="4" y="19"/>
                    <a:pt x="2" y="17"/>
                  </a:cubicBezTo>
                  <a:cubicBezTo>
                    <a:pt x="0" y="15"/>
                    <a:pt x="2" y="10"/>
                    <a:pt x="6" y="6"/>
                  </a:cubicBezTo>
                  <a:cubicBezTo>
                    <a:pt x="10" y="2"/>
                    <a:pt x="15" y="0"/>
                    <a:pt x="18"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7" name="Freeform 428"/>
            <p:cNvSpPr/>
            <p:nvPr/>
          </p:nvSpPr>
          <p:spPr bwMode="auto">
            <a:xfrm>
              <a:off x="14450" y="3048"/>
              <a:ext cx="79" cy="87"/>
            </a:xfrm>
            <a:custGeom>
              <a:avLst/>
              <a:gdLst>
                <a:gd name="T0" fmla="*/ 20 w 68"/>
                <a:gd name="T1" fmla="*/ 61 h 75"/>
                <a:gd name="T2" fmla="*/ 0 w 68"/>
                <a:gd name="T3" fmla="*/ 55 h 75"/>
                <a:gd name="T4" fmla="*/ 28 w 68"/>
                <a:gd name="T5" fmla="*/ 74 h 75"/>
                <a:gd name="T6" fmla="*/ 66 w 68"/>
                <a:gd name="T7" fmla="*/ 11 h 75"/>
                <a:gd name="T8" fmla="*/ 64 w 68"/>
                <a:gd name="T9" fmla="*/ 0 h 75"/>
                <a:gd name="T10" fmla="*/ 20 w 68"/>
                <a:gd name="T11" fmla="*/ 61 h 75"/>
              </a:gdLst>
              <a:ahLst/>
              <a:cxnLst>
                <a:cxn ang="0">
                  <a:pos x="T0" y="T1"/>
                </a:cxn>
                <a:cxn ang="0">
                  <a:pos x="T2" y="T3"/>
                </a:cxn>
                <a:cxn ang="0">
                  <a:pos x="T4" y="T5"/>
                </a:cxn>
                <a:cxn ang="0">
                  <a:pos x="T6" y="T7"/>
                </a:cxn>
                <a:cxn ang="0">
                  <a:pos x="T8" y="T9"/>
                </a:cxn>
                <a:cxn ang="0">
                  <a:pos x="T10" y="T11"/>
                </a:cxn>
              </a:cxnLst>
              <a:rect l="0" t="0" r="r" b="b"/>
              <a:pathLst>
                <a:path w="68" h="75">
                  <a:moveTo>
                    <a:pt x="20" y="61"/>
                  </a:moveTo>
                  <a:cubicBezTo>
                    <a:pt x="15" y="62"/>
                    <a:pt x="6" y="60"/>
                    <a:pt x="0" y="55"/>
                  </a:cubicBezTo>
                  <a:cubicBezTo>
                    <a:pt x="13" y="71"/>
                    <a:pt x="22" y="75"/>
                    <a:pt x="28" y="74"/>
                  </a:cubicBezTo>
                  <a:cubicBezTo>
                    <a:pt x="44" y="73"/>
                    <a:pt x="68" y="34"/>
                    <a:pt x="66" y="11"/>
                  </a:cubicBezTo>
                  <a:cubicBezTo>
                    <a:pt x="66" y="7"/>
                    <a:pt x="65" y="3"/>
                    <a:pt x="64" y="0"/>
                  </a:cubicBezTo>
                  <a:cubicBezTo>
                    <a:pt x="65" y="30"/>
                    <a:pt x="47" y="56"/>
                    <a:pt x="20" y="61"/>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8" name="Freeform 429"/>
            <p:cNvSpPr/>
            <p:nvPr/>
          </p:nvSpPr>
          <p:spPr bwMode="auto">
            <a:xfrm>
              <a:off x="14475" y="3132"/>
              <a:ext cx="16" cy="12"/>
            </a:xfrm>
            <a:custGeom>
              <a:avLst/>
              <a:gdLst>
                <a:gd name="T0" fmla="*/ 1 w 14"/>
                <a:gd name="T1" fmla="*/ 10 h 10"/>
                <a:gd name="T2" fmla="*/ 7 w 14"/>
                <a:gd name="T3" fmla="*/ 0 h 10"/>
                <a:gd name="T4" fmla="*/ 13 w 14"/>
                <a:gd name="T5" fmla="*/ 10 h 10"/>
                <a:gd name="T6" fmla="*/ 1 w 14"/>
                <a:gd name="T7" fmla="*/ 10 h 10"/>
              </a:gdLst>
              <a:ahLst/>
              <a:cxnLst>
                <a:cxn ang="0">
                  <a:pos x="T0" y="T1"/>
                </a:cxn>
                <a:cxn ang="0">
                  <a:pos x="T2" y="T3"/>
                </a:cxn>
                <a:cxn ang="0">
                  <a:pos x="T4" y="T5"/>
                </a:cxn>
                <a:cxn ang="0">
                  <a:pos x="T6" y="T7"/>
                </a:cxn>
              </a:cxnLst>
              <a:rect l="0" t="0" r="r" b="b"/>
              <a:pathLst>
                <a:path w="14" h="10">
                  <a:moveTo>
                    <a:pt x="1" y="10"/>
                  </a:moveTo>
                  <a:cubicBezTo>
                    <a:pt x="0" y="10"/>
                    <a:pt x="4" y="0"/>
                    <a:pt x="7" y="0"/>
                  </a:cubicBezTo>
                  <a:cubicBezTo>
                    <a:pt x="10" y="0"/>
                    <a:pt x="14" y="9"/>
                    <a:pt x="13" y="10"/>
                  </a:cubicBezTo>
                  <a:lnTo>
                    <a:pt x="1" y="10"/>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49" name="Freeform 430"/>
            <p:cNvSpPr/>
            <p:nvPr/>
          </p:nvSpPr>
          <p:spPr bwMode="auto">
            <a:xfrm>
              <a:off x="14448" y="3550"/>
              <a:ext cx="145" cy="655"/>
            </a:xfrm>
            <a:custGeom>
              <a:avLst/>
              <a:gdLst>
                <a:gd name="T0" fmla="*/ 2 w 125"/>
                <a:gd name="T1" fmla="*/ 564 h 564"/>
                <a:gd name="T2" fmla="*/ 2 w 125"/>
                <a:gd name="T3" fmla="*/ 564 h 564"/>
                <a:gd name="T4" fmla="*/ 0 w 125"/>
                <a:gd name="T5" fmla="*/ 563 h 564"/>
                <a:gd name="T6" fmla="*/ 80 w 125"/>
                <a:gd name="T7" fmla="*/ 265 h 564"/>
                <a:gd name="T8" fmla="*/ 117 w 125"/>
                <a:gd name="T9" fmla="*/ 2 h 564"/>
                <a:gd name="T10" fmla="*/ 119 w 125"/>
                <a:gd name="T11" fmla="*/ 0 h 564"/>
                <a:gd name="T12" fmla="*/ 119 w 125"/>
                <a:gd name="T13" fmla="*/ 0 h 564"/>
                <a:gd name="T14" fmla="*/ 121 w 125"/>
                <a:gd name="T15" fmla="*/ 2 h 564"/>
                <a:gd name="T16" fmla="*/ 83 w 125"/>
                <a:gd name="T17" fmla="*/ 266 h 564"/>
                <a:gd name="T18" fmla="*/ 3 w 125"/>
                <a:gd name="T19" fmla="*/ 563 h 564"/>
                <a:gd name="T20" fmla="*/ 2 w 125"/>
                <a:gd name="T21"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564">
                  <a:moveTo>
                    <a:pt x="2" y="564"/>
                  </a:moveTo>
                  <a:cubicBezTo>
                    <a:pt x="2" y="564"/>
                    <a:pt x="2" y="564"/>
                    <a:pt x="2" y="564"/>
                  </a:cubicBezTo>
                  <a:cubicBezTo>
                    <a:pt x="0" y="563"/>
                    <a:pt x="0" y="563"/>
                    <a:pt x="0" y="563"/>
                  </a:cubicBezTo>
                  <a:cubicBezTo>
                    <a:pt x="1" y="561"/>
                    <a:pt x="38" y="395"/>
                    <a:pt x="80" y="265"/>
                  </a:cubicBezTo>
                  <a:cubicBezTo>
                    <a:pt x="122" y="130"/>
                    <a:pt x="117" y="3"/>
                    <a:pt x="117" y="2"/>
                  </a:cubicBezTo>
                  <a:cubicBezTo>
                    <a:pt x="119" y="0"/>
                    <a:pt x="119" y="0"/>
                    <a:pt x="119" y="0"/>
                  </a:cubicBezTo>
                  <a:cubicBezTo>
                    <a:pt x="119" y="0"/>
                    <a:pt x="119" y="0"/>
                    <a:pt x="119" y="0"/>
                  </a:cubicBezTo>
                  <a:cubicBezTo>
                    <a:pt x="121" y="2"/>
                    <a:pt x="121" y="2"/>
                    <a:pt x="121" y="2"/>
                  </a:cubicBezTo>
                  <a:cubicBezTo>
                    <a:pt x="121" y="3"/>
                    <a:pt x="125" y="130"/>
                    <a:pt x="83" y="266"/>
                  </a:cubicBezTo>
                  <a:cubicBezTo>
                    <a:pt x="42" y="396"/>
                    <a:pt x="4" y="562"/>
                    <a:pt x="3" y="563"/>
                  </a:cubicBezTo>
                  <a:lnTo>
                    <a:pt x="2" y="564"/>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0" name="Freeform 431"/>
            <p:cNvSpPr/>
            <p:nvPr/>
          </p:nvSpPr>
          <p:spPr bwMode="auto">
            <a:xfrm>
              <a:off x="14516" y="3398"/>
              <a:ext cx="129" cy="157"/>
            </a:xfrm>
            <a:custGeom>
              <a:avLst/>
              <a:gdLst>
                <a:gd name="T0" fmla="*/ 109 w 111"/>
                <a:gd name="T1" fmla="*/ 52 h 135"/>
                <a:gd name="T2" fmla="*/ 61 w 111"/>
                <a:gd name="T3" fmla="*/ 133 h 135"/>
                <a:gd name="T4" fmla="*/ 2 w 111"/>
                <a:gd name="T5" fmla="*/ 59 h 135"/>
                <a:gd name="T6" fmla="*/ 52 w 111"/>
                <a:gd name="T7" fmla="*/ 2 h 135"/>
                <a:gd name="T8" fmla="*/ 109 w 111"/>
                <a:gd name="T9" fmla="*/ 52 h 135"/>
              </a:gdLst>
              <a:ahLst/>
              <a:cxnLst>
                <a:cxn ang="0">
                  <a:pos x="T0" y="T1"/>
                </a:cxn>
                <a:cxn ang="0">
                  <a:pos x="T2" y="T3"/>
                </a:cxn>
                <a:cxn ang="0">
                  <a:pos x="T4" y="T5"/>
                </a:cxn>
                <a:cxn ang="0">
                  <a:pos x="T6" y="T7"/>
                </a:cxn>
                <a:cxn ang="0">
                  <a:pos x="T8" y="T9"/>
                </a:cxn>
              </a:cxnLst>
              <a:rect l="0" t="0" r="r" b="b"/>
              <a:pathLst>
                <a:path w="111" h="135">
                  <a:moveTo>
                    <a:pt x="109" y="52"/>
                  </a:moveTo>
                  <a:cubicBezTo>
                    <a:pt x="111" y="82"/>
                    <a:pt x="80" y="132"/>
                    <a:pt x="61" y="133"/>
                  </a:cubicBezTo>
                  <a:cubicBezTo>
                    <a:pt x="39" y="135"/>
                    <a:pt x="4" y="89"/>
                    <a:pt x="2" y="59"/>
                  </a:cubicBezTo>
                  <a:cubicBezTo>
                    <a:pt x="0" y="30"/>
                    <a:pt x="23" y="4"/>
                    <a:pt x="52" y="2"/>
                  </a:cubicBezTo>
                  <a:cubicBezTo>
                    <a:pt x="82" y="0"/>
                    <a:pt x="107" y="23"/>
                    <a:pt x="109" y="52"/>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1" name="Freeform 432"/>
            <p:cNvSpPr/>
            <p:nvPr/>
          </p:nvSpPr>
          <p:spPr bwMode="auto">
            <a:xfrm>
              <a:off x="14523" y="3409"/>
              <a:ext cx="86" cy="73"/>
            </a:xfrm>
            <a:custGeom>
              <a:avLst/>
              <a:gdLst>
                <a:gd name="T0" fmla="*/ 74 w 74"/>
                <a:gd name="T1" fmla="*/ 7 h 63"/>
                <a:gd name="T2" fmla="*/ 47 w 74"/>
                <a:gd name="T3" fmla="*/ 0 h 63"/>
                <a:gd name="T4" fmla="*/ 2 w 74"/>
                <a:gd name="T5" fmla="*/ 51 h 63"/>
                <a:gd name="T6" fmla="*/ 4 w 74"/>
                <a:gd name="T7" fmla="*/ 62 h 63"/>
                <a:gd name="T8" fmla="*/ 25 w 74"/>
                <a:gd name="T9" fmla="*/ 62 h 63"/>
                <a:gd name="T10" fmla="*/ 74 w 74"/>
                <a:gd name="T11" fmla="*/ 7 h 63"/>
              </a:gdLst>
              <a:ahLst/>
              <a:cxnLst>
                <a:cxn ang="0">
                  <a:pos x="T0" y="T1"/>
                </a:cxn>
                <a:cxn ang="0">
                  <a:pos x="T2" y="T3"/>
                </a:cxn>
                <a:cxn ang="0">
                  <a:pos x="T4" y="T5"/>
                </a:cxn>
                <a:cxn ang="0">
                  <a:pos x="T6" y="T7"/>
                </a:cxn>
                <a:cxn ang="0">
                  <a:pos x="T8" y="T9"/>
                </a:cxn>
                <a:cxn ang="0">
                  <a:pos x="T10" y="T11"/>
                </a:cxn>
              </a:cxnLst>
              <a:rect l="0" t="0" r="r" b="b"/>
              <a:pathLst>
                <a:path w="74" h="63">
                  <a:moveTo>
                    <a:pt x="74" y="7"/>
                  </a:moveTo>
                  <a:cubicBezTo>
                    <a:pt x="66" y="2"/>
                    <a:pt x="57" y="0"/>
                    <a:pt x="47" y="0"/>
                  </a:cubicBezTo>
                  <a:cubicBezTo>
                    <a:pt x="20" y="2"/>
                    <a:pt x="0" y="25"/>
                    <a:pt x="2" y="51"/>
                  </a:cubicBezTo>
                  <a:cubicBezTo>
                    <a:pt x="2" y="55"/>
                    <a:pt x="3" y="58"/>
                    <a:pt x="4" y="62"/>
                  </a:cubicBezTo>
                  <a:cubicBezTo>
                    <a:pt x="11" y="63"/>
                    <a:pt x="18" y="63"/>
                    <a:pt x="25" y="62"/>
                  </a:cubicBezTo>
                  <a:cubicBezTo>
                    <a:pt x="52" y="57"/>
                    <a:pt x="72" y="34"/>
                    <a:pt x="74" y="7"/>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2" name="Freeform 433"/>
            <p:cNvSpPr/>
            <p:nvPr/>
          </p:nvSpPr>
          <p:spPr bwMode="auto">
            <a:xfrm>
              <a:off x="14542" y="3422"/>
              <a:ext cx="29" cy="28"/>
            </a:xfrm>
            <a:custGeom>
              <a:avLst/>
              <a:gdLst>
                <a:gd name="T0" fmla="*/ 22 w 25"/>
                <a:gd name="T1" fmla="*/ 3 h 24"/>
                <a:gd name="T2" fmla="*/ 18 w 25"/>
                <a:gd name="T3" fmla="*/ 18 h 24"/>
                <a:gd name="T4" fmla="*/ 3 w 25"/>
                <a:gd name="T5" fmla="*/ 21 h 24"/>
                <a:gd name="T6" fmla="*/ 8 w 25"/>
                <a:gd name="T7" fmla="*/ 7 h 24"/>
                <a:gd name="T8" fmla="*/ 22 w 25"/>
                <a:gd name="T9" fmla="*/ 3 h 24"/>
              </a:gdLst>
              <a:ahLst/>
              <a:cxnLst>
                <a:cxn ang="0">
                  <a:pos x="T0" y="T1"/>
                </a:cxn>
                <a:cxn ang="0">
                  <a:pos x="T2" y="T3"/>
                </a:cxn>
                <a:cxn ang="0">
                  <a:pos x="T4" y="T5"/>
                </a:cxn>
                <a:cxn ang="0">
                  <a:pos x="T6" y="T7"/>
                </a:cxn>
                <a:cxn ang="0">
                  <a:pos x="T8" y="T9"/>
                </a:cxn>
              </a:cxnLst>
              <a:rect l="0" t="0" r="r" b="b"/>
              <a:pathLst>
                <a:path w="25" h="24">
                  <a:moveTo>
                    <a:pt x="22" y="3"/>
                  </a:moveTo>
                  <a:cubicBezTo>
                    <a:pt x="25" y="6"/>
                    <a:pt x="23" y="12"/>
                    <a:pt x="18" y="18"/>
                  </a:cubicBezTo>
                  <a:cubicBezTo>
                    <a:pt x="12" y="23"/>
                    <a:pt x="5" y="24"/>
                    <a:pt x="3" y="21"/>
                  </a:cubicBezTo>
                  <a:cubicBezTo>
                    <a:pt x="0" y="18"/>
                    <a:pt x="2" y="12"/>
                    <a:pt x="8" y="7"/>
                  </a:cubicBezTo>
                  <a:cubicBezTo>
                    <a:pt x="13" y="2"/>
                    <a:pt x="20" y="0"/>
                    <a:pt x="22"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3" name="Freeform 434"/>
            <p:cNvSpPr/>
            <p:nvPr/>
          </p:nvSpPr>
          <p:spPr bwMode="auto">
            <a:xfrm>
              <a:off x="14545" y="3444"/>
              <a:ext cx="100" cy="110"/>
            </a:xfrm>
            <a:custGeom>
              <a:avLst/>
              <a:gdLst>
                <a:gd name="T0" fmla="*/ 26 w 86"/>
                <a:gd name="T1" fmla="*/ 78 h 95"/>
                <a:gd name="T2" fmla="*/ 0 w 86"/>
                <a:gd name="T3" fmla="*/ 70 h 95"/>
                <a:gd name="T4" fmla="*/ 36 w 86"/>
                <a:gd name="T5" fmla="*/ 94 h 95"/>
                <a:gd name="T6" fmla="*/ 84 w 86"/>
                <a:gd name="T7" fmla="*/ 13 h 95"/>
                <a:gd name="T8" fmla="*/ 81 w 86"/>
                <a:gd name="T9" fmla="*/ 0 h 95"/>
                <a:gd name="T10" fmla="*/ 26 w 86"/>
                <a:gd name="T11" fmla="*/ 78 h 95"/>
              </a:gdLst>
              <a:ahLst/>
              <a:cxnLst>
                <a:cxn ang="0">
                  <a:pos x="T0" y="T1"/>
                </a:cxn>
                <a:cxn ang="0">
                  <a:pos x="T2" y="T3"/>
                </a:cxn>
                <a:cxn ang="0">
                  <a:pos x="T4" y="T5"/>
                </a:cxn>
                <a:cxn ang="0">
                  <a:pos x="T6" y="T7"/>
                </a:cxn>
                <a:cxn ang="0">
                  <a:pos x="T8" y="T9"/>
                </a:cxn>
                <a:cxn ang="0">
                  <a:pos x="T10" y="T11"/>
                </a:cxn>
              </a:cxnLst>
              <a:rect l="0" t="0" r="r" b="b"/>
              <a:pathLst>
                <a:path w="86" h="95">
                  <a:moveTo>
                    <a:pt x="26" y="78"/>
                  </a:moveTo>
                  <a:cubicBezTo>
                    <a:pt x="19" y="79"/>
                    <a:pt x="7" y="76"/>
                    <a:pt x="0" y="70"/>
                  </a:cubicBezTo>
                  <a:cubicBezTo>
                    <a:pt x="16" y="90"/>
                    <a:pt x="27" y="95"/>
                    <a:pt x="36" y="94"/>
                  </a:cubicBezTo>
                  <a:cubicBezTo>
                    <a:pt x="55" y="93"/>
                    <a:pt x="86" y="43"/>
                    <a:pt x="84" y="13"/>
                  </a:cubicBezTo>
                  <a:cubicBezTo>
                    <a:pt x="84" y="8"/>
                    <a:pt x="83" y="4"/>
                    <a:pt x="81" y="0"/>
                  </a:cubicBezTo>
                  <a:cubicBezTo>
                    <a:pt x="83" y="38"/>
                    <a:pt x="60" y="71"/>
                    <a:pt x="26" y="78"/>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4" name="Freeform 435"/>
            <p:cNvSpPr/>
            <p:nvPr/>
          </p:nvSpPr>
          <p:spPr bwMode="auto">
            <a:xfrm>
              <a:off x="14577" y="3552"/>
              <a:ext cx="19" cy="15"/>
            </a:xfrm>
            <a:custGeom>
              <a:avLst/>
              <a:gdLst>
                <a:gd name="T0" fmla="*/ 1 w 17"/>
                <a:gd name="T1" fmla="*/ 13 h 13"/>
                <a:gd name="T2" fmla="*/ 8 w 17"/>
                <a:gd name="T3" fmla="*/ 0 h 13"/>
                <a:gd name="T4" fmla="*/ 16 w 17"/>
                <a:gd name="T5" fmla="*/ 13 h 13"/>
                <a:gd name="T6" fmla="*/ 1 w 17"/>
                <a:gd name="T7" fmla="*/ 13 h 13"/>
              </a:gdLst>
              <a:ahLst/>
              <a:cxnLst>
                <a:cxn ang="0">
                  <a:pos x="T0" y="T1"/>
                </a:cxn>
                <a:cxn ang="0">
                  <a:pos x="T2" y="T3"/>
                </a:cxn>
                <a:cxn ang="0">
                  <a:pos x="T4" y="T5"/>
                </a:cxn>
                <a:cxn ang="0">
                  <a:pos x="T6" y="T7"/>
                </a:cxn>
              </a:cxnLst>
              <a:rect l="0" t="0" r="r" b="b"/>
              <a:pathLst>
                <a:path w="17" h="13">
                  <a:moveTo>
                    <a:pt x="1" y="13"/>
                  </a:moveTo>
                  <a:cubicBezTo>
                    <a:pt x="0" y="12"/>
                    <a:pt x="4" y="0"/>
                    <a:pt x="8" y="0"/>
                  </a:cubicBezTo>
                  <a:cubicBezTo>
                    <a:pt x="12" y="0"/>
                    <a:pt x="17" y="12"/>
                    <a:pt x="16" y="13"/>
                  </a:cubicBezTo>
                  <a:lnTo>
                    <a:pt x="1" y="13"/>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5" name="Freeform 436"/>
            <p:cNvSpPr/>
            <p:nvPr/>
          </p:nvSpPr>
          <p:spPr bwMode="auto">
            <a:xfrm>
              <a:off x="10214" y="2730"/>
              <a:ext cx="124" cy="562"/>
            </a:xfrm>
            <a:custGeom>
              <a:avLst/>
              <a:gdLst>
                <a:gd name="T0" fmla="*/ 1 w 107"/>
                <a:gd name="T1" fmla="*/ 483 h 483"/>
                <a:gd name="T2" fmla="*/ 1 w 107"/>
                <a:gd name="T3" fmla="*/ 483 h 483"/>
                <a:gd name="T4" fmla="*/ 0 w 107"/>
                <a:gd name="T5" fmla="*/ 481 h 483"/>
                <a:gd name="T6" fmla="*/ 68 w 107"/>
                <a:gd name="T7" fmla="*/ 227 h 483"/>
                <a:gd name="T8" fmla="*/ 100 w 107"/>
                <a:gd name="T9" fmla="*/ 2 h 483"/>
                <a:gd name="T10" fmla="*/ 101 w 107"/>
                <a:gd name="T11" fmla="*/ 0 h 483"/>
                <a:gd name="T12" fmla="*/ 101 w 107"/>
                <a:gd name="T13" fmla="*/ 0 h 483"/>
                <a:gd name="T14" fmla="*/ 103 w 107"/>
                <a:gd name="T15" fmla="*/ 2 h 483"/>
                <a:gd name="T16" fmla="*/ 70 w 107"/>
                <a:gd name="T17" fmla="*/ 227 h 483"/>
                <a:gd name="T18" fmla="*/ 2 w 107"/>
                <a:gd name="T19" fmla="*/ 482 h 483"/>
                <a:gd name="T20" fmla="*/ 1 w 107"/>
                <a:gd name="T21" fmla="*/ 483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 h="483">
                  <a:moveTo>
                    <a:pt x="1" y="483"/>
                  </a:moveTo>
                  <a:cubicBezTo>
                    <a:pt x="1" y="483"/>
                    <a:pt x="1" y="483"/>
                    <a:pt x="1" y="483"/>
                  </a:cubicBezTo>
                  <a:cubicBezTo>
                    <a:pt x="0" y="481"/>
                    <a:pt x="0" y="481"/>
                    <a:pt x="0" y="481"/>
                  </a:cubicBezTo>
                  <a:cubicBezTo>
                    <a:pt x="0" y="480"/>
                    <a:pt x="32" y="338"/>
                    <a:pt x="68" y="227"/>
                  </a:cubicBezTo>
                  <a:cubicBezTo>
                    <a:pt x="104" y="111"/>
                    <a:pt x="100" y="3"/>
                    <a:pt x="100" y="2"/>
                  </a:cubicBezTo>
                  <a:cubicBezTo>
                    <a:pt x="101" y="0"/>
                    <a:pt x="101" y="0"/>
                    <a:pt x="101" y="0"/>
                  </a:cubicBezTo>
                  <a:cubicBezTo>
                    <a:pt x="101" y="0"/>
                    <a:pt x="101" y="0"/>
                    <a:pt x="101" y="0"/>
                  </a:cubicBezTo>
                  <a:cubicBezTo>
                    <a:pt x="103" y="2"/>
                    <a:pt x="103" y="2"/>
                    <a:pt x="103" y="2"/>
                  </a:cubicBezTo>
                  <a:cubicBezTo>
                    <a:pt x="103" y="3"/>
                    <a:pt x="107" y="111"/>
                    <a:pt x="70" y="227"/>
                  </a:cubicBezTo>
                  <a:cubicBezTo>
                    <a:pt x="35" y="339"/>
                    <a:pt x="3" y="480"/>
                    <a:pt x="2" y="482"/>
                  </a:cubicBezTo>
                  <a:lnTo>
                    <a:pt x="1" y="483"/>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6" name="Freeform 437"/>
            <p:cNvSpPr/>
            <p:nvPr/>
          </p:nvSpPr>
          <p:spPr bwMode="auto">
            <a:xfrm>
              <a:off x="10272" y="2601"/>
              <a:ext cx="110" cy="134"/>
            </a:xfrm>
            <a:custGeom>
              <a:avLst/>
              <a:gdLst>
                <a:gd name="T0" fmla="*/ 93 w 95"/>
                <a:gd name="T1" fmla="*/ 45 h 115"/>
                <a:gd name="T2" fmla="*/ 52 w 95"/>
                <a:gd name="T3" fmla="*/ 114 h 115"/>
                <a:gd name="T4" fmla="*/ 2 w 95"/>
                <a:gd name="T5" fmla="*/ 51 h 115"/>
                <a:gd name="T6" fmla="*/ 44 w 95"/>
                <a:gd name="T7" fmla="*/ 2 h 115"/>
                <a:gd name="T8" fmla="*/ 93 w 95"/>
                <a:gd name="T9" fmla="*/ 45 h 115"/>
              </a:gdLst>
              <a:ahLst/>
              <a:cxnLst>
                <a:cxn ang="0">
                  <a:pos x="T0" y="T1"/>
                </a:cxn>
                <a:cxn ang="0">
                  <a:pos x="T2" y="T3"/>
                </a:cxn>
                <a:cxn ang="0">
                  <a:pos x="T4" y="T5"/>
                </a:cxn>
                <a:cxn ang="0">
                  <a:pos x="T6" y="T7"/>
                </a:cxn>
                <a:cxn ang="0">
                  <a:pos x="T8" y="T9"/>
                </a:cxn>
              </a:cxnLst>
              <a:rect l="0" t="0" r="r" b="b"/>
              <a:pathLst>
                <a:path w="95" h="115">
                  <a:moveTo>
                    <a:pt x="93" y="45"/>
                  </a:moveTo>
                  <a:cubicBezTo>
                    <a:pt x="95" y="70"/>
                    <a:pt x="69" y="113"/>
                    <a:pt x="52" y="114"/>
                  </a:cubicBezTo>
                  <a:cubicBezTo>
                    <a:pt x="33" y="115"/>
                    <a:pt x="3" y="76"/>
                    <a:pt x="2" y="51"/>
                  </a:cubicBezTo>
                  <a:cubicBezTo>
                    <a:pt x="0" y="26"/>
                    <a:pt x="19" y="4"/>
                    <a:pt x="44" y="2"/>
                  </a:cubicBezTo>
                  <a:cubicBezTo>
                    <a:pt x="70" y="0"/>
                    <a:pt x="91" y="19"/>
                    <a:pt x="93" y="45"/>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7" name="Freeform 438"/>
            <p:cNvSpPr/>
            <p:nvPr/>
          </p:nvSpPr>
          <p:spPr bwMode="auto">
            <a:xfrm>
              <a:off x="10278" y="2611"/>
              <a:ext cx="73" cy="62"/>
            </a:xfrm>
            <a:custGeom>
              <a:avLst/>
              <a:gdLst>
                <a:gd name="T0" fmla="*/ 63 w 63"/>
                <a:gd name="T1" fmla="*/ 6 h 54"/>
                <a:gd name="T2" fmla="*/ 40 w 63"/>
                <a:gd name="T3" fmla="*/ 0 h 54"/>
                <a:gd name="T4" fmla="*/ 2 w 63"/>
                <a:gd name="T5" fmla="*/ 44 h 54"/>
                <a:gd name="T6" fmla="*/ 4 w 63"/>
                <a:gd name="T7" fmla="*/ 53 h 54"/>
                <a:gd name="T8" fmla="*/ 21 w 63"/>
                <a:gd name="T9" fmla="*/ 53 h 54"/>
                <a:gd name="T10" fmla="*/ 63 w 63"/>
                <a:gd name="T11" fmla="*/ 6 h 54"/>
              </a:gdLst>
              <a:ahLst/>
              <a:cxnLst>
                <a:cxn ang="0">
                  <a:pos x="T0" y="T1"/>
                </a:cxn>
                <a:cxn ang="0">
                  <a:pos x="T2" y="T3"/>
                </a:cxn>
                <a:cxn ang="0">
                  <a:pos x="T4" y="T5"/>
                </a:cxn>
                <a:cxn ang="0">
                  <a:pos x="T6" y="T7"/>
                </a:cxn>
                <a:cxn ang="0">
                  <a:pos x="T8" y="T9"/>
                </a:cxn>
                <a:cxn ang="0">
                  <a:pos x="T10" y="T11"/>
                </a:cxn>
              </a:cxnLst>
              <a:rect l="0" t="0" r="r" b="b"/>
              <a:pathLst>
                <a:path w="63" h="54">
                  <a:moveTo>
                    <a:pt x="63" y="6"/>
                  </a:moveTo>
                  <a:cubicBezTo>
                    <a:pt x="56" y="2"/>
                    <a:pt x="48" y="0"/>
                    <a:pt x="40" y="0"/>
                  </a:cubicBezTo>
                  <a:cubicBezTo>
                    <a:pt x="17" y="2"/>
                    <a:pt x="0" y="21"/>
                    <a:pt x="2" y="44"/>
                  </a:cubicBezTo>
                  <a:cubicBezTo>
                    <a:pt x="2" y="47"/>
                    <a:pt x="3" y="50"/>
                    <a:pt x="4" y="53"/>
                  </a:cubicBezTo>
                  <a:cubicBezTo>
                    <a:pt x="9" y="54"/>
                    <a:pt x="15" y="54"/>
                    <a:pt x="21" y="53"/>
                  </a:cubicBezTo>
                  <a:cubicBezTo>
                    <a:pt x="45" y="48"/>
                    <a:pt x="61" y="28"/>
                    <a:pt x="63" y="6"/>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8" name="Freeform 439"/>
            <p:cNvSpPr/>
            <p:nvPr/>
          </p:nvSpPr>
          <p:spPr bwMode="auto">
            <a:xfrm>
              <a:off x="10294" y="2621"/>
              <a:ext cx="24" cy="25"/>
            </a:xfrm>
            <a:custGeom>
              <a:avLst/>
              <a:gdLst>
                <a:gd name="T0" fmla="*/ 19 w 21"/>
                <a:gd name="T1" fmla="*/ 3 h 21"/>
                <a:gd name="T2" fmla="*/ 15 w 21"/>
                <a:gd name="T3" fmla="*/ 15 h 21"/>
                <a:gd name="T4" fmla="*/ 2 w 21"/>
                <a:gd name="T5" fmla="*/ 19 h 21"/>
                <a:gd name="T6" fmla="*/ 6 w 21"/>
                <a:gd name="T7" fmla="*/ 6 h 21"/>
                <a:gd name="T8" fmla="*/ 19 w 21"/>
                <a:gd name="T9" fmla="*/ 3 h 21"/>
              </a:gdLst>
              <a:ahLst/>
              <a:cxnLst>
                <a:cxn ang="0">
                  <a:pos x="T0" y="T1"/>
                </a:cxn>
                <a:cxn ang="0">
                  <a:pos x="T2" y="T3"/>
                </a:cxn>
                <a:cxn ang="0">
                  <a:pos x="T4" y="T5"/>
                </a:cxn>
                <a:cxn ang="0">
                  <a:pos x="T6" y="T7"/>
                </a:cxn>
                <a:cxn ang="0">
                  <a:pos x="T8" y="T9"/>
                </a:cxn>
              </a:cxnLst>
              <a:rect l="0" t="0" r="r" b="b"/>
              <a:pathLst>
                <a:path w="21" h="21">
                  <a:moveTo>
                    <a:pt x="19" y="3"/>
                  </a:moveTo>
                  <a:cubicBezTo>
                    <a:pt x="21" y="5"/>
                    <a:pt x="19" y="11"/>
                    <a:pt x="15" y="15"/>
                  </a:cubicBezTo>
                  <a:cubicBezTo>
                    <a:pt x="10" y="20"/>
                    <a:pt x="4" y="21"/>
                    <a:pt x="2" y="19"/>
                  </a:cubicBezTo>
                  <a:cubicBezTo>
                    <a:pt x="0" y="16"/>
                    <a:pt x="2" y="10"/>
                    <a:pt x="6" y="6"/>
                  </a:cubicBezTo>
                  <a:cubicBezTo>
                    <a:pt x="11" y="2"/>
                    <a:pt x="17" y="0"/>
                    <a:pt x="19"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59" name="Freeform 440"/>
            <p:cNvSpPr/>
            <p:nvPr/>
          </p:nvSpPr>
          <p:spPr bwMode="auto">
            <a:xfrm>
              <a:off x="10296" y="2640"/>
              <a:ext cx="86" cy="95"/>
            </a:xfrm>
            <a:custGeom>
              <a:avLst/>
              <a:gdLst>
                <a:gd name="T0" fmla="*/ 22 w 74"/>
                <a:gd name="T1" fmla="*/ 67 h 82"/>
                <a:gd name="T2" fmla="*/ 0 w 74"/>
                <a:gd name="T3" fmla="*/ 60 h 82"/>
                <a:gd name="T4" fmla="*/ 31 w 74"/>
                <a:gd name="T5" fmla="*/ 81 h 82"/>
                <a:gd name="T6" fmla="*/ 72 w 74"/>
                <a:gd name="T7" fmla="*/ 12 h 82"/>
                <a:gd name="T8" fmla="*/ 70 w 74"/>
                <a:gd name="T9" fmla="*/ 0 h 82"/>
                <a:gd name="T10" fmla="*/ 2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22" y="67"/>
                  </a:moveTo>
                  <a:cubicBezTo>
                    <a:pt x="17" y="68"/>
                    <a:pt x="7" y="66"/>
                    <a:pt x="0" y="60"/>
                  </a:cubicBezTo>
                  <a:cubicBezTo>
                    <a:pt x="14" y="77"/>
                    <a:pt x="24" y="82"/>
                    <a:pt x="31" y="81"/>
                  </a:cubicBezTo>
                  <a:cubicBezTo>
                    <a:pt x="48" y="80"/>
                    <a:pt x="74" y="37"/>
                    <a:pt x="72" y="12"/>
                  </a:cubicBezTo>
                  <a:cubicBezTo>
                    <a:pt x="72" y="8"/>
                    <a:pt x="71" y="4"/>
                    <a:pt x="70" y="0"/>
                  </a:cubicBezTo>
                  <a:cubicBezTo>
                    <a:pt x="71" y="33"/>
                    <a:pt x="51" y="61"/>
                    <a:pt x="22" y="67"/>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0" name="Freeform 441"/>
            <p:cNvSpPr/>
            <p:nvPr/>
          </p:nvSpPr>
          <p:spPr bwMode="auto">
            <a:xfrm>
              <a:off x="10323" y="2733"/>
              <a:ext cx="17" cy="13"/>
            </a:xfrm>
            <a:custGeom>
              <a:avLst/>
              <a:gdLst>
                <a:gd name="T0" fmla="*/ 1 w 15"/>
                <a:gd name="T1" fmla="*/ 11 h 11"/>
                <a:gd name="T2" fmla="*/ 7 w 15"/>
                <a:gd name="T3" fmla="*/ 0 h 11"/>
                <a:gd name="T4" fmla="*/ 14 w 15"/>
                <a:gd name="T5" fmla="*/ 11 h 11"/>
                <a:gd name="T6" fmla="*/ 1 w 15"/>
                <a:gd name="T7" fmla="*/ 11 h 11"/>
              </a:gdLst>
              <a:ahLst/>
              <a:cxnLst>
                <a:cxn ang="0">
                  <a:pos x="T0" y="T1"/>
                </a:cxn>
                <a:cxn ang="0">
                  <a:pos x="T2" y="T3"/>
                </a:cxn>
                <a:cxn ang="0">
                  <a:pos x="T4" y="T5"/>
                </a:cxn>
                <a:cxn ang="0">
                  <a:pos x="T6" y="T7"/>
                </a:cxn>
              </a:cxnLst>
              <a:rect l="0" t="0" r="r" b="b"/>
              <a:pathLst>
                <a:path w="15" h="11">
                  <a:moveTo>
                    <a:pt x="1" y="11"/>
                  </a:moveTo>
                  <a:cubicBezTo>
                    <a:pt x="0" y="10"/>
                    <a:pt x="4" y="0"/>
                    <a:pt x="7" y="0"/>
                  </a:cubicBezTo>
                  <a:cubicBezTo>
                    <a:pt x="11" y="0"/>
                    <a:pt x="15" y="10"/>
                    <a:pt x="14" y="11"/>
                  </a:cubicBezTo>
                  <a:lnTo>
                    <a:pt x="1" y="11"/>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1" name="Freeform 442"/>
            <p:cNvSpPr/>
            <p:nvPr/>
          </p:nvSpPr>
          <p:spPr bwMode="auto">
            <a:xfrm>
              <a:off x="7926" y="3922"/>
              <a:ext cx="159" cy="722"/>
            </a:xfrm>
            <a:custGeom>
              <a:avLst/>
              <a:gdLst>
                <a:gd name="T0" fmla="*/ 136 w 137"/>
                <a:gd name="T1" fmla="*/ 621 h 621"/>
                <a:gd name="T2" fmla="*/ 136 w 137"/>
                <a:gd name="T3" fmla="*/ 621 h 621"/>
                <a:gd name="T4" fmla="*/ 137 w 137"/>
                <a:gd name="T5" fmla="*/ 619 h 621"/>
                <a:gd name="T6" fmla="*/ 50 w 137"/>
                <a:gd name="T7" fmla="*/ 291 h 621"/>
                <a:gd name="T8" fmla="*/ 8 w 137"/>
                <a:gd name="T9" fmla="*/ 2 h 621"/>
                <a:gd name="T10" fmla="*/ 7 w 137"/>
                <a:gd name="T11" fmla="*/ 0 h 621"/>
                <a:gd name="T12" fmla="*/ 7 w 137"/>
                <a:gd name="T13" fmla="*/ 0 h 621"/>
                <a:gd name="T14" fmla="*/ 5 w 137"/>
                <a:gd name="T15" fmla="*/ 2 h 621"/>
                <a:gd name="T16" fmla="*/ 47 w 137"/>
                <a:gd name="T17" fmla="*/ 292 h 621"/>
                <a:gd name="T18" fmla="*/ 134 w 137"/>
                <a:gd name="T19" fmla="*/ 620 h 621"/>
                <a:gd name="T20" fmla="*/ 136 w 137"/>
                <a:gd name="T21"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 h="621">
                  <a:moveTo>
                    <a:pt x="136" y="621"/>
                  </a:moveTo>
                  <a:cubicBezTo>
                    <a:pt x="136" y="621"/>
                    <a:pt x="136" y="621"/>
                    <a:pt x="136" y="621"/>
                  </a:cubicBezTo>
                  <a:cubicBezTo>
                    <a:pt x="137" y="619"/>
                    <a:pt x="137" y="619"/>
                    <a:pt x="137" y="619"/>
                  </a:cubicBezTo>
                  <a:cubicBezTo>
                    <a:pt x="137" y="617"/>
                    <a:pt x="95" y="435"/>
                    <a:pt x="50" y="291"/>
                  </a:cubicBezTo>
                  <a:cubicBezTo>
                    <a:pt x="3" y="142"/>
                    <a:pt x="8" y="3"/>
                    <a:pt x="8" y="2"/>
                  </a:cubicBezTo>
                  <a:cubicBezTo>
                    <a:pt x="7" y="0"/>
                    <a:pt x="7" y="0"/>
                    <a:pt x="7" y="0"/>
                  </a:cubicBezTo>
                  <a:cubicBezTo>
                    <a:pt x="7" y="0"/>
                    <a:pt x="7" y="0"/>
                    <a:pt x="7" y="0"/>
                  </a:cubicBezTo>
                  <a:cubicBezTo>
                    <a:pt x="5" y="2"/>
                    <a:pt x="5" y="2"/>
                    <a:pt x="5" y="2"/>
                  </a:cubicBezTo>
                  <a:cubicBezTo>
                    <a:pt x="5" y="3"/>
                    <a:pt x="0" y="143"/>
                    <a:pt x="47" y="292"/>
                  </a:cubicBezTo>
                  <a:cubicBezTo>
                    <a:pt x="92" y="436"/>
                    <a:pt x="133" y="618"/>
                    <a:pt x="134" y="620"/>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2" name="Freeform 443"/>
            <p:cNvSpPr/>
            <p:nvPr/>
          </p:nvSpPr>
          <p:spPr bwMode="auto">
            <a:xfrm>
              <a:off x="7868" y="3756"/>
              <a:ext cx="142" cy="172"/>
            </a:xfrm>
            <a:custGeom>
              <a:avLst/>
              <a:gdLst>
                <a:gd name="T0" fmla="*/ 3 w 122"/>
                <a:gd name="T1" fmla="*/ 57 h 148"/>
                <a:gd name="T2" fmla="*/ 56 w 122"/>
                <a:gd name="T3" fmla="*/ 147 h 148"/>
                <a:gd name="T4" fmla="*/ 120 w 122"/>
                <a:gd name="T5" fmla="*/ 65 h 148"/>
                <a:gd name="T6" fmla="*/ 65 w 122"/>
                <a:gd name="T7" fmla="*/ 2 h 148"/>
                <a:gd name="T8" fmla="*/ 3 w 122"/>
                <a:gd name="T9" fmla="*/ 57 h 148"/>
              </a:gdLst>
              <a:ahLst/>
              <a:cxnLst>
                <a:cxn ang="0">
                  <a:pos x="T0" y="T1"/>
                </a:cxn>
                <a:cxn ang="0">
                  <a:pos x="T2" y="T3"/>
                </a:cxn>
                <a:cxn ang="0">
                  <a:pos x="T4" y="T5"/>
                </a:cxn>
                <a:cxn ang="0">
                  <a:pos x="T6" y="T7"/>
                </a:cxn>
                <a:cxn ang="0">
                  <a:pos x="T8" y="T9"/>
                </a:cxn>
              </a:cxnLst>
              <a:rect l="0" t="0" r="r" b="b"/>
              <a:pathLst>
                <a:path w="122" h="148">
                  <a:moveTo>
                    <a:pt x="3" y="57"/>
                  </a:moveTo>
                  <a:cubicBezTo>
                    <a:pt x="0" y="90"/>
                    <a:pt x="34" y="145"/>
                    <a:pt x="56" y="147"/>
                  </a:cubicBezTo>
                  <a:cubicBezTo>
                    <a:pt x="80" y="148"/>
                    <a:pt x="118" y="97"/>
                    <a:pt x="120" y="65"/>
                  </a:cubicBezTo>
                  <a:cubicBezTo>
                    <a:pt x="122" y="32"/>
                    <a:pt x="98" y="4"/>
                    <a:pt x="65" y="2"/>
                  </a:cubicBezTo>
                  <a:cubicBezTo>
                    <a:pt x="33" y="0"/>
                    <a:pt x="5" y="24"/>
                    <a:pt x="3" y="57"/>
                  </a:cubicBezTo>
                  <a:close/>
                </a:path>
              </a:pathLst>
            </a:custGeom>
            <a:solidFill>
              <a:srgbClr val="88DC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3" name="Freeform 444"/>
            <p:cNvSpPr/>
            <p:nvPr/>
          </p:nvSpPr>
          <p:spPr bwMode="auto">
            <a:xfrm>
              <a:off x="7909" y="3767"/>
              <a:ext cx="94" cy="81"/>
            </a:xfrm>
            <a:custGeom>
              <a:avLst/>
              <a:gdLst>
                <a:gd name="T0" fmla="*/ 0 w 81"/>
                <a:gd name="T1" fmla="*/ 8 h 70"/>
                <a:gd name="T2" fmla="*/ 30 w 81"/>
                <a:gd name="T3" fmla="*/ 1 h 70"/>
                <a:gd name="T4" fmla="*/ 79 w 81"/>
                <a:gd name="T5" fmla="*/ 57 h 70"/>
                <a:gd name="T6" fmla="*/ 76 w 81"/>
                <a:gd name="T7" fmla="*/ 69 h 70"/>
                <a:gd name="T8" fmla="*/ 54 w 81"/>
                <a:gd name="T9" fmla="*/ 69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8" y="3"/>
                    <a:pt x="19" y="0"/>
                    <a:pt x="30" y="1"/>
                  </a:cubicBezTo>
                  <a:cubicBezTo>
                    <a:pt x="59" y="3"/>
                    <a:pt x="81" y="28"/>
                    <a:pt x="79" y="57"/>
                  </a:cubicBezTo>
                  <a:cubicBezTo>
                    <a:pt x="79" y="61"/>
                    <a:pt x="78" y="65"/>
                    <a:pt x="76" y="69"/>
                  </a:cubicBezTo>
                  <a:cubicBezTo>
                    <a:pt x="69" y="70"/>
                    <a:pt x="62" y="70"/>
                    <a:pt x="54" y="69"/>
                  </a:cubicBezTo>
                  <a:cubicBezTo>
                    <a:pt x="24" y="63"/>
                    <a:pt x="2" y="37"/>
                    <a:pt x="0" y="8"/>
                  </a:cubicBezTo>
                  <a:close/>
                </a:path>
              </a:pathLst>
            </a:custGeom>
            <a:solidFill>
              <a:srgbClr val="AEE7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4" name="Freeform 445"/>
            <p:cNvSpPr/>
            <p:nvPr/>
          </p:nvSpPr>
          <p:spPr bwMode="auto">
            <a:xfrm>
              <a:off x="7951" y="3782"/>
              <a:ext cx="32" cy="30"/>
            </a:xfrm>
            <a:custGeom>
              <a:avLst/>
              <a:gdLst>
                <a:gd name="T0" fmla="*/ 3 w 28"/>
                <a:gd name="T1" fmla="*/ 3 h 26"/>
                <a:gd name="T2" fmla="*/ 8 w 28"/>
                <a:gd name="T3" fmla="*/ 19 h 26"/>
                <a:gd name="T4" fmla="*/ 24 w 28"/>
                <a:gd name="T5" fmla="*/ 23 h 26"/>
                <a:gd name="T6" fmla="*/ 19 w 28"/>
                <a:gd name="T7" fmla="*/ 7 h 26"/>
                <a:gd name="T8" fmla="*/ 3 w 28"/>
                <a:gd name="T9" fmla="*/ 3 h 26"/>
              </a:gdLst>
              <a:ahLst/>
              <a:cxnLst>
                <a:cxn ang="0">
                  <a:pos x="T0" y="T1"/>
                </a:cxn>
                <a:cxn ang="0">
                  <a:pos x="T2" y="T3"/>
                </a:cxn>
                <a:cxn ang="0">
                  <a:pos x="T4" y="T5"/>
                </a:cxn>
                <a:cxn ang="0">
                  <a:pos x="T6" y="T7"/>
                </a:cxn>
                <a:cxn ang="0">
                  <a:pos x="T8" y="T9"/>
                </a:cxn>
              </a:cxnLst>
              <a:rect l="0" t="0" r="r" b="b"/>
              <a:pathLst>
                <a:path w="28" h="26">
                  <a:moveTo>
                    <a:pt x="3" y="3"/>
                  </a:moveTo>
                  <a:cubicBezTo>
                    <a:pt x="0" y="6"/>
                    <a:pt x="2" y="13"/>
                    <a:pt x="8" y="19"/>
                  </a:cubicBezTo>
                  <a:cubicBezTo>
                    <a:pt x="14" y="24"/>
                    <a:pt x="21" y="26"/>
                    <a:pt x="24" y="23"/>
                  </a:cubicBezTo>
                  <a:cubicBezTo>
                    <a:pt x="28" y="20"/>
                    <a:pt x="25" y="13"/>
                    <a:pt x="19" y="7"/>
                  </a:cubicBezTo>
                  <a:cubicBezTo>
                    <a:pt x="13" y="2"/>
                    <a:pt x="6" y="0"/>
                    <a:pt x="3" y="3"/>
                  </a:cubicBezTo>
                  <a:close/>
                </a:path>
              </a:pathLst>
            </a:custGeom>
            <a:solidFill>
              <a:srgbClr val="DCF5F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5" name="Freeform 446"/>
            <p:cNvSpPr/>
            <p:nvPr/>
          </p:nvSpPr>
          <p:spPr bwMode="auto">
            <a:xfrm>
              <a:off x="7868" y="3805"/>
              <a:ext cx="111" cy="122"/>
            </a:xfrm>
            <a:custGeom>
              <a:avLst/>
              <a:gdLst>
                <a:gd name="T0" fmla="*/ 67 w 95"/>
                <a:gd name="T1" fmla="*/ 86 h 105"/>
                <a:gd name="T2" fmla="*/ 95 w 95"/>
                <a:gd name="T3" fmla="*/ 77 h 105"/>
                <a:gd name="T4" fmla="*/ 56 w 95"/>
                <a:gd name="T5" fmla="*/ 105 h 105"/>
                <a:gd name="T6" fmla="*/ 3 w 95"/>
                <a:gd name="T7" fmla="*/ 15 h 105"/>
                <a:gd name="T8" fmla="*/ 6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4" y="87"/>
                    <a:pt x="87" y="85"/>
                    <a:pt x="95" y="77"/>
                  </a:cubicBezTo>
                  <a:cubicBezTo>
                    <a:pt x="77" y="99"/>
                    <a:pt x="65" y="105"/>
                    <a:pt x="56" y="105"/>
                  </a:cubicBezTo>
                  <a:cubicBezTo>
                    <a:pt x="34" y="103"/>
                    <a:pt x="0" y="48"/>
                    <a:pt x="3" y="15"/>
                  </a:cubicBezTo>
                  <a:cubicBezTo>
                    <a:pt x="3" y="10"/>
                    <a:pt x="4" y="5"/>
                    <a:pt x="6" y="0"/>
                  </a:cubicBezTo>
                  <a:cubicBezTo>
                    <a:pt x="4" y="42"/>
                    <a:pt x="29" y="79"/>
                    <a:pt x="67" y="86"/>
                  </a:cubicBez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6" name="Freeform 447"/>
            <p:cNvSpPr/>
            <p:nvPr/>
          </p:nvSpPr>
          <p:spPr bwMode="auto">
            <a:xfrm>
              <a:off x="7923" y="3925"/>
              <a:ext cx="22" cy="16"/>
            </a:xfrm>
            <a:custGeom>
              <a:avLst/>
              <a:gdLst>
                <a:gd name="T0" fmla="*/ 17 w 19"/>
                <a:gd name="T1" fmla="*/ 14 h 14"/>
                <a:gd name="T2" fmla="*/ 10 w 19"/>
                <a:gd name="T3" fmla="*/ 0 h 14"/>
                <a:gd name="T4" fmla="*/ 1 w 19"/>
                <a:gd name="T5" fmla="*/ 14 h 14"/>
                <a:gd name="T6" fmla="*/ 17 w 19"/>
                <a:gd name="T7" fmla="*/ 14 h 14"/>
              </a:gdLst>
              <a:ahLst/>
              <a:cxnLst>
                <a:cxn ang="0">
                  <a:pos x="T0" y="T1"/>
                </a:cxn>
                <a:cxn ang="0">
                  <a:pos x="T2" y="T3"/>
                </a:cxn>
                <a:cxn ang="0">
                  <a:pos x="T4" y="T5"/>
                </a:cxn>
                <a:cxn ang="0">
                  <a:pos x="T6" y="T7"/>
                </a:cxn>
              </a:cxnLst>
              <a:rect l="0" t="0" r="r" b="b"/>
              <a:pathLst>
                <a:path w="19" h="14">
                  <a:moveTo>
                    <a:pt x="17" y="14"/>
                  </a:moveTo>
                  <a:cubicBezTo>
                    <a:pt x="19" y="13"/>
                    <a:pt x="14" y="0"/>
                    <a:pt x="10" y="0"/>
                  </a:cubicBezTo>
                  <a:cubicBezTo>
                    <a:pt x="5" y="0"/>
                    <a:pt x="0" y="13"/>
                    <a:pt x="1" y="14"/>
                  </a:cubicBezTo>
                  <a:lnTo>
                    <a:pt x="17" y="14"/>
                  </a:lnTo>
                  <a:close/>
                </a:path>
              </a:pathLst>
            </a:custGeom>
            <a:solidFill>
              <a:srgbClr val="51CD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7" name="Freeform 448"/>
            <p:cNvSpPr/>
            <p:nvPr/>
          </p:nvSpPr>
          <p:spPr bwMode="auto">
            <a:xfrm>
              <a:off x="9660" y="4459"/>
              <a:ext cx="126" cy="565"/>
            </a:xfrm>
            <a:custGeom>
              <a:avLst/>
              <a:gdLst>
                <a:gd name="T0" fmla="*/ 106 w 108"/>
                <a:gd name="T1" fmla="*/ 486 h 486"/>
                <a:gd name="T2" fmla="*/ 107 w 108"/>
                <a:gd name="T3" fmla="*/ 486 h 486"/>
                <a:gd name="T4" fmla="*/ 108 w 108"/>
                <a:gd name="T5" fmla="*/ 484 h 486"/>
                <a:gd name="T6" fmla="*/ 39 w 108"/>
                <a:gd name="T7" fmla="*/ 228 h 486"/>
                <a:gd name="T8" fmla="*/ 7 w 108"/>
                <a:gd name="T9" fmla="*/ 2 h 486"/>
                <a:gd name="T10" fmla="*/ 6 w 108"/>
                <a:gd name="T11" fmla="*/ 0 h 486"/>
                <a:gd name="T12" fmla="*/ 6 w 108"/>
                <a:gd name="T13" fmla="*/ 0 h 486"/>
                <a:gd name="T14" fmla="*/ 4 w 108"/>
                <a:gd name="T15" fmla="*/ 2 h 486"/>
                <a:gd name="T16" fmla="*/ 37 w 108"/>
                <a:gd name="T17" fmla="*/ 229 h 486"/>
                <a:gd name="T18" fmla="*/ 105 w 108"/>
                <a:gd name="T19" fmla="*/ 485 h 486"/>
                <a:gd name="T20" fmla="*/ 106 w 108"/>
                <a:gd name="T21"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86">
                  <a:moveTo>
                    <a:pt x="106" y="486"/>
                  </a:moveTo>
                  <a:cubicBezTo>
                    <a:pt x="107" y="486"/>
                    <a:pt x="107" y="486"/>
                    <a:pt x="107" y="486"/>
                  </a:cubicBezTo>
                  <a:cubicBezTo>
                    <a:pt x="108" y="484"/>
                    <a:pt x="108" y="484"/>
                    <a:pt x="108" y="484"/>
                  </a:cubicBezTo>
                  <a:cubicBezTo>
                    <a:pt x="107" y="483"/>
                    <a:pt x="75" y="340"/>
                    <a:pt x="39" y="228"/>
                  </a:cubicBezTo>
                  <a:cubicBezTo>
                    <a:pt x="3" y="112"/>
                    <a:pt x="7" y="3"/>
                    <a:pt x="7" y="2"/>
                  </a:cubicBezTo>
                  <a:cubicBezTo>
                    <a:pt x="6" y="0"/>
                    <a:pt x="6" y="0"/>
                    <a:pt x="6" y="0"/>
                  </a:cubicBezTo>
                  <a:cubicBezTo>
                    <a:pt x="6" y="0"/>
                    <a:pt x="6" y="0"/>
                    <a:pt x="6" y="0"/>
                  </a:cubicBezTo>
                  <a:cubicBezTo>
                    <a:pt x="4" y="2"/>
                    <a:pt x="4" y="2"/>
                    <a:pt x="4" y="2"/>
                  </a:cubicBezTo>
                  <a:cubicBezTo>
                    <a:pt x="4" y="3"/>
                    <a:pt x="0" y="112"/>
                    <a:pt x="37" y="229"/>
                  </a:cubicBezTo>
                  <a:cubicBezTo>
                    <a:pt x="72" y="341"/>
                    <a:pt x="105" y="483"/>
                    <a:pt x="105" y="485"/>
                  </a:cubicBezTo>
                  <a:lnTo>
                    <a:pt x="106" y="486"/>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8" name="Freeform 449"/>
            <p:cNvSpPr/>
            <p:nvPr/>
          </p:nvSpPr>
          <p:spPr bwMode="auto">
            <a:xfrm>
              <a:off x="9616" y="4330"/>
              <a:ext cx="111" cy="134"/>
            </a:xfrm>
            <a:custGeom>
              <a:avLst/>
              <a:gdLst>
                <a:gd name="T0" fmla="*/ 1 w 95"/>
                <a:gd name="T1" fmla="*/ 44 h 115"/>
                <a:gd name="T2" fmla="*/ 43 w 95"/>
                <a:gd name="T3" fmla="*/ 114 h 115"/>
                <a:gd name="T4" fmla="*/ 93 w 95"/>
                <a:gd name="T5" fmla="*/ 50 h 115"/>
                <a:gd name="T6" fmla="*/ 50 w 95"/>
                <a:gd name="T7" fmla="*/ 1 h 115"/>
                <a:gd name="T8" fmla="*/ 1 w 95"/>
                <a:gd name="T9" fmla="*/ 44 h 115"/>
              </a:gdLst>
              <a:ahLst/>
              <a:cxnLst>
                <a:cxn ang="0">
                  <a:pos x="T0" y="T1"/>
                </a:cxn>
                <a:cxn ang="0">
                  <a:pos x="T2" y="T3"/>
                </a:cxn>
                <a:cxn ang="0">
                  <a:pos x="T4" y="T5"/>
                </a:cxn>
                <a:cxn ang="0">
                  <a:pos x="T6" y="T7"/>
                </a:cxn>
                <a:cxn ang="0">
                  <a:pos x="T8" y="T9"/>
                </a:cxn>
              </a:cxnLst>
              <a:rect l="0" t="0" r="r" b="b"/>
              <a:pathLst>
                <a:path w="95" h="115">
                  <a:moveTo>
                    <a:pt x="1" y="44"/>
                  </a:moveTo>
                  <a:cubicBezTo>
                    <a:pt x="0" y="70"/>
                    <a:pt x="26" y="113"/>
                    <a:pt x="43" y="114"/>
                  </a:cubicBezTo>
                  <a:cubicBezTo>
                    <a:pt x="62" y="115"/>
                    <a:pt x="92" y="76"/>
                    <a:pt x="93" y="50"/>
                  </a:cubicBezTo>
                  <a:cubicBezTo>
                    <a:pt x="95" y="25"/>
                    <a:pt x="76" y="3"/>
                    <a:pt x="50" y="1"/>
                  </a:cubicBezTo>
                  <a:cubicBezTo>
                    <a:pt x="25" y="0"/>
                    <a:pt x="3" y="19"/>
                    <a:pt x="1" y="44"/>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69" name="Freeform 450"/>
            <p:cNvSpPr/>
            <p:nvPr/>
          </p:nvSpPr>
          <p:spPr bwMode="auto">
            <a:xfrm>
              <a:off x="9646" y="4338"/>
              <a:ext cx="75" cy="64"/>
            </a:xfrm>
            <a:custGeom>
              <a:avLst/>
              <a:gdLst>
                <a:gd name="T0" fmla="*/ 0 w 64"/>
                <a:gd name="T1" fmla="*/ 6 h 55"/>
                <a:gd name="T2" fmla="*/ 24 w 64"/>
                <a:gd name="T3" fmla="*/ 0 h 55"/>
                <a:gd name="T4" fmla="*/ 62 w 64"/>
                <a:gd name="T5" fmla="*/ 44 h 55"/>
                <a:gd name="T6" fmla="*/ 60 w 64"/>
                <a:gd name="T7" fmla="*/ 54 h 55"/>
                <a:gd name="T8" fmla="*/ 43 w 64"/>
                <a:gd name="T9" fmla="*/ 53 h 55"/>
                <a:gd name="T10" fmla="*/ 0 w 64"/>
                <a:gd name="T11" fmla="*/ 6 h 55"/>
              </a:gdLst>
              <a:ahLst/>
              <a:cxnLst>
                <a:cxn ang="0">
                  <a:pos x="T0" y="T1"/>
                </a:cxn>
                <a:cxn ang="0">
                  <a:pos x="T2" y="T3"/>
                </a:cxn>
                <a:cxn ang="0">
                  <a:pos x="T4" y="T5"/>
                </a:cxn>
                <a:cxn ang="0">
                  <a:pos x="T6" y="T7"/>
                </a:cxn>
                <a:cxn ang="0">
                  <a:pos x="T8" y="T9"/>
                </a:cxn>
                <a:cxn ang="0">
                  <a:pos x="T10" y="T11"/>
                </a:cxn>
              </a:cxnLst>
              <a:rect l="0" t="0" r="r" b="b"/>
              <a:pathLst>
                <a:path w="64" h="55">
                  <a:moveTo>
                    <a:pt x="0" y="6"/>
                  </a:moveTo>
                  <a:cubicBezTo>
                    <a:pt x="7" y="2"/>
                    <a:pt x="15" y="0"/>
                    <a:pt x="24" y="0"/>
                  </a:cubicBezTo>
                  <a:cubicBezTo>
                    <a:pt x="47" y="2"/>
                    <a:pt x="64" y="21"/>
                    <a:pt x="62" y="44"/>
                  </a:cubicBezTo>
                  <a:cubicBezTo>
                    <a:pt x="62" y="47"/>
                    <a:pt x="61" y="50"/>
                    <a:pt x="60" y="54"/>
                  </a:cubicBezTo>
                  <a:cubicBezTo>
                    <a:pt x="55" y="55"/>
                    <a:pt x="49" y="55"/>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0" name="Freeform 451"/>
            <p:cNvSpPr/>
            <p:nvPr/>
          </p:nvSpPr>
          <p:spPr bwMode="auto">
            <a:xfrm>
              <a:off x="9680" y="4350"/>
              <a:ext cx="24" cy="24"/>
            </a:xfrm>
            <a:custGeom>
              <a:avLst/>
              <a:gdLst>
                <a:gd name="T0" fmla="*/ 2 w 21"/>
                <a:gd name="T1" fmla="*/ 2 h 21"/>
                <a:gd name="T2" fmla="*/ 6 w 21"/>
                <a:gd name="T3" fmla="*/ 15 h 21"/>
                <a:gd name="T4" fmla="*/ 19 w 21"/>
                <a:gd name="T5" fmla="*/ 18 h 21"/>
                <a:gd name="T6" fmla="*/ 15 w 21"/>
                <a:gd name="T7" fmla="*/ 5 h 21"/>
                <a:gd name="T8" fmla="*/ 2 w 21"/>
                <a:gd name="T9" fmla="*/ 2 h 21"/>
              </a:gdLst>
              <a:ahLst/>
              <a:cxnLst>
                <a:cxn ang="0">
                  <a:pos x="T0" y="T1"/>
                </a:cxn>
                <a:cxn ang="0">
                  <a:pos x="T2" y="T3"/>
                </a:cxn>
                <a:cxn ang="0">
                  <a:pos x="T4" y="T5"/>
                </a:cxn>
                <a:cxn ang="0">
                  <a:pos x="T6" y="T7"/>
                </a:cxn>
                <a:cxn ang="0">
                  <a:pos x="T8" y="T9"/>
                </a:cxn>
              </a:cxnLst>
              <a:rect l="0" t="0" r="r" b="b"/>
              <a:pathLst>
                <a:path w="21" h="21">
                  <a:moveTo>
                    <a:pt x="2" y="2"/>
                  </a:moveTo>
                  <a:cubicBezTo>
                    <a:pt x="0" y="5"/>
                    <a:pt x="2" y="10"/>
                    <a:pt x="6" y="15"/>
                  </a:cubicBezTo>
                  <a:cubicBezTo>
                    <a:pt x="11" y="19"/>
                    <a:pt x="17" y="21"/>
                    <a:pt x="19" y="18"/>
                  </a:cubicBezTo>
                  <a:cubicBezTo>
                    <a:pt x="21" y="15"/>
                    <a:pt x="19" y="10"/>
                    <a:pt x="15" y="5"/>
                  </a:cubicBezTo>
                  <a:cubicBezTo>
                    <a:pt x="10" y="1"/>
                    <a:pt x="4" y="0"/>
                    <a:pt x="2" y="2"/>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1" name="Freeform 452"/>
            <p:cNvSpPr/>
            <p:nvPr/>
          </p:nvSpPr>
          <p:spPr bwMode="auto">
            <a:xfrm>
              <a:off x="9616" y="4369"/>
              <a:ext cx="86" cy="95"/>
            </a:xfrm>
            <a:custGeom>
              <a:avLst/>
              <a:gdLst>
                <a:gd name="T0" fmla="*/ 52 w 74"/>
                <a:gd name="T1" fmla="*/ 67 h 82"/>
                <a:gd name="T2" fmla="*/ 74 w 74"/>
                <a:gd name="T3" fmla="*/ 60 h 82"/>
                <a:gd name="T4" fmla="*/ 43 w 74"/>
                <a:gd name="T5" fmla="*/ 81 h 82"/>
                <a:gd name="T6" fmla="*/ 1 w 74"/>
                <a:gd name="T7" fmla="*/ 11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0"/>
                  </a:cubicBezTo>
                  <a:cubicBezTo>
                    <a:pt x="60" y="77"/>
                    <a:pt x="50" y="82"/>
                    <a:pt x="43" y="81"/>
                  </a:cubicBezTo>
                  <a:cubicBezTo>
                    <a:pt x="26" y="80"/>
                    <a:pt x="0" y="37"/>
                    <a:pt x="1" y="11"/>
                  </a:cubicBezTo>
                  <a:cubicBezTo>
                    <a:pt x="2" y="7"/>
                    <a:pt x="2" y="3"/>
                    <a:pt x="4" y="0"/>
                  </a:cubicBezTo>
                  <a:cubicBezTo>
                    <a:pt x="2" y="32"/>
                    <a:pt x="22" y="61"/>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2" name="Freeform 453"/>
            <p:cNvSpPr/>
            <p:nvPr/>
          </p:nvSpPr>
          <p:spPr bwMode="auto">
            <a:xfrm>
              <a:off x="9658" y="4462"/>
              <a:ext cx="17" cy="12"/>
            </a:xfrm>
            <a:custGeom>
              <a:avLst/>
              <a:gdLst>
                <a:gd name="T0" fmla="*/ 14 w 15"/>
                <a:gd name="T1" fmla="*/ 11 h 11"/>
                <a:gd name="T2" fmla="*/ 8 w 15"/>
                <a:gd name="T3" fmla="*/ 0 h 11"/>
                <a:gd name="T4" fmla="*/ 1 w 15"/>
                <a:gd name="T5" fmla="*/ 11 h 11"/>
                <a:gd name="T6" fmla="*/ 14 w 15"/>
                <a:gd name="T7" fmla="*/ 11 h 11"/>
              </a:gdLst>
              <a:ahLst/>
              <a:cxnLst>
                <a:cxn ang="0">
                  <a:pos x="T0" y="T1"/>
                </a:cxn>
                <a:cxn ang="0">
                  <a:pos x="T2" y="T3"/>
                </a:cxn>
                <a:cxn ang="0">
                  <a:pos x="T4" y="T5"/>
                </a:cxn>
                <a:cxn ang="0">
                  <a:pos x="T6" y="T7"/>
                </a:cxn>
              </a:cxnLst>
              <a:rect l="0" t="0" r="r" b="b"/>
              <a:pathLst>
                <a:path w="15" h="11">
                  <a:moveTo>
                    <a:pt x="14" y="11"/>
                  </a:moveTo>
                  <a:cubicBezTo>
                    <a:pt x="15" y="10"/>
                    <a:pt x="11" y="0"/>
                    <a:pt x="8" y="0"/>
                  </a:cubicBezTo>
                  <a:cubicBezTo>
                    <a:pt x="4" y="0"/>
                    <a:pt x="0" y="10"/>
                    <a:pt x="1" y="11"/>
                  </a:cubicBezTo>
                  <a:lnTo>
                    <a:pt x="14" y="11"/>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3" name="Freeform 454"/>
            <p:cNvSpPr/>
            <p:nvPr/>
          </p:nvSpPr>
          <p:spPr bwMode="auto">
            <a:xfrm>
              <a:off x="7498" y="4240"/>
              <a:ext cx="126" cy="563"/>
            </a:xfrm>
            <a:custGeom>
              <a:avLst/>
              <a:gdLst>
                <a:gd name="T0" fmla="*/ 106 w 108"/>
                <a:gd name="T1" fmla="*/ 485 h 485"/>
                <a:gd name="T2" fmla="*/ 107 w 108"/>
                <a:gd name="T3" fmla="*/ 485 h 485"/>
                <a:gd name="T4" fmla="*/ 108 w 108"/>
                <a:gd name="T5" fmla="*/ 484 h 485"/>
                <a:gd name="T6" fmla="*/ 39 w 108"/>
                <a:gd name="T7" fmla="*/ 228 h 485"/>
                <a:gd name="T8" fmla="*/ 7 w 108"/>
                <a:gd name="T9" fmla="*/ 2 h 485"/>
                <a:gd name="T10" fmla="*/ 6 w 108"/>
                <a:gd name="T11" fmla="*/ 0 h 485"/>
                <a:gd name="T12" fmla="*/ 4 w 108"/>
                <a:gd name="T13" fmla="*/ 1 h 485"/>
                <a:gd name="T14" fmla="*/ 37 w 108"/>
                <a:gd name="T15" fmla="*/ 228 h 485"/>
                <a:gd name="T16" fmla="*/ 105 w 108"/>
                <a:gd name="T17" fmla="*/ 484 h 485"/>
                <a:gd name="T18" fmla="*/ 106 w 108"/>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485">
                  <a:moveTo>
                    <a:pt x="106" y="485"/>
                  </a:moveTo>
                  <a:cubicBezTo>
                    <a:pt x="107" y="485"/>
                    <a:pt x="107" y="485"/>
                    <a:pt x="107" y="485"/>
                  </a:cubicBezTo>
                  <a:cubicBezTo>
                    <a:pt x="108" y="484"/>
                    <a:pt x="108" y="484"/>
                    <a:pt x="108" y="484"/>
                  </a:cubicBezTo>
                  <a:cubicBezTo>
                    <a:pt x="107" y="482"/>
                    <a:pt x="75" y="340"/>
                    <a:pt x="39" y="228"/>
                  </a:cubicBezTo>
                  <a:cubicBezTo>
                    <a:pt x="3" y="111"/>
                    <a:pt x="7" y="3"/>
                    <a:pt x="7" y="2"/>
                  </a:cubicBezTo>
                  <a:cubicBezTo>
                    <a:pt x="6" y="0"/>
                    <a:pt x="6" y="0"/>
                    <a:pt x="6" y="0"/>
                  </a:cubicBezTo>
                  <a:cubicBezTo>
                    <a:pt x="4" y="1"/>
                    <a:pt x="4" y="1"/>
                    <a:pt x="4" y="1"/>
                  </a:cubicBezTo>
                  <a:cubicBezTo>
                    <a:pt x="4" y="3"/>
                    <a:pt x="0" y="112"/>
                    <a:pt x="37" y="228"/>
                  </a:cubicBezTo>
                  <a:cubicBezTo>
                    <a:pt x="72" y="341"/>
                    <a:pt x="105"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4" name="Freeform 455"/>
            <p:cNvSpPr/>
            <p:nvPr/>
          </p:nvSpPr>
          <p:spPr bwMode="auto">
            <a:xfrm>
              <a:off x="7454" y="4110"/>
              <a:ext cx="110" cy="134"/>
            </a:xfrm>
            <a:custGeom>
              <a:avLst/>
              <a:gdLst>
                <a:gd name="T0" fmla="*/ 1 w 95"/>
                <a:gd name="T1" fmla="*/ 45 h 116"/>
                <a:gd name="T2" fmla="*/ 43 w 95"/>
                <a:gd name="T3" fmla="*/ 115 h 116"/>
                <a:gd name="T4" fmla="*/ 93 w 95"/>
                <a:gd name="T5" fmla="*/ 51 h 116"/>
                <a:gd name="T6" fmla="*/ 50 w 95"/>
                <a:gd name="T7" fmla="*/ 2 h 116"/>
                <a:gd name="T8" fmla="*/ 1 w 95"/>
                <a:gd name="T9" fmla="*/ 45 h 116"/>
              </a:gdLst>
              <a:ahLst/>
              <a:cxnLst>
                <a:cxn ang="0">
                  <a:pos x="T0" y="T1"/>
                </a:cxn>
                <a:cxn ang="0">
                  <a:pos x="T2" y="T3"/>
                </a:cxn>
                <a:cxn ang="0">
                  <a:pos x="T4" y="T5"/>
                </a:cxn>
                <a:cxn ang="0">
                  <a:pos x="T6" y="T7"/>
                </a:cxn>
                <a:cxn ang="0">
                  <a:pos x="T8" y="T9"/>
                </a:cxn>
              </a:cxnLst>
              <a:rect l="0" t="0" r="r" b="b"/>
              <a:pathLst>
                <a:path w="95" h="116">
                  <a:moveTo>
                    <a:pt x="1" y="45"/>
                  </a:moveTo>
                  <a:cubicBezTo>
                    <a:pt x="0" y="70"/>
                    <a:pt x="26" y="114"/>
                    <a:pt x="43" y="115"/>
                  </a:cubicBezTo>
                  <a:cubicBezTo>
                    <a:pt x="62" y="116"/>
                    <a:pt x="92" y="76"/>
                    <a:pt x="93" y="51"/>
                  </a:cubicBezTo>
                  <a:cubicBezTo>
                    <a:pt x="95" y="26"/>
                    <a:pt x="76" y="4"/>
                    <a:pt x="50" y="2"/>
                  </a:cubicBezTo>
                  <a:cubicBezTo>
                    <a:pt x="25" y="0"/>
                    <a:pt x="3" y="20"/>
                    <a:pt x="1" y="45"/>
                  </a:cubicBezTo>
                  <a:close/>
                </a:path>
              </a:pathLst>
            </a:custGeom>
            <a:solidFill>
              <a:srgbClr val="B4D11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5" name="Freeform 456"/>
            <p:cNvSpPr/>
            <p:nvPr/>
          </p:nvSpPr>
          <p:spPr bwMode="auto">
            <a:xfrm>
              <a:off x="7484" y="4119"/>
              <a:ext cx="75" cy="63"/>
            </a:xfrm>
            <a:custGeom>
              <a:avLst/>
              <a:gdLst>
                <a:gd name="T0" fmla="*/ 0 w 64"/>
                <a:gd name="T1" fmla="*/ 6 h 54"/>
                <a:gd name="T2" fmla="*/ 24 w 64"/>
                <a:gd name="T3" fmla="*/ 0 h 54"/>
                <a:gd name="T4" fmla="*/ 62 w 64"/>
                <a:gd name="T5" fmla="*/ 44 h 54"/>
                <a:gd name="T6" fmla="*/ 60 w 64"/>
                <a:gd name="T7" fmla="*/ 53 h 54"/>
                <a:gd name="T8" fmla="*/ 43 w 64"/>
                <a:gd name="T9" fmla="*/ 53 h 54"/>
                <a:gd name="T10" fmla="*/ 0 w 64"/>
                <a:gd name="T11" fmla="*/ 6 h 54"/>
              </a:gdLst>
              <a:ahLst/>
              <a:cxnLst>
                <a:cxn ang="0">
                  <a:pos x="T0" y="T1"/>
                </a:cxn>
                <a:cxn ang="0">
                  <a:pos x="T2" y="T3"/>
                </a:cxn>
                <a:cxn ang="0">
                  <a:pos x="T4" y="T5"/>
                </a:cxn>
                <a:cxn ang="0">
                  <a:pos x="T6" y="T7"/>
                </a:cxn>
                <a:cxn ang="0">
                  <a:pos x="T8" y="T9"/>
                </a:cxn>
                <a:cxn ang="0">
                  <a:pos x="T10" y="T11"/>
                </a:cxn>
              </a:cxnLst>
              <a:rect l="0" t="0" r="r" b="b"/>
              <a:pathLst>
                <a:path w="64" h="54">
                  <a:moveTo>
                    <a:pt x="0" y="6"/>
                  </a:moveTo>
                  <a:cubicBezTo>
                    <a:pt x="7" y="2"/>
                    <a:pt x="15" y="0"/>
                    <a:pt x="24" y="0"/>
                  </a:cubicBezTo>
                  <a:cubicBezTo>
                    <a:pt x="47" y="2"/>
                    <a:pt x="64" y="21"/>
                    <a:pt x="62" y="44"/>
                  </a:cubicBezTo>
                  <a:cubicBezTo>
                    <a:pt x="62" y="47"/>
                    <a:pt x="61" y="50"/>
                    <a:pt x="60" y="53"/>
                  </a:cubicBezTo>
                  <a:cubicBezTo>
                    <a:pt x="55" y="54"/>
                    <a:pt x="49" y="54"/>
                    <a:pt x="43" y="53"/>
                  </a:cubicBezTo>
                  <a:cubicBezTo>
                    <a:pt x="19" y="49"/>
                    <a:pt x="2" y="29"/>
                    <a:pt x="0" y="6"/>
                  </a:cubicBezTo>
                  <a:close/>
                </a:path>
              </a:pathLst>
            </a:custGeom>
            <a:solidFill>
              <a:srgbClr val="D1E3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6" name="Freeform 457"/>
            <p:cNvSpPr/>
            <p:nvPr/>
          </p:nvSpPr>
          <p:spPr bwMode="auto">
            <a:xfrm>
              <a:off x="7518" y="4129"/>
              <a:ext cx="24" cy="25"/>
            </a:xfrm>
            <a:custGeom>
              <a:avLst/>
              <a:gdLst>
                <a:gd name="T0" fmla="*/ 2 w 21"/>
                <a:gd name="T1" fmla="*/ 3 h 21"/>
                <a:gd name="T2" fmla="*/ 6 w 21"/>
                <a:gd name="T3" fmla="*/ 15 h 21"/>
                <a:gd name="T4" fmla="*/ 19 w 21"/>
                <a:gd name="T5" fmla="*/ 19 h 21"/>
                <a:gd name="T6" fmla="*/ 15 w 21"/>
                <a:gd name="T7" fmla="*/ 6 h 21"/>
                <a:gd name="T8" fmla="*/ 2 w 21"/>
                <a:gd name="T9" fmla="*/ 3 h 21"/>
              </a:gdLst>
              <a:ahLst/>
              <a:cxnLst>
                <a:cxn ang="0">
                  <a:pos x="T0" y="T1"/>
                </a:cxn>
                <a:cxn ang="0">
                  <a:pos x="T2" y="T3"/>
                </a:cxn>
                <a:cxn ang="0">
                  <a:pos x="T4" y="T5"/>
                </a:cxn>
                <a:cxn ang="0">
                  <a:pos x="T6" y="T7"/>
                </a:cxn>
                <a:cxn ang="0">
                  <a:pos x="T8" y="T9"/>
                </a:cxn>
              </a:cxnLst>
              <a:rect l="0" t="0" r="r" b="b"/>
              <a:pathLst>
                <a:path w="21" h="21">
                  <a:moveTo>
                    <a:pt x="2" y="3"/>
                  </a:moveTo>
                  <a:cubicBezTo>
                    <a:pt x="0" y="5"/>
                    <a:pt x="2" y="11"/>
                    <a:pt x="6" y="15"/>
                  </a:cubicBezTo>
                  <a:cubicBezTo>
                    <a:pt x="11" y="20"/>
                    <a:pt x="17" y="21"/>
                    <a:pt x="19" y="19"/>
                  </a:cubicBezTo>
                  <a:cubicBezTo>
                    <a:pt x="21" y="16"/>
                    <a:pt x="19" y="11"/>
                    <a:pt x="15" y="6"/>
                  </a:cubicBezTo>
                  <a:cubicBezTo>
                    <a:pt x="10" y="2"/>
                    <a:pt x="4" y="0"/>
                    <a:pt x="2" y="3"/>
                  </a:cubicBezTo>
                  <a:close/>
                </a:path>
              </a:pathLst>
            </a:custGeom>
            <a:solidFill>
              <a:srgbClr val="E3EE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7" name="Freeform 458"/>
            <p:cNvSpPr/>
            <p:nvPr/>
          </p:nvSpPr>
          <p:spPr bwMode="auto">
            <a:xfrm>
              <a:off x="7454" y="4148"/>
              <a:ext cx="86" cy="95"/>
            </a:xfrm>
            <a:custGeom>
              <a:avLst/>
              <a:gdLst>
                <a:gd name="T0" fmla="*/ 52 w 74"/>
                <a:gd name="T1" fmla="*/ 67 h 82"/>
                <a:gd name="T2" fmla="*/ 74 w 74"/>
                <a:gd name="T3" fmla="*/ 61 h 82"/>
                <a:gd name="T4" fmla="*/ 43 w 74"/>
                <a:gd name="T5" fmla="*/ 82 h 82"/>
                <a:gd name="T6" fmla="*/ 1 w 74"/>
                <a:gd name="T7" fmla="*/ 12 h 82"/>
                <a:gd name="T8" fmla="*/ 4 w 74"/>
                <a:gd name="T9" fmla="*/ 0 h 82"/>
                <a:gd name="T10" fmla="*/ 52 w 74"/>
                <a:gd name="T11" fmla="*/ 67 h 82"/>
              </a:gdLst>
              <a:ahLst/>
              <a:cxnLst>
                <a:cxn ang="0">
                  <a:pos x="T0" y="T1"/>
                </a:cxn>
                <a:cxn ang="0">
                  <a:pos x="T2" y="T3"/>
                </a:cxn>
                <a:cxn ang="0">
                  <a:pos x="T4" y="T5"/>
                </a:cxn>
                <a:cxn ang="0">
                  <a:pos x="T6" y="T7"/>
                </a:cxn>
                <a:cxn ang="0">
                  <a:pos x="T8" y="T9"/>
                </a:cxn>
                <a:cxn ang="0">
                  <a:pos x="T10" y="T11"/>
                </a:cxn>
              </a:cxnLst>
              <a:rect l="0" t="0" r="r" b="b"/>
              <a:pathLst>
                <a:path w="74" h="82">
                  <a:moveTo>
                    <a:pt x="52" y="67"/>
                  </a:moveTo>
                  <a:cubicBezTo>
                    <a:pt x="57" y="68"/>
                    <a:pt x="67" y="66"/>
                    <a:pt x="74" y="61"/>
                  </a:cubicBezTo>
                  <a:cubicBezTo>
                    <a:pt x="60" y="78"/>
                    <a:pt x="50" y="82"/>
                    <a:pt x="43" y="82"/>
                  </a:cubicBezTo>
                  <a:cubicBezTo>
                    <a:pt x="26" y="81"/>
                    <a:pt x="0" y="37"/>
                    <a:pt x="1" y="12"/>
                  </a:cubicBezTo>
                  <a:cubicBezTo>
                    <a:pt x="2" y="8"/>
                    <a:pt x="2" y="4"/>
                    <a:pt x="4" y="0"/>
                  </a:cubicBezTo>
                  <a:cubicBezTo>
                    <a:pt x="2" y="33"/>
                    <a:pt x="22" y="62"/>
                    <a:pt x="52" y="67"/>
                  </a:cubicBez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8" name="Freeform 459"/>
            <p:cNvSpPr/>
            <p:nvPr/>
          </p:nvSpPr>
          <p:spPr bwMode="auto">
            <a:xfrm>
              <a:off x="7496" y="4241"/>
              <a:ext cx="17"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1" y="1"/>
                    <a:pt x="8" y="0"/>
                  </a:cubicBezTo>
                  <a:cubicBezTo>
                    <a:pt x="4" y="0"/>
                    <a:pt x="0" y="11"/>
                    <a:pt x="1" y="11"/>
                  </a:cubicBezTo>
                  <a:lnTo>
                    <a:pt x="14" y="12"/>
                  </a:lnTo>
                  <a:close/>
                </a:path>
              </a:pathLst>
            </a:custGeom>
            <a:solidFill>
              <a:srgbClr val="99AD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79" name="Freeform 460"/>
            <p:cNvSpPr/>
            <p:nvPr/>
          </p:nvSpPr>
          <p:spPr bwMode="auto">
            <a:xfrm>
              <a:off x="9042" y="3425"/>
              <a:ext cx="124" cy="564"/>
            </a:xfrm>
            <a:custGeom>
              <a:avLst/>
              <a:gdLst>
                <a:gd name="T0" fmla="*/ 106 w 107"/>
                <a:gd name="T1" fmla="*/ 485 h 485"/>
                <a:gd name="T2" fmla="*/ 106 w 107"/>
                <a:gd name="T3" fmla="*/ 485 h 485"/>
                <a:gd name="T4" fmla="*/ 107 w 107"/>
                <a:gd name="T5" fmla="*/ 484 h 485"/>
                <a:gd name="T6" fmla="*/ 39 w 107"/>
                <a:gd name="T7" fmla="*/ 227 h 485"/>
                <a:gd name="T8" fmla="*/ 7 w 107"/>
                <a:gd name="T9" fmla="*/ 1 h 485"/>
                <a:gd name="T10" fmla="*/ 5 w 107"/>
                <a:gd name="T11" fmla="*/ 0 h 485"/>
                <a:gd name="T12" fmla="*/ 4 w 107"/>
                <a:gd name="T13" fmla="*/ 1 h 485"/>
                <a:gd name="T14" fmla="*/ 37 w 107"/>
                <a:gd name="T15" fmla="*/ 228 h 485"/>
                <a:gd name="T16" fmla="*/ 105 w 107"/>
                <a:gd name="T17" fmla="*/ 484 h 485"/>
                <a:gd name="T18" fmla="*/ 106 w 107"/>
                <a:gd name="T19" fmla="*/ 485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485">
                  <a:moveTo>
                    <a:pt x="106" y="485"/>
                  </a:moveTo>
                  <a:cubicBezTo>
                    <a:pt x="106" y="485"/>
                    <a:pt x="106" y="485"/>
                    <a:pt x="106" y="485"/>
                  </a:cubicBezTo>
                  <a:cubicBezTo>
                    <a:pt x="107" y="484"/>
                    <a:pt x="107" y="484"/>
                    <a:pt x="107" y="484"/>
                  </a:cubicBezTo>
                  <a:cubicBezTo>
                    <a:pt x="107" y="482"/>
                    <a:pt x="75" y="340"/>
                    <a:pt x="39" y="227"/>
                  </a:cubicBezTo>
                  <a:cubicBezTo>
                    <a:pt x="2" y="111"/>
                    <a:pt x="7" y="2"/>
                    <a:pt x="7" y="1"/>
                  </a:cubicBezTo>
                  <a:cubicBezTo>
                    <a:pt x="5" y="0"/>
                    <a:pt x="5" y="0"/>
                    <a:pt x="5" y="0"/>
                  </a:cubicBezTo>
                  <a:cubicBezTo>
                    <a:pt x="4" y="1"/>
                    <a:pt x="4" y="1"/>
                    <a:pt x="4" y="1"/>
                  </a:cubicBezTo>
                  <a:cubicBezTo>
                    <a:pt x="4" y="2"/>
                    <a:pt x="0" y="112"/>
                    <a:pt x="37" y="228"/>
                  </a:cubicBezTo>
                  <a:cubicBezTo>
                    <a:pt x="72" y="340"/>
                    <a:pt x="104" y="483"/>
                    <a:pt x="105" y="484"/>
                  </a:cubicBezTo>
                  <a:lnTo>
                    <a:pt x="106" y="485"/>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0" name="Freeform 461"/>
            <p:cNvSpPr/>
            <p:nvPr/>
          </p:nvSpPr>
          <p:spPr bwMode="auto">
            <a:xfrm>
              <a:off x="8996" y="3295"/>
              <a:ext cx="112" cy="135"/>
            </a:xfrm>
            <a:custGeom>
              <a:avLst/>
              <a:gdLst>
                <a:gd name="T0" fmla="*/ 2 w 96"/>
                <a:gd name="T1" fmla="*/ 45 h 116"/>
                <a:gd name="T2" fmla="*/ 44 w 96"/>
                <a:gd name="T3" fmla="*/ 115 h 116"/>
                <a:gd name="T4" fmla="*/ 94 w 96"/>
                <a:gd name="T5" fmla="*/ 51 h 116"/>
                <a:gd name="T6" fmla="*/ 51 w 96"/>
                <a:gd name="T7" fmla="*/ 2 h 116"/>
                <a:gd name="T8" fmla="*/ 2 w 96"/>
                <a:gd name="T9" fmla="*/ 45 h 116"/>
              </a:gdLst>
              <a:ahLst/>
              <a:cxnLst>
                <a:cxn ang="0">
                  <a:pos x="T0" y="T1"/>
                </a:cxn>
                <a:cxn ang="0">
                  <a:pos x="T2" y="T3"/>
                </a:cxn>
                <a:cxn ang="0">
                  <a:pos x="T4" y="T5"/>
                </a:cxn>
                <a:cxn ang="0">
                  <a:pos x="T6" y="T7"/>
                </a:cxn>
                <a:cxn ang="0">
                  <a:pos x="T8" y="T9"/>
                </a:cxn>
              </a:cxnLst>
              <a:rect l="0" t="0" r="r" b="b"/>
              <a:pathLst>
                <a:path w="96" h="116">
                  <a:moveTo>
                    <a:pt x="2" y="45"/>
                  </a:moveTo>
                  <a:cubicBezTo>
                    <a:pt x="0" y="70"/>
                    <a:pt x="27" y="114"/>
                    <a:pt x="44" y="115"/>
                  </a:cubicBezTo>
                  <a:cubicBezTo>
                    <a:pt x="62" y="116"/>
                    <a:pt x="92" y="76"/>
                    <a:pt x="94" y="51"/>
                  </a:cubicBezTo>
                  <a:cubicBezTo>
                    <a:pt x="96" y="25"/>
                    <a:pt x="76" y="3"/>
                    <a:pt x="51" y="2"/>
                  </a:cubicBezTo>
                  <a:cubicBezTo>
                    <a:pt x="26" y="0"/>
                    <a:pt x="4" y="19"/>
                    <a:pt x="2" y="45"/>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1" name="Freeform 462"/>
            <p:cNvSpPr/>
            <p:nvPr/>
          </p:nvSpPr>
          <p:spPr bwMode="auto">
            <a:xfrm>
              <a:off x="9028" y="3303"/>
              <a:ext cx="73" cy="64"/>
            </a:xfrm>
            <a:custGeom>
              <a:avLst/>
              <a:gdLst>
                <a:gd name="T0" fmla="*/ 0 w 63"/>
                <a:gd name="T1" fmla="*/ 6 h 55"/>
                <a:gd name="T2" fmla="*/ 24 w 63"/>
                <a:gd name="T3" fmla="*/ 1 h 55"/>
                <a:gd name="T4" fmla="*/ 62 w 63"/>
                <a:gd name="T5" fmla="*/ 45 h 55"/>
                <a:gd name="T6" fmla="*/ 60 w 63"/>
                <a:gd name="T7" fmla="*/ 54 h 55"/>
                <a:gd name="T8" fmla="*/ 42 w 63"/>
                <a:gd name="T9" fmla="*/ 54 h 55"/>
                <a:gd name="T10" fmla="*/ 0 w 63"/>
                <a:gd name="T11" fmla="*/ 6 h 55"/>
              </a:gdLst>
              <a:ahLst/>
              <a:cxnLst>
                <a:cxn ang="0">
                  <a:pos x="T0" y="T1"/>
                </a:cxn>
                <a:cxn ang="0">
                  <a:pos x="T2" y="T3"/>
                </a:cxn>
                <a:cxn ang="0">
                  <a:pos x="T4" y="T5"/>
                </a:cxn>
                <a:cxn ang="0">
                  <a:pos x="T6" y="T7"/>
                </a:cxn>
                <a:cxn ang="0">
                  <a:pos x="T8" y="T9"/>
                </a:cxn>
                <a:cxn ang="0">
                  <a:pos x="T10" y="T11"/>
                </a:cxn>
              </a:cxnLst>
              <a:rect l="0" t="0" r="r" b="b"/>
              <a:pathLst>
                <a:path w="63" h="55">
                  <a:moveTo>
                    <a:pt x="0" y="6"/>
                  </a:moveTo>
                  <a:cubicBezTo>
                    <a:pt x="7" y="2"/>
                    <a:pt x="15" y="0"/>
                    <a:pt x="24" y="1"/>
                  </a:cubicBezTo>
                  <a:cubicBezTo>
                    <a:pt x="46" y="2"/>
                    <a:pt x="63" y="22"/>
                    <a:pt x="62" y="45"/>
                  </a:cubicBezTo>
                  <a:cubicBezTo>
                    <a:pt x="62" y="48"/>
                    <a:pt x="61" y="51"/>
                    <a:pt x="60" y="54"/>
                  </a:cubicBezTo>
                  <a:cubicBezTo>
                    <a:pt x="54" y="55"/>
                    <a:pt x="48" y="55"/>
                    <a:pt x="42" y="54"/>
                  </a:cubicBezTo>
                  <a:cubicBezTo>
                    <a:pt x="19" y="49"/>
                    <a:pt x="2" y="29"/>
                    <a:pt x="0" y="6"/>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2" name="Freeform 463"/>
            <p:cNvSpPr/>
            <p:nvPr/>
          </p:nvSpPr>
          <p:spPr bwMode="auto">
            <a:xfrm>
              <a:off x="9060" y="3315"/>
              <a:ext cx="26" cy="24"/>
            </a:xfrm>
            <a:custGeom>
              <a:avLst/>
              <a:gdLst>
                <a:gd name="T0" fmla="*/ 3 w 22"/>
                <a:gd name="T1" fmla="*/ 3 h 21"/>
                <a:gd name="T2" fmla="*/ 7 w 22"/>
                <a:gd name="T3" fmla="*/ 15 h 21"/>
                <a:gd name="T4" fmla="*/ 20 w 22"/>
                <a:gd name="T5" fmla="*/ 18 h 21"/>
                <a:gd name="T6" fmla="*/ 15 w 22"/>
                <a:gd name="T7" fmla="*/ 6 h 21"/>
                <a:gd name="T8" fmla="*/ 3 w 22"/>
                <a:gd name="T9" fmla="*/ 3 h 21"/>
              </a:gdLst>
              <a:ahLst/>
              <a:cxnLst>
                <a:cxn ang="0">
                  <a:pos x="T0" y="T1"/>
                </a:cxn>
                <a:cxn ang="0">
                  <a:pos x="T2" y="T3"/>
                </a:cxn>
                <a:cxn ang="0">
                  <a:pos x="T4" y="T5"/>
                </a:cxn>
                <a:cxn ang="0">
                  <a:pos x="T6" y="T7"/>
                </a:cxn>
                <a:cxn ang="0">
                  <a:pos x="T8" y="T9"/>
                </a:cxn>
              </a:cxnLst>
              <a:rect l="0" t="0" r="r" b="b"/>
              <a:pathLst>
                <a:path w="22" h="21">
                  <a:moveTo>
                    <a:pt x="3" y="3"/>
                  </a:moveTo>
                  <a:cubicBezTo>
                    <a:pt x="0" y="5"/>
                    <a:pt x="2" y="11"/>
                    <a:pt x="7" y="15"/>
                  </a:cubicBezTo>
                  <a:cubicBezTo>
                    <a:pt x="12" y="19"/>
                    <a:pt x="17" y="21"/>
                    <a:pt x="20" y="18"/>
                  </a:cubicBezTo>
                  <a:cubicBezTo>
                    <a:pt x="22" y="16"/>
                    <a:pt x="20" y="10"/>
                    <a:pt x="15" y="6"/>
                  </a:cubicBezTo>
                  <a:cubicBezTo>
                    <a:pt x="11" y="2"/>
                    <a:pt x="5" y="0"/>
                    <a:pt x="3" y="3"/>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3" name="Freeform 464"/>
            <p:cNvSpPr/>
            <p:nvPr/>
          </p:nvSpPr>
          <p:spPr bwMode="auto">
            <a:xfrm>
              <a:off x="8996" y="3333"/>
              <a:ext cx="88" cy="96"/>
            </a:xfrm>
            <a:custGeom>
              <a:avLst/>
              <a:gdLst>
                <a:gd name="T0" fmla="*/ 52 w 75"/>
                <a:gd name="T1" fmla="*/ 67 h 82"/>
                <a:gd name="T2" fmla="*/ 75 w 75"/>
                <a:gd name="T3" fmla="*/ 60 h 82"/>
                <a:gd name="T4" fmla="*/ 44 w 75"/>
                <a:gd name="T5" fmla="*/ 82 h 82"/>
                <a:gd name="T6" fmla="*/ 2 w 75"/>
                <a:gd name="T7" fmla="*/ 12 h 82"/>
                <a:gd name="T8" fmla="*/ 4 w 75"/>
                <a:gd name="T9" fmla="*/ 0 h 82"/>
                <a:gd name="T10" fmla="*/ 52 w 75"/>
                <a:gd name="T11" fmla="*/ 67 h 82"/>
              </a:gdLst>
              <a:ahLst/>
              <a:cxnLst>
                <a:cxn ang="0">
                  <a:pos x="T0" y="T1"/>
                </a:cxn>
                <a:cxn ang="0">
                  <a:pos x="T2" y="T3"/>
                </a:cxn>
                <a:cxn ang="0">
                  <a:pos x="T4" y="T5"/>
                </a:cxn>
                <a:cxn ang="0">
                  <a:pos x="T6" y="T7"/>
                </a:cxn>
                <a:cxn ang="0">
                  <a:pos x="T8" y="T9"/>
                </a:cxn>
                <a:cxn ang="0">
                  <a:pos x="T10" y="T11"/>
                </a:cxn>
              </a:cxnLst>
              <a:rect l="0" t="0" r="r" b="b"/>
              <a:pathLst>
                <a:path w="75" h="82">
                  <a:moveTo>
                    <a:pt x="52" y="67"/>
                  </a:moveTo>
                  <a:cubicBezTo>
                    <a:pt x="58" y="68"/>
                    <a:pt x="68" y="66"/>
                    <a:pt x="75" y="60"/>
                  </a:cubicBezTo>
                  <a:cubicBezTo>
                    <a:pt x="60" y="78"/>
                    <a:pt x="51" y="82"/>
                    <a:pt x="44" y="82"/>
                  </a:cubicBezTo>
                  <a:cubicBezTo>
                    <a:pt x="27" y="81"/>
                    <a:pt x="0" y="37"/>
                    <a:pt x="2" y="12"/>
                  </a:cubicBezTo>
                  <a:cubicBezTo>
                    <a:pt x="2" y="8"/>
                    <a:pt x="3" y="4"/>
                    <a:pt x="4" y="0"/>
                  </a:cubicBezTo>
                  <a:cubicBezTo>
                    <a:pt x="3" y="33"/>
                    <a:pt x="23" y="62"/>
                    <a:pt x="52" y="67"/>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4" name="Freeform 465"/>
            <p:cNvSpPr/>
            <p:nvPr/>
          </p:nvSpPr>
          <p:spPr bwMode="auto">
            <a:xfrm>
              <a:off x="9038" y="3426"/>
              <a:ext cx="18" cy="14"/>
            </a:xfrm>
            <a:custGeom>
              <a:avLst/>
              <a:gdLst>
                <a:gd name="T0" fmla="*/ 14 w 15"/>
                <a:gd name="T1" fmla="*/ 12 h 12"/>
                <a:gd name="T2" fmla="*/ 8 w 15"/>
                <a:gd name="T3" fmla="*/ 0 h 12"/>
                <a:gd name="T4" fmla="*/ 1 w 15"/>
                <a:gd name="T5" fmla="*/ 11 h 12"/>
                <a:gd name="T6" fmla="*/ 14 w 15"/>
                <a:gd name="T7" fmla="*/ 12 h 12"/>
              </a:gdLst>
              <a:ahLst/>
              <a:cxnLst>
                <a:cxn ang="0">
                  <a:pos x="T0" y="T1"/>
                </a:cxn>
                <a:cxn ang="0">
                  <a:pos x="T2" y="T3"/>
                </a:cxn>
                <a:cxn ang="0">
                  <a:pos x="T4" y="T5"/>
                </a:cxn>
                <a:cxn ang="0">
                  <a:pos x="T6" y="T7"/>
                </a:cxn>
              </a:cxnLst>
              <a:rect l="0" t="0" r="r" b="b"/>
              <a:pathLst>
                <a:path w="15" h="12">
                  <a:moveTo>
                    <a:pt x="14" y="12"/>
                  </a:moveTo>
                  <a:cubicBezTo>
                    <a:pt x="15" y="11"/>
                    <a:pt x="12" y="0"/>
                    <a:pt x="8" y="0"/>
                  </a:cubicBezTo>
                  <a:cubicBezTo>
                    <a:pt x="5" y="0"/>
                    <a:pt x="0" y="10"/>
                    <a:pt x="1" y="11"/>
                  </a:cubicBezTo>
                  <a:lnTo>
                    <a:pt x="14" y="12"/>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5" name="Freeform 466"/>
            <p:cNvSpPr/>
            <p:nvPr/>
          </p:nvSpPr>
          <p:spPr bwMode="auto">
            <a:xfrm>
              <a:off x="12489" y="3787"/>
              <a:ext cx="168" cy="757"/>
            </a:xfrm>
            <a:custGeom>
              <a:avLst/>
              <a:gdLst>
                <a:gd name="T0" fmla="*/ 2 w 145"/>
                <a:gd name="T1" fmla="*/ 652 h 652"/>
                <a:gd name="T2" fmla="*/ 2 w 145"/>
                <a:gd name="T3" fmla="*/ 652 h 652"/>
                <a:gd name="T4" fmla="*/ 0 w 145"/>
                <a:gd name="T5" fmla="*/ 650 h 652"/>
                <a:gd name="T6" fmla="*/ 92 w 145"/>
                <a:gd name="T7" fmla="*/ 305 h 652"/>
                <a:gd name="T8" fmla="*/ 136 w 145"/>
                <a:gd name="T9" fmla="*/ 2 h 652"/>
                <a:gd name="T10" fmla="*/ 137 w 145"/>
                <a:gd name="T11" fmla="*/ 0 h 652"/>
                <a:gd name="T12" fmla="*/ 139 w 145"/>
                <a:gd name="T13" fmla="*/ 2 h 652"/>
                <a:gd name="T14" fmla="*/ 96 w 145"/>
                <a:gd name="T15" fmla="*/ 307 h 652"/>
                <a:gd name="T16" fmla="*/ 4 w 145"/>
                <a:gd name="T17" fmla="*/ 651 h 652"/>
                <a:gd name="T18" fmla="*/ 2 w 145"/>
                <a:gd name="T19" fmla="*/ 6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52">
                  <a:moveTo>
                    <a:pt x="2" y="652"/>
                  </a:moveTo>
                  <a:cubicBezTo>
                    <a:pt x="2" y="652"/>
                    <a:pt x="2" y="652"/>
                    <a:pt x="2" y="652"/>
                  </a:cubicBezTo>
                  <a:cubicBezTo>
                    <a:pt x="0" y="650"/>
                    <a:pt x="0" y="650"/>
                    <a:pt x="0" y="650"/>
                  </a:cubicBezTo>
                  <a:cubicBezTo>
                    <a:pt x="1" y="648"/>
                    <a:pt x="44" y="456"/>
                    <a:pt x="92" y="305"/>
                  </a:cubicBezTo>
                  <a:cubicBezTo>
                    <a:pt x="141" y="149"/>
                    <a:pt x="136" y="3"/>
                    <a:pt x="136" y="2"/>
                  </a:cubicBezTo>
                  <a:cubicBezTo>
                    <a:pt x="137" y="0"/>
                    <a:pt x="137" y="0"/>
                    <a:pt x="137" y="0"/>
                  </a:cubicBezTo>
                  <a:cubicBezTo>
                    <a:pt x="139" y="2"/>
                    <a:pt x="139" y="2"/>
                    <a:pt x="139" y="2"/>
                  </a:cubicBezTo>
                  <a:cubicBezTo>
                    <a:pt x="139" y="3"/>
                    <a:pt x="145" y="150"/>
                    <a:pt x="96" y="307"/>
                  </a:cubicBezTo>
                  <a:cubicBezTo>
                    <a:pt x="48" y="457"/>
                    <a:pt x="4" y="649"/>
                    <a:pt x="4" y="651"/>
                  </a:cubicBezTo>
                  <a:lnTo>
                    <a:pt x="2" y="652"/>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6" name="Freeform 467"/>
            <p:cNvSpPr/>
            <p:nvPr/>
          </p:nvSpPr>
          <p:spPr bwMode="auto">
            <a:xfrm>
              <a:off x="12569" y="3612"/>
              <a:ext cx="148" cy="180"/>
            </a:xfrm>
            <a:custGeom>
              <a:avLst/>
              <a:gdLst>
                <a:gd name="T0" fmla="*/ 125 w 128"/>
                <a:gd name="T1" fmla="*/ 60 h 155"/>
                <a:gd name="T2" fmla="*/ 70 w 128"/>
                <a:gd name="T3" fmla="*/ 154 h 155"/>
                <a:gd name="T4" fmla="*/ 2 w 128"/>
                <a:gd name="T5" fmla="*/ 68 h 155"/>
                <a:gd name="T6" fmla="*/ 59 w 128"/>
                <a:gd name="T7" fmla="*/ 2 h 155"/>
                <a:gd name="T8" fmla="*/ 125 w 128"/>
                <a:gd name="T9" fmla="*/ 60 h 155"/>
              </a:gdLst>
              <a:ahLst/>
              <a:cxnLst>
                <a:cxn ang="0">
                  <a:pos x="T0" y="T1"/>
                </a:cxn>
                <a:cxn ang="0">
                  <a:pos x="T2" y="T3"/>
                </a:cxn>
                <a:cxn ang="0">
                  <a:pos x="T4" y="T5"/>
                </a:cxn>
                <a:cxn ang="0">
                  <a:pos x="T6" y="T7"/>
                </a:cxn>
                <a:cxn ang="0">
                  <a:pos x="T8" y="T9"/>
                </a:cxn>
              </a:cxnLst>
              <a:rect l="0" t="0" r="r" b="b"/>
              <a:pathLst>
                <a:path w="128" h="155">
                  <a:moveTo>
                    <a:pt x="125" y="60"/>
                  </a:moveTo>
                  <a:cubicBezTo>
                    <a:pt x="128" y="94"/>
                    <a:pt x="92" y="152"/>
                    <a:pt x="70" y="154"/>
                  </a:cubicBezTo>
                  <a:cubicBezTo>
                    <a:pt x="44" y="155"/>
                    <a:pt x="4" y="102"/>
                    <a:pt x="2" y="68"/>
                  </a:cubicBezTo>
                  <a:cubicBezTo>
                    <a:pt x="0" y="34"/>
                    <a:pt x="25" y="4"/>
                    <a:pt x="59" y="2"/>
                  </a:cubicBezTo>
                  <a:cubicBezTo>
                    <a:pt x="94" y="0"/>
                    <a:pt x="123" y="25"/>
                    <a:pt x="125" y="60"/>
                  </a:cubicBezTo>
                  <a:close/>
                </a:path>
              </a:pathLst>
            </a:custGeom>
            <a:solidFill>
              <a:srgbClr val="FFD6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7" name="Freeform 468"/>
            <p:cNvSpPr/>
            <p:nvPr/>
          </p:nvSpPr>
          <p:spPr bwMode="auto">
            <a:xfrm>
              <a:off x="12576" y="3623"/>
              <a:ext cx="100" cy="86"/>
            </a:xfrm>
            <a:custGeom>
              <a:avLst/>
              <a:gdLst>
                <a:gd name="T0" fmla="*/ 86 w 86"/>
                <a:gd name="T1" fmla="*/ 9 h 74"/>
                <a:gd name="T2" fmla="*/ 54 w 86"/>
                <a:gd name="T3" fmla="*/ 1 h 74"/>
                <a:gd name="T4" fmla="*/ 3 w 86"/>
                <a:gd name="T5" fmla="*/ 60 h 74"/>
                <a:gd name="T6" fmla="*/ 5 w 86"/>
                <a:gd name="T7" fmla="*/ 73 h 74"/>
                <a:gd name="T8" fmla="*/ 29 w 86"/>
                <a:gd name="T9" fmla="*/ 72 h 74"/>
                <a:gd name="T10" fmla="*/ 86 w 86"/>
                <a:gd name="T11" fmla="*/ 9 h 74"/>
              </a:gdLst>
              <a:ahLst/>
              <a:cxnLst>
                <a:cxn ang="0">
                  <a:pos x="T0" y="T1"/>
                </a:cxn>
                <a:cxn ang="0">
                  <a:pos x="T2" y="T3"/>
                </a:cxn>
                <a:cxn ang="0">
                  <a:pos x="T4" y="T5"/>
                </a:cxn>
                <a:cxn ang="0">
                  <a:pos x="T6" y="T7"/>
                </a:cxn>
                <a:cxn ang="0">
                  <a:pos x="T8" y="T9"/>
                </a:cxn>
                <a:cxn ang="0">
                  <a:pos x="T10" y="T11"/>
                </a:cxn>
              </a:cxnLst>
              <a:rect l="0" t="0" r="r" b="b"/>
              <a:pathLst>
                <a:path w="86" h="74">
                  <a:moveTo>
                    <a:pt x="86" y="9"/>
                  </a:moveTo>
                  <a:cubicBezTo>
                    <a:pt x="76" y="3"/>
                    <a:pt x="65" y="0"/>
                    <a:pt x="54" y="1"/>
                  </a:cubicBezTo>
                  <a:cubicBezTo>
                    <a:pt x="24" y="3"/>
                    <a:pt x="0" y="29"/>
                    <a:pt x="3" y="60"/>
                  </a:cubicBezTo>
                  <a:cubicBezTo>
                    <a:pt x="3" y="64"/>
                    <a:pt x="4" y="68"/>
                    <a:pt x="5" y="73"/>
                  </a:cubicBezTo>
                  <a:cubicBezTo>
                    <a:pt x="13" y="74"/>
                    <a:pt x="21" y="74"/>
                    <a:pt x="29" y="72"/>
                  </a:cubicBezTo>
                  <a:cubicBezTo>
                    <a:pt x="61" y="66"/>
                    <a:pt x="83" y="39"/>
                    <a:pt x="86" y="9"/>
                  </a:cubicBezTo>
                  <a:close/>
                </a:path>
              </a:pathLst>
            </a:custGeom>
            <a:solidFill>
              <a:srgbClr val="FFE4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8" name="Freeform 469"/>
            <p:cNvSpPr/>
            <p:nvPr/>
          </p:nvSpPr>
          <p:spPr bwMode="auto">
            <a:xfrm>
              <a:off x="12598" y="3638"/>
              <a:ext cx="33" cy="33"/>
            </a:xfrm>
            <a:custGeom>
              <a:avLst/>
              <a:gdLst>
                <a:gd name="T0" fmla="*/ 26 w 29"/>
                <a:gd name="T1" fmla="*/ 4 h 29"/>
                <a:gd name="T2" fmla="*/ 20 w 29"/>
                <a:gd name="T3" fmla="*/ 21 h 29"/>
                <a:gd name="T4" fmla="*/ 3 w 29"/>
                <a:gd name="T5" fmla="*/ 25 h 29"/>
                <a:gd name="T6" fmla="*/ 8 w 29"/>
                <a:gd name="T7" fmla="*/ 8 h 29"/>
                <a:gd name="T8" fmla="*/ 26 w 29"/>
                <a:gd name="T9" fmla="*/ 4 h 29"/>
              </a:gdLst>
              <a:ahLst/>
              <a:cxnLst>
                <a:cxn ang="0">
                  <a:pos x="T0" y="T1"/>
                </a:cxn>
                <a:cxn ang="0">
                  <a:pos x="T2" y="T3"/>
                </a:cxn>
                <a:cxn ang="0">
                  <a:pos x="T4" y="T5"/>
                </a:cxn>
                <a:cxn ang="0">
                  <a:pos x="T6" y="T7"/>
                </a:cxn>
                <a:cxn ang="0">
                  <a:pos x="T8" y="T9"/>
                </a:cxn>
              </a:cxnLst>
              <a:rect l="0" t="0" r="r" b="b"/>
              <a:pathLst>
                <a:path w="29" h="29">
                  <a:moveTo>
                    <a:pt x="26" y="4"/>
                  </a:moveTo>
                  <a:cubicBezTo>
                    <a:pt x="29" y="7"/>
                    <a:pt x="26" y="15"/>
                    <a:pt x="20" y="21"/>
                  </a:cubicBezTo>
                  <a:cubicBezTo>
                    <a:pt x="14" y="27"/>
                    <a:pt x="6" y="29"/>
                    <a:pt x="3" y="25"/>
                  </a:cubicBezTo>
                  <a:cubicBezTo>
                    <a:pt x="0" y="22"/>
                    <a:pt x="2" y="14"/>
                    <a:pt x="8" y="8"/>
                  </a:cubicBezTo>
                  <a:cubicBezTo>
                    <a:pt x="15" y="2"/>
                    <a:pt x="22" y="0"/>
                    <a:pt x="26" y="4"/>
                  </a:cubicBezTo>
                  <a:close/>
                </a:path>
              </a:pathLst>
            </a:custGeom>
            <a:solidFill>
              <a:srgbClr val="FFF1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89" name="Freeform 470"/>
            <p:cNvSpPr/>
            <p:nvPr/>
          </p:nvSpPr>
          <p:spPr bwMode="auto">
            <a:xfrm>
              <a:off x="12601" y="3663"/>
              <a:ext cx="116" cy="128"/>
            </a:xfrm>
            <a:custGeom>
              <a:avLst/>
              <a:gdLst>
                <a:gd name="T0" fmla="*/ 30 w 100"/>
                <a:gd name="T1" fmla="*/ 90 h 110"/>
                <a:gd name="T2" fmla="*/ 0 w 100"/>
                <a:gd name="T3" fmla="*/ 81 h 110"/>
                <a:gd name="T4" fmla="*/ 42 w 100"/>
                <a:gd name="T5" fmla="*/ 110 h 110"/>
                <a:gd name="T6" fmla="*/ 97 w 100"/>
                <a:gd name="T7" fmla="*/ 16 h 110"/>
                <a:gd name="T8" fmla="*/ 94 w 100"/>
                <a:gd name="T9" fmla="*/ 0 h 110"/>
                <a:gd name="T10" fmla="*/ 30 w 100"/>
                <a:gd name="T11" fmla="*/ 90 h 110"/>
              </a:gdLst>
              <a:ahLst/>
              <a:cxnLst>
                <a:cxn ang="0">
                  <a:pos x="T0" y="T1"/>
                </a:cxn>
                <a:cxn ang="0">
                  <a:pos x="T2" y="T3"/>
                </a:cxn>
                <a:cxn ang="0">
                  <a:pos x="T4" y="T5"/>
                </a:cxn>
                <a:cxn ang="0">
                  <a:pos x="T6" y="T7"/>
                </a:cxn>
                <a:cxn ang="0">
                  <a:pos x="T8" y="T9"/>
                </a:cxn>
                <a:cxn ang="0">
                  <a:pos x="T10" y="T11"/>
                </a:cxn>
              </a:cxnLst>
              <a:rect l="0" t="0" r="r" b="b"/>
              <a:pathLst>
                <a:path w="100" h="110">
                  <a:moveTo>
                    <a:pt x="30" y="90"/>
                  </a:moveTo>
                  <a:cubicBezTo>
                    <a:pt x="22" y="91"/>
                    <a:pt x="9" y="89"/>
                    <a:pt x="0" y="81"/>
                  </a:cubicBezTo>
                  <a:cubicBezTo>
                    <a:pt x="19" y="104"/>
                    <a:pt x="32" y="110"/>
                    <a:pt x="42" y="110"/>
                  </a:cubicBezTo>
                  <a:cubicBezTo>
                    <a:pt x="64" y="108"/>
                    <a:pt x="100" y="50"/>
                    <a:pt x="97" y="16"/>
                  </a:cubicBezTo>
                  <a:cubicBezTo>
                    <a:pt x="97" y="10"/>
                    <a:pt x="96" y="5"/>
                    <a:pt x="94" y="0"/>
                  </a:cubicBezTo>
                  <a:cubicBezTo>
                    <a:pt x="96" y="44"/>
                    <a:pt x="69" y="83"/>
                    <a:pt x="30" y="90"/>
                  </a:cubicBez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0" name="Freeform 471"/>
            <p:cNvSpPr/>
            <p:nvPr/>
          </p:nvSpPr>
          <p:spPr bwMode="auto">
            <a:xfrm>
              <a:off x="12637" y="3788"/>
              <a:ext cx="24" cy="18"/>
            </a:xfrm>
            <a:custGeom>
              <a:avLst/>
              <a:gdLst>
                <a:gd name="T0" fmla="*/ 1 w 20"/>
                <a:gd name="T1" fmla="*/ 16 h 16"/>
                <a:gd name="T2" fmla="*/ 10 w 20"/>
                <a:gd name="T3" fmla="*/ 1 h 16"/>
                <a:gd name="T4" fmla="*/ 19 w 20"/>
                <a:gd name="T5" fmla="*/ 15 h 16"/>
                <a:gd name="T6" fmla="*/ 1 w 20"/>
                <a:gd name="T7" fmla="*/ 16 h 16"/>
              </a:gdLst>
              <a:ahLst/>
              <a:cxnLst>
                <a:cxn ang="0">
                  <a:pos x="T0" y="T1"/>
                </a:cxn>
                <a:cxn ang="0">
                  <a:pos x="T2" y="T3"/>
                </a:cxn>
                <a:cxn ang="0">
                  <a:pos x="T4" y="T5"/>
                </a:cxn>
                <a:cxn ang="0">
                  <a:pos x="T6" y="T7"/>
                </a:cxn>
              </a:cxnLst>
              <a:rect l="0" t="0" r="r" b="b"/>
              <a:pathLst>
                <a:path w="20" h="16">
                  <a:moveTo>
                    <a:pt x="1" y="16"/>
                  </a:moveTo>
                  <a:cubicBezTo>
                    <a:pt x="0" y="15"/>
                    <a:pt x="5" y="1"/>
                    <a:pt x="10" y="1"/>
                  </a:cubicBezTo>
                  <a:cubicBezTo>
                    <a:pt x="14" y="0"/>
                    <a:pt x="20" y="14"/>
                    <a:pt x="19" y="15"/>
                  </a:cubicBezTo>
                  <a:lnTo>
                    <a:pt x="1" y="16"/>
                  </a:lnTo>
                  <a:close/>
                </a:path>
              </a:pathLst>
            </a:custGeom>
            <a:solidFill>
              <a:srgbClr val="FFBA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1" name="Freeform 472"/>
            <p:cNvSpPr/>
            <p:nvPr/>
          </p:nvSpPr>
          <p:spPr bwMode="auto">
            <a:xfrm>
              <a:off x="9383" y="4070"/>
              <a:ext cx="146" cy="660"/>
            </a:xfrm>
            <a:custGeom>
              <a:avLst/>
              <a:gdLst>
                <a:gd name="T0" fmla="*/ 125 w 126"/>
                <a:gd name="T1" fmla="*/ 568 h 568"/>
                <a:gd name="T2" fmla="*/ 125 w 126"/>
                <a:gd name="T3" fmla="*/ 568 h 568"/>
                <a:gd name="T4" fmla="*/ 126 w 126"/>
                <a:gd name="T5" fmla="*/ 567 h 568"/>
                <a:gd name="T6" fmla="*/ 47 w 126"/>
                <a:gd name="T7" fmla="*/ 266 h 568"/>
                <a:gd name="T8" fmla="*/ 9 w 126"/>
                <a:gd name="T9" fmla="*/ 2 h 568"/>
                <a:gd name="T10" fmla="*/ 7 w 126"/>
                <a:gd name="T11" fmla="*/ 0 h 568"/>
                <a:gd name="T12" fmla="*/ 5 w 126"/>
                <a:gd name="T13" fmla="*/ 2 h 568"/>
                <a:gd name="T14" fmla="*/ 44 w 126"/>
                <a:gd name="T15" fmla="*/ 267 h 568"/>
                <a:gd name="T16" fmla="*/ 123 w 126"/>
                <a:gd name="T17" fmla="*/ 567 h 568"/>
                <a:gd name="T18" fmla="*/ 125 w 126"/>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568">
                  <a:moveTo>
                    <a:pt x="125" y="568"/>
                  </a:moveTo>
                  <a:cubicBezTo>
                    <a:pt x="125" y="568"/>
                    <a:pt x="125" y="568"/>
                    <a:pt x="125" y="568"/>
                  </a:cubicBezTo>
                  <a:cubicBezTo>
                    <a:pt x="126" y="567"/>
                    <a:pt x="126" y="567"/>
                    <a:pt x="126" y="567"/>
                  </a:cubicBezTo>
                  <a:cubicBezTo>
                    <a:pt x="126" y="565"/>
                    <a:pt x="88" y="398"/>
                    <a:pt x="47" y="266"/>
                  </a:cubicBezTo>
                  <a:cubicBezTo>
                    <a:pt x="4" y="130"/>
                    <a:pt x="8" y="3"/>
                    <a:pt x="9" y="2"/>
                  </a:cubicBezTo>
                  <a:cubicBezTo>
                    <a:pt x="7" y="0"/>
                    <a:pt x="7" y="0"/>
                    <a:pt x="7" y="0"/>
                  </a:cubicBezTo>
                  <a:cubicBezTo>
                    <a:pt x="5" y="2"/>
                    <a:pt x="5" y="2"/>
                    <a:pt x="5" y="2"/>
                  </a:cubicBezTo>
                  <a:cubicBezTo>
                    <a:pt x="5" y="3"/>
                    <a:pt x="0" y="131"/>
                    <a:pt x="44" y="267"/>
                  </a:cubicBezTo>
                  <a:cubicBezTo>
                    <a:pt x="85" y="399"/>
                    <a:pt x="123" y="566"/>
                    <a:pt x="123" y="567"/>
                  </a:cubicBezTo>
                  <a:lnTo>
                    <a:pt x="125" y="568"/>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2" name="Freeform 473"/>
            <p:cNvSpPr/>
            <p:nvPr/>
          </p:nvSpPr>
          <p:spPr bwMode="auto">
            <a:xfrm>
              <a:off x="9331" y="3918"/>
              <a:ext cx="130" cy="158"/>
            </a:xfrm>
            <a:custGeom>
              <a:avLst/>
              <a:gdLst>
                <a:gd name="T0" fmla="*/ 2 w 112"/>
                <a:gd name="T1" fmla="*/ 52 h 136"/>
                <a:gd name="T2" fmla="*/ 51 w 112"/>
                <a:gd name="T3" fmla="*/ 134 h 136"/>
                <a:gd name="T4" fmla="*/ 110 w 112"/>
                <a:gd name="T5" fmla="*/ 60 h 136"/>
                <a:gd name="T6" fmla="*/ 60 w 112"/>
                <a:gd name="T7" fmla="*/ 2 h 136"/>
                <a:gd name="T8" fmla="*/ 2 w 112"/>
                <a:gd name="T9" fmla="*/ 52 h 136"/>
              </a:gdLst>
              <a:ahLst/>
              <a:cxnLst>
                <a:cxn ang="0">
                  <a:pos x="T0" y="T1"/>
                </a:cxn>
                <a:cxn ang="0">
                  <a:pos x="T2" y="T3"/>
                </a:cxn>
                <a:cxn ang="0">
                  <a:pos x="T4" y="T5"/>
                </a:cxn>
                <a:cxn ang="0">
                  <a:pos x="T6" y="T7"/>
                </a:cxn>
                <a:cxn ang="0">
                  <a:pos x="T8" y="T9"/>
                </a:cxn>
              </a:cxnLst>
              <a:rect l="0" t="0" r="r" b="b"/>
              <a:pathLst>
                <a:path w="112" h="136">
                  <a:moveTo>
                    <a:pt x="2" y="52"/>
                  </a:moveTo>
                  <a:cubicBezTo>
                    <a:pt x="0" y="82"/>
                    <a:pt x="31" y="133"/>
                    <a:pt x="51" y="134"/>
                  </a:cubicBezTo>
                  <a:cubicBezTo>
                    <a:pt x="73" y="136"/>
                    <a:pt x="108" y="89"/>
                    <a:pt x="110" y="60"/>
                  </a:cubicBezTo>
                  <a:cubicBezTo>
                    <a:pt x="112" y="30"/>
                    <a:pt x="90" y="4"/>
                    <a:pt x="60" y="2"/>
                  </a:cubicBezTo>
                  <a:cubicBezTo>
                    <a:pt x="30" y="0"/>
                    <a:pt x="4" y="23"/>
                    <a:pt x="2" y="52"/>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3" name="Freeform 474"/>
            <p:cNvSpPr/>
            <p:nvPr/>
          </p:nvSpPr>
          <p:spPr bwMode="auto">
            <a:xfrm>
              <a:off x="9368" y="3928"/>
              <a:ext cx="86" cy="75"/>
            </a:xfrm>
            <a:custGeom>
              <a:avLst/>
              <a:gdLst>
                <a:gd name="T0" fmla="*/ 0 w 74"/>
                <a:gd name="T1" fmla="*/ 7 h 64"/>
                <a:gd name="T2" fmla="*/ 27 w 74"/>
                <a:gd name="T3" fmla="*/ 0 h 64"/>
                <a:gd name="T4" fmla="*/ 72 w 74"/>
                <a:gd name="T5" fmla="*/ 51 h 64"/>
                <a:gd name="T6" fmla="*/ 70 w 74"/>
                <a:gd name="T7" fmla="*/ 63 h 64"/>
                <a:gd name="T8" fmla="*/ 49 w 74"/>
                <a:gd name="T9" fmla="*/ 62 h 64"/>
                <a:gd name="T10" fmla="*/ 0 w 74"/>
                <a:gd name="T11" fmla="*/ 7 h 64"/>
              </a:gdLst>
              <a:ahLst/>
              <a:cxnLst>
                <a:cxn ang="0">
                  <a:pos x="T0" y="T1"/>
                </a:cxn>
                <a:cxn ang="0">
                  <a:pos x="T2" y="T3"/>
                </a:cxn>
                <a:cxn ang="0">
                  <a:pos x="T4" y="T5"/>
                </a:cxn>
                <a:cxn ang="0">
                  <a:pos x="T6" y="T7"/>
                </a:cxn>
                <a:cxn ang="0">
                  <a:pos x="T8" y="T9"/>
                </a:cxn>
                <a:cxn ang="0">
                  <a:pos x="T10" y="T11"/>
                </a:cxn>
              </a:cxnLst>
              <a:rect l="0" t="0" r="r" b="b"/>
              <a:pathLst>
                <a:path w="74" h="64">
                  <a:moveTo>
                    <a:pt x="0" y="7"/>
                  </a:moveTo>
                  <a:cubicBezTo>
                    <a:pt x="8" y="2"/>
                    <a:pt x="17" y="0"/>
                    <a:pt x="27" y="0"/>
                  </a:cubicBezTo>
                  <a:cubicBezTo>
                    <a:pt x="54" y="2"/>
                    <a:pt x="74" y="25"/>
                    <a:pt x="72" y="51"/>
                  </a:cubicBezTo>
                  <a:cubicBezTo>
                    <a:pt x="72" y="55"/>
                    <a:pt x="71" y="59"/>
                    <a:pt x="70" y="63"/>
                  </a:cubicBezTo>
                  <a:cubicBezTo>
                    <a:pt x="63" y="64"/>
                    <a:pt x="56" y="64"/>
                    <a:pt x="49" y="62"/>
                  </a:cubicBezTo>
                  <a:cubicBezTo>
                    <a:pt x="22" y="57"/>
                    <a:pt x="2" y="34"/>
                    <a:pt x="0" y="7"/>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4" name="Freeform 475"/>
            <p:cNvSpPr/>
            <p:nvPr/>
          </p:nvSpPr>
          <p:spPr bwMode="auto">
            <a:xfrm>
              <a:off x="9406" y="3941"/>
              <a:ext cx="29" cy="28"/>
            </a:xfrm>
            <a:custGeom>
              <a:avLst/>
              <a:gdLst>
                <a:gd name="T0" fmla="*/ 3 w 25"/>
                <a:gd name="T1" fmla="*/ 3 h 24"/>
                <a:gd name="T2" fmla="*/ 8 w 25"/>
                <a:gd name="T3" fmla="*/ 18 h 24"/>
                <a:gd name="T4" fmla="*/ 23 w 25"/>
                <a:gd name="T5" fmla="*/ 22 h 24"/>
                <a:gd name="T6" fmla="*/ 18 w 25"/>
                <a:gd name="T7" fmla="*/ 7 h 24"/>
                <a:gd name="T8" fmla="*/ 3 w 25"/>
                <a:gd name="T9" fmla="*/ 3 h 24"/>
              </a:gdLst>
              <a:ahLst/>
              <a:cxnLst>
                <a:cxn ang="0">
                  <a:pos x="T0" y="T1"/>
                </a:cxn>
                <a:cxn ang="0">
                  <a:pos x="T2" y="T3"/>
                </a:cxn>
                <a:cxn ang="0">
                  <a:pos x="T4" y="T5"/>
                </a:cxn>
                <a:cxn ang="0">
                  <a:pos x="T6" y="T7"/>
                </a:cxn>
                <a:cxn ang="0">
                  <a:pos x="T8" y="T9"/>
                </a:cxn>
              </a:cxnLst>
              <a:rect l="0" t="0" r="r" b="b"/>
              <a:pathLst>
                <a:path w="25" h="24">
                  <a:moveTo>
                    <a:pt x="3" y="3"/>
                  </a:moveTo>
                  <a:cubicBezTo>
                    <a:pt x="0" y="6"/>
                    <a:pt x="2" y="13"/>
                    <a:pt x="8" y="18"/>
                  </a:cubicBezTo>
                  <a:cubicBezTo>
                    <a:pt x="13" y="23"/>
                    <a:pt x="20" y="24"/>
                    <a:pt x="23" y="22"/>
                  </a:cubicBezTo>
                  <a:cubicBezTo>
                    <a:pt x="25" y="19"/>
                    <a:pt x="23" y="12"/>
                    <a:pt x="18" y="7"/>
                  </a:cubicBezTo>
                  <a:cubicBezTo>
                    <a:pt x="12" y="2"/>
                    <a:pt x="5" y="0"/>
                    <a:pt x="3" y="3"/>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5" name="Freeform 476"/>
            <p:cNvSpPr/>
            <p:nvPr/>
          </p:nvSpPr>
          <p:spPr bwMode="auto">
            <a:xfrm>
              <a:off x="9331" y="3963"/>
              <a:ext cx="101" cy="112"/>
            </a:xfrm>
            <a:custGeom>
              <a:avLst/>
              <a:gdLst>
                <a:gd name="T0" fmla="*/ 61 w 87"/>
                <a:gd name="T1" fmla="*/ 78 h 96"/>
                <a:gd name="T2" fmla="*/ 87 w 87"/>
                <a:gd name="T3" fmla="*/ 70 h 96"/>
                <a:gd name="T4" fmla="*/ 51 w 87"/>
                <a:gd name="T5" fmla="*/ 95 h 96"/>
                <a:gd name="T6" fmla="*/ 2 w 87"/>
                <a:gd name="T7" fmla="*/ 13 h 96"/>
                <a:gd name="T8" fmla="*/ 5 w 87"/>
                <a:gd name="T9" fmla="*/ 0 h 96"/>
                <a:gd name="T10" fmla="*/ 61 w 87"/>
                <a:gd name="T11" fmla="*/ 78 h 96"/>
              </a:gdLst>
              <a:ahLst/>
              <a:cxnLst>
                <a:cxn ang="0">
                  <a:pos x="T0" y="T1"/>
                </a:cxn>
                <a:cxn ang="0">
                  <a:pos x="T2" y="T3"/>
                </a:cxn>
                <a:cxn ang="0">
                  <a:pos x="T4" y="T5"/>
                </a:cxn>
                <a:cxn ang="0">
                  <a:pos x="T6" y="T7"/>
                </a:cxn>
                <a:cxn ang="0">
                  <a:pos x="T8" y="T9"/>
                </a:cxn>
                <a:cxn ang="0">
                  <a:pos x="T10" y="T11"/>
                </a:cxn>
              </a:cxnLst>
              <a:rect l="0" t="0" r="r" b="b"/>
              <a:pathLst>
                <a:path w="87" h="96">
                  <a:moveTo>
                    <a:pt x="61" y="78"/>
                  </a:moveTo>
                  <a:cubicBezTo>
                    <a:pt x="68" y="80"/>
                    <a:pt x="80" y="77"/>
                    <a:pt x="87" y="70"/>
                  </a:cubicBezTo>
                  <a:cubicBezTo>
                    <a:pt x="71" y="91"/>
                    <a:pt x="60" y="96"/>
                    <a:pt x="51" y="95"/>
                  </a:cubicBezTo>
                  <a:cubicBezTo>
                    <a:pt x="31" y="94"/>
                    <a:pt x="0" y="43"/>
                    <a:pt x="2" y="13"/>
                  </a:cubicBezTo>
                  <a:cubicBezTo>
                    <a:pt x="3" y="9"/>
                    <a:pt x="4" y="4"/>
                    <a:pt x="5" y="0"/>
                  </a:cubicBezTo>
                  <a:cubicBezTo>
                    <a:pt x="4" y="38"/>
                    <a:pt x="27" y="72"/>
                    <a:pt x="61" y="78"/>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6" name="Freeform 477"/>
            <p:cNvSpPr/>
            <p:nvPr/>
          </p:nvSpPr>
          <p:spPr bwMode="auto">
            <a:xfrm>
              <a:off x="9381" y="4071"/>
              <a:ext cx="19" cy="16"/>
            </a:xfrm>
            <a:custGeom>
              <a:avLst/>
              <a:gdLst>
                <a:gd name="T0" fmla="*/ 16 w 17"/>
                <a:gd name="T1" fmla="*/ 14 h 14"/>
                <a:gd name="T2" fmla="*/ 9 w 17"/>
                <a:gd name="T3" fmla="*/ 1 h 14"/>
                <a:gd name="T4" fmla="*/ 1 w 17"/>
                <a:gd name="T5" fmla="*/ 14 h 14"/>
                <a:gd name="T6" fmla="*/ 16 w 17"/>
                <a:gd name="T7" fmla="*/ 14 h 14"/>
              </a:gdLst>
              <a:ahLst/>
              <a:cxnLst>
                <a:cxn ang="0">
                  <a:pos x="T0" y="T1"/>
                </a:cxn>
                <a:cxn ang="0">
                  <a:pos x="T2" y="T3"/>
                </a:cxn>
                <a:cxn ang="0">
                  <a:pos x="T4" y="T5"/>
                </a:cxn>
                <a:cxn ang="0">
                  <a:pos x="T6" y="T7"/>
                </a:cxn>
              </a:cxnLst>
              <a:rect l="0" t="0" r="r" b="b"/>
              <a:pathLst>
                <a:path w="17" h="14">
                  <a:moveTo>
                    <a:pt x="16" y="14"/>
                  </a:moveTo>
                  <a:cubicBezTo>
                    <a:pt x="17" y="13"/>
                    <a:pt x="13" y="1"/>
                    <a:pt x="9" y="1"/>
                  </a:cubicBezTo>
                  <a:cubicBezTo>
                    <a:pt x="5" y="0"/>
                    <a:pt x="0" y="12"/>
                    <a:pt x="1" y="14"/>
                  </a:cubicBezTo>
                  <a:lnTo>
                    <a:pt x="16" y="14"/>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7" name="Freeform 478"/>
            <p:cNvSpPr/>
            <p:nvPr/>
          </p:nvSpPr>
          <p:spPr bwMode="auto">
            <a:xfrm>
              <a:off x="8125" y="4122"/>
              <a:ext cx="160" cy="722"/>
            </a:xfrm>
            <a:custGeom>
              <a:avLst/>
              <a:gdLst>
                <a:gd name="T0" fmla="*/ 136 w 138"/>
                <a:gd name="T1" fmla="*/ 621 h 621"/>
                <a:gd name="T2" fmla="*/ 137 w 138"/>
                <a:gd name="T3" fmla="*/ 621 h 621"/>
                <a:gd name="T4" fmla="*/ 138 w 138"/>
                <a:gd name="T5" fmla="*/ 619 h 621"/>
                <a:gd name="T6" fmla="*/ 51 w 138"/>
                <a:gd name="T7" fmla="*/ 291 h 621"/>
                <a:gd name="T8" fmla="*/ 9 w 138"/>
                <a:gd name="T9" fmla="*/ 1 h 621"/>
                <a:gd name="T10" fmla="*/ 7 w 138"/>
                <a:gd name="T11" fmla="*/ 0 h 621"/>
                <a:gd name="T12" fmla="*/ 6 w 138"/>
                <a:gd name="T13" fmla="*/ 1 h 621"/>
                <a:gd name="T14" fmla="*/ 47 w 138"/>
                <a:gd name="T15" fmla="*/ 292 h 621"/>
                <a:gd name="T16" fmla="*/ 134 w 138"/>
                <a:gd name="T17" fmla="*/ 619 h 621"/>
                <a:gd name="T18" fmla="*/ 136 w 138"/>
                <a:gd name="T19" fmla="*/ 62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621">
                  <a:moveTo>
                    <a:pt x="136" y="621"/>
                  </a:moveTo>
                  <a:cubicBezTo>
                    <a:pt x="137" y="621"/>
                    <a:pt x="137" y="621"/>
                    <a:pt x="137" y="621"/>
                  </a:cubicBezTo>
                  <a:cubicBezTo>
                    <a:pt x="138" y="619"/>
                    <a:pt x="138" y="619"/>
                    <a:pt x="138" y="619"/>
                  </a:cubicBezTo>
                  <a:cubicBezTo>
                    <a:pt x="137" y="617"/>
                    <a:pt x="96" y="434"/>
                    <a:pt x="51" y="291"/>
                  </a:cubicBezTo>
                  <a:cubicBezTo>
                    <a:pt x="4" y="142"/>
                    <a:pt x="9" y="3"/>
                    <a:pt x="9" y="1"/>
                  </a:cubicBezTo>
                  <a:cubicBezTo>
                    <a:pt x="7" y="0"/>
                    <a:pt x="7" y="0"/>
                    <a:pt x="7" y="0"/>
                  </a:cubicBezTo>
                  <a:cubicBezTo>
                    <a:pt x="6" y="1"/>
                    <a:pt x="6" y="1"/>
                    <a:pt x="6" y="1"/>
                  </a:cubicBezTo>
                  <a:cubicBezTo>
                    <a:pt x="5" y="3"/>
                    <a:pt x="0" y="142"/>
                    <a:pt x="47" y="292"/>
                  </a:cubicBezTo>
                  <a:cubicBezTo>
                    <a:pt x="93" y="435"/>
                    <a:pt x="134" y="618"/>
                    <a:pt x="134" y="619"/>
                  </a:cubicBezTo>
                  <a:lnTo>
                    <a:pt x="136" y="621"/>
                  </a:lnTo>
                  <a:close/>
                </a:path>
              </a:pathLst>
            </a:custGeom>
            <a:solidFill>
              <a:srgbClr val="FFF2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8" name="Freeform 479"/>
            <p:cNvSpPr/>
            <p:nvPr/>
          </p:nvSpPr>
          <p:spPr bwMode="auto">
            <a:xfrm>
              <a:off x="8068" y="3956"/>
              <a:ext cx="142" cy="172"/>
            </a:xfrm>
            <a:custGeom>
              <a:avLst/>
              <a:gdLst>
                <a:gd name="T0" fmla="*/ 2 w 122"/>
                <a:gd name="T1" fmla="*/ 57 h 148"/>
                <a:gd name="T2" fmla="*/ 55 w 122"/>
                <a:gd name="T3" fmla="*/ 146 h 148"/>
                <a:gd name="T4" fmla="*/ 120 w 122"/>
                <a:gd name="T5" fmla="*/ 64 h 148"/>
                <a:gd name="T6" fmla="*/ 65 w 122"/>
                <a:gd name="T7" fmla="*/ 2 h 148"/>
                <a:gd name="T8" fmla="*/ 2 w 122"/>
                <a:gd name="T9" fmla="*/ 57 h 148"/>
              </a:gdLst>
              <a:ahLst/>
              <a:cxnLst>
                <a:cxn ang="0">
                  <a:pos x="T0" y="T1"/>
                </a:cxn>
                <a:cxn ang="0">
                  <a:pos x="T2" y="T3"/>
                </a:cxn>
                <a:cxn ang="0">
                  <a:pos x="T4" y="T5"/>
                </a:cxn>
                <a:cxn ang="0">
                  <a:pos x="T6" y="T7"/>
                </a:cxn>
                <a:cxn ang="0">
                  <a:pos x="T8" y="T9"/>
                </a:cxn>
              </a:cxnLst>
              <a:rect l="0" t="0" r="r" b="b"/>
              <a:pathLst>
                <a:path w="122" h="148">
                  <a:moveTo>
                    <a:pt x="2" y="57"/>
                  </a:moveTo>
                  <a:cubicBezTo>
                    <a:pt x="0" y="89"/>
                    <a:pt x="34" y="145"/>
                    <a:pt x="55" y="146"/>
                  </a:cubicBezTo>
                  <a:cubicBezTo>
                    <a:pt x="80" y="148"/>
                    <a:pt x="118" y="97"/>
                    <a:pt x="120" y="64"/>
                  </a:cubicBezTo>
                  <a:cubicBezTo>
                    <a:pt x="122" y="32"/>
                    <a:pt x="97" y="4"/>
                    <a:pt x="65" y="2"/>
                  </a:cubicBezTo>
                  <a:cubicBezTo>
                    <a:pt x="32" y="0"/>
                    <a:pt x="4" y="24"/>
                    <a:pt x="2" y="57"/>
                  </a:cubicBezTo>
                  <a:close/>
                </a:path>
              </a:pathLst>
            </a:custGeom>
            <a:solidFill>
              <a:srgbClr val="FB7F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499" name="Freeform 480"/>
            <p:cNvSpPr/>
            <p:nvPr/>
          </p:nvSpPr>
          <p:spPr bwMode="auto">
            <a:xfrm>
              <a:off x="8107" y="3967"/>
              <a:ext cx="94" cy="81"/>
            </a:xfrm>
            <a:custGeom>
              <a:avLst/>
              <a:gdLst>
                <a:gd name="T0" fmla="*/ 0 w 81"/>
                <a:gd name="T1" fmla="*/ 8 h 70"/>
                <a:gd name="T2" fmla="*/ 30 w 81"/>
                <a:gd name="T3" fmla="*/ 0 h 70"/>
                <a:gd name="T4" fmla="*/ 79 w 81"/>
                <a:gd name="T5" fmla="*/ 56 h 70"/>
                <a:gd name="T6" fmla="*/ 77 w 81"/>
                <a:gd name="T7" fmla="*/ 69 h 70"/>
                <a:gd name="T8" fmla="*/ 55 w 81"/>
                <a:gd name="T9" fmla="*/ 68 h 70"/>
                <a:gd name="T10" fmla="*/ 0 w 81"/>
                <a:gd name="T11" fmla="*/ 8 h 70"/>
              </a:gdLst>
              <a:ahLst/>
              <a:cxnLst>
                <a:cxn ang="0">
                  <a:pos x="T0" y="T1"/>
                </a:cxn>
                <a:cxn ang="0">
                  <a:pos x="T2" y="T3"/>
                </a:cxn>
                <a:cxn ang="0">
                  <a:pos x="T4" y="T5"/>
                </a:cxn>
                <a:cxn ang="0">
                  <a:pos x="T6" y="T7"/>
                </a:cxn>
                <a:cxn ang="0">
                  <a:pos x="T8" y="T9"/>
                </a:cxn>
                <a:cxn ang="0">
                  <a:pos x="T10" y="T11"/>
                </a:cxn>
              </a:cxnLst>
              <a:rect l="0" t="0" r="r" b="b"/>
              <a:pathLst>
                <a:path w="81" h="70">
                  <a:moveTo>
                    <a:pt x="0" y="8"/>
                  </a:moveTo>
                  <a:cubicBezTo>
                    <a:pt x="9" y="2"/>
                    <a:pt x="19" y="0"/>
                    <a:pt x="30" y="0"/>
                  </a:cubicBezTo>
                  <a:cubicBezTo>
                    <a:pt x="59" y="2"/>
                    <a:pt x="81" y="27"/>
                    <a:pt x="79" y="56"/>
                  </a:cubicBezTo>
                  <a:cubicBezTo>
                    <a:pt x="79" y="60"/>
                    <a:pt x="78" y="64"/>
                    <a:pt x="77" y="69"/>
                  </a:cubicBezTo>
                  <a:cubicBezTo>
                    <a:pt x="70" y="70"/>
                    <a:pt x="62" y="70"/>
                    <a:pt x="55" y="68"/>
                  </a:cubicBezTo>
                  <a:cubicBezTo>
                    <a:pt x="24" y="62"/>
                    <a:pt x="3" y="37"/>
                    <a:pt x="0" y="8"/>
                  </a:cubicBezTo>
                  <a:close/>
                </a:path>
              </a:pathLst>
            </a:custGeom>
            <a:solidFill>
              <a:srgbClr val="FC9CB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0" name="Freeform 481"/>
            <p:cNvSpPr/>
            <p:nvPr/>
          </p:nvSpPr>
          <p:spPr bwMode="auto">
            <a:xfrm>
              <a:off x="8149" y="3981"/>
              <a:ext cx="33" cy="31"/>
            </a:xfrm>
            <a:custGeom>
              <a:avLst/>
              <a:gdLst>
                <a:gd name="T0" fmla="*/ 3 w 28"/>
                <a:gd name="T1" fmla="*/ 4 h 27"/>
                <a:gd name="T2" fmla="*/ 9 w 28"/>
                <a:gd name="T3" fmla="*/ 19 h 27"/>
                <a:gd name="T4" fmla="*/ 25 w 28"/>
                <a:gd name="T5" fmla="*/ 24 h 27"/>
                <a:gd name="T6" fmla="*/ 20 w 28"/>
                <a:gd name="T7" fmla="*/ 8 h 27"/>
                <a:gd name="T8" fmla="*/ 3 w 28"/>
                <a:gd name="T9" fmla="*/ 4 h 27"/>
              </a:gdLst>
              <a:ahLst/>
              <a:cxnLst>
                <a:cxn ang="0">
                  <a:pos x="T0" y="T1"/>
                </a:cxn>
                <a:cxn ang="0">
                  <a:pos x="T2" y="T3"/>
                </a:cxn>
                <a:cxn ang="0">
                  <a:pos x="T4" y="T5"/>
                </a:cxn>
                <a:cxn ang="0">
                  <a:pos x="T6" y="T7"/>
                </a:cxn>
                <a:cxn ang="0">
                  <a:pos x="T8" y="T9"/>
                </a:cxn>
              </a:cxnLst>
              <a:rect l="0" t="0" r="r" b="b"/>
              <a:pathLst>
                <a:path w="28" h="27">
                  <a:moveTo>
                    <a:pt x="3" y="4"/>
                  </a:moveTo>
                  <a:cubicBezTo>
                    <a:pt x="0" y="7"/>
                    <a:pt x="3" y="14"/>
                    <a:pt x="9" y="19"/>
                  </a:cubicBezTo>
                  <a:cubicBezTo>
                    <a:pt x="15" y="25"/>
                    <a:pt x="22" y="27"/>
                    <a:pt x="25" y="24"/>
                  </a:cubicBezTo>
                  <a:cubicBezTo>
                    <a:pt x="28" y="20"/>
                    <a:pt x="26" y="13"/>
                    <a:pt x="20" y="8"/>
                  </a:cubicBezTo>
                  <a:cubicBezTo>
                    <a:pt x="14" y="2"/>
                    <a:pt x="6" y="0"/>
                    <a:pt x="3" y="4"/>
                  </a:cubicBezTo>
                  <a:close/>
                </a:path>
              </a:pathLst>
            </a:custGeom>
            <a:solidFill>
              <a:srgbClr val="FEC3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1" name="Freeform 482"/>
            <p:cNvSpPr/>
            <p:nvPr/>
          </p:nvSpPr>
          <p:spPr bwMode="auto">
            <a:xfrm>
              <a:off x="8068" y="4005"/>
              <a:ext cx="110" cy="122"/>
            </a:xfrm>
            <a:custGeom>
              <a:avLst/>
              <a:gdLst>
                <a:gd name="T0" fmla="*/ 67 w 95"/>
                <a:gd name="T1" fmla="*/ 86 h 105"/>
                <a:gd name="T2" fmla="*/ 95 w 95"/>
                <a:gd name="T3" fmla="*/ 77 h 105"/>
                <a:gd name="T4" fmla="*/ 55 w 95"/>
                <a:gd name="T5" fmla="*/ 104 h 105"/>
                <a:gd name="T6" fmla="*/ 2 w 95"/>
                <a:gd name="T7" fmla="*/ 15 h 105"/>
                <a:gd name="T8" fmla="*/ 5 w 95"/>
                <a:gd name="T9" fmla="*/ 0 h 105"/>
                <a:gd name="T10" fmla="*/ 67 w 95"/>
                <a:gd name="T11" fmla="*/ 86 h 105"/>
              </a:gdLst>
              <a:ahLst/>
              <a:cxnLst>
                <a:cxn ang="0">
                  <a:pos x="T0" y="T1"/>
                </a:cxn>
                <a:cxn ang="0">
                  <a:pos x="T2" y="T3"/>
                </a:cxn>
                <a:cxn ang="0">
                  <a:pos x="T4" y="T5"/>
                </a:cxn>
                <a:cxn ang="0">
                  <a:pos x="T6" y="T7"/>
                </a:cxn>
                <a:cxn ang="0">
                  <a:pos x="T8" y="T9"/>
                </a:cxn>
                <a:cxn ang="0">
                  <a:pos x="T10" y="T11"/>
                </a:cxn>
              </a:cxnLst>
              <a:rect l="0" t="0" r="r" b="b"/>
              <a:pathLst>
                <a:path w="95" h="105">
                  <a:moveTo>
                    <a:pt x="67" y="86"/>
                  </a:moveTo>
                  <a:cubicBezTo>
                    <a:pt x="73" y="87"/>
                    <a:pt x="87" y="84"/>
                    <a:pt x="95" y="77"/>
                  </a:cubicBezTo>
                  <a:cubicBezTo>
                    <a:pt x="77" y="99"/>
                    <a:pt x="65" y="105"/>
                    <a:pt x="55" y="104"/>
                  </a:cubicBezTo>
                  <a:cubicBezTo>
                    <a:pt x="34" y="103"/>
                    <a:pt x="0" y="47"/>
                    <a:pt x="2" y="15"/>
                  </a:cubicBezTo>
                  <a:cubicBezTo>
                    <a:pt x="2" y="9"/>
                    <a:pt x="4" y="4"/>
                    <a:pt x="5" y="0"/>
                  </a:cubicBezTo>
                  <a:cubicBezTo>
                    <a:pt x="4" y="41"/>
                    <a:pt x="29" y="78"/>
                    <a:pt x="67" y="86"/>
                  </a:cubicBez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sp>
          <p:nvSpPr>
            <p:cNvPr id="502" name="Freeform 483"/>
            <p:cNvSpPr/>
            <p:nvPr/>
          </p:nvSpPr>
          <p:spPr bwMode="auto">
            <a:xfrm>
              <a:off x="8121" y="4123"/>
              <a:ext cx="22" cy="18"/>
            </a:xfrm>
            <a:custGeom>
              <a:avLst/>
              <a:gdLst>
                <a:gd name="T0" fmla="*/ 18 w 19"/>
                <a:gd name="T1" fmla="*/ 15 h 15"/>
                <a:gd name="T2" fmla="*/ 10 w 19"/>
                <a:gd name="T3" fmla="*/ 0 h 15"/>
                <a:gd name="T4" fmla="*/ 1 w 19"/>
                <a:gd name="T5" fmla="*/ 14 h 15"/>
                <a:gd name="T6" fmla="*/ 18 w 19"/>
                <a:gd name="T7" fmla="*/ 15 h 15"/>
              </a:gdLst>
              <a:ahLst/>
              <a:cxnLst>
                <a:cxn ang="0">
                  <a:pos x="T0" y="T1"/>
                </a:cxn>
                <a:cxn ang="0">
                  <a:pos x="T2" y="T3"/>
                </a:cxn>
                <a:cxn ang="0">
                  <a:pos x="T4" y="T5"/>
                </a:cxn>
                <a:cxn ang="0">
                  <a:pos x="T6" y="T7"/>
                </a:cxn>
              </a:cxnLst>
              <a:rect l="0" t="0" r="r" b="b"/>
              <a:pathLst>
                <a:path w="19" h="15">
                  <a:moveTo>
                    <a:pt x="18" y="15"/>
                  </a:moveTo>
                  <a:cubicBezTo>
                    <a:pt x="19" y="14"/>
                    <a:pt x="15" y="0"/>
                    <a:pt x="10" y="0"/>
                  </a:cubicBezTo>
                  <a:cubicBezTo>
                    <a:pt x="6" y="0"/>
                    <a:pt x="0" y="13"/>
                    <a:pt x="1" y="14"/>
                  </a:cubicBezTo>
                  <a:lnTo>
                    <a:pt x="18" y="15"/>
                  </a:lnTo>
                  <a:close/>
                </a:path>
              </a:pathLst>
            </a:custGeom>
            <a:solidFill>
              <a:srgbClr val="F94C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55354"/>
                </a:solidFill>
                <a:effectLst/>
                <a:uLnTx/>
                <a:uFillTx/>
                <a:latin typeface="Arial" panose="020B0604020202020204"/>
                <a:ea typeface="黑体" panose="02010609060101010101" pitchFamily="49" charset="-122"/>
                <a:cs typeface="+mn-cs"/>
              </a:endParaRPr>
            </a:p>
          </p:txBody>
        </p:sp>
      </p:grpSp>
      <p:sp>
        <p:nvSpPr>
          <p:cNvPr id="91" name="Freeform 25"/>
          <p:cNvSpPr/>
          <p:nvPr/>
        </p:nvSpPr>
        <p:spPr bwMode="auto">
          <a:xfrm>
            <a:off x="1379078" y="1065287"/>
            <a:ext cx="835302" cy="476882"/>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2" name="Freeform 25"/>
          <p:cNvSpPr/>
          <p:nvPr/>
        </p:nvSpPr>
        <p:spPr bwMode="auto">
          <a:xfrm flipH="1">
            <a:off x="7928682" y="247696"/>
            <a:ext cx="797676" cy="455401"/>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sp>
        <p:nvSpPr>
          <p:cNvPr id="93" name="Freeform 25"/>
          <p:cNvSpPr/>
          <p:nvPr/>
        </p:nvSpPr>
        <p:spPr bwMode="auto">
          <a:xfrm flipH="1">
            <a:off x="10096499" y="1256445"/>
            <a:ext cx="635891" cy="363036"/>
          </a:xfrm>
          <a:custGeom>
            <a:avLst/>
            <a:gdLst>
              <a:gd name="T0" fmla="*/ 49 w 346"/>
              <a:gd name="T1" fmla="*/ 92 h 196"/>
              <a:gd name="T2" fmla="*/ 46 w 346"/>
              <a:gd name="T3" fmla="*/ 71 h 196"/>
              <a:gd name="T4" fmla="*/ 116 w 346"/>
              <a:gd name="T5" fmla="*/ 0 h 196"/>
              <a:gd name="T6" fmla="*/ 180 w 346"/>
              <a:gd name="T7" fmla="*/ 41 h 196"/>
              <a:gd name="T8" fmla="*/ 223 w 346"/>
              <a:gd name="T9" fmla="*/ 22 h 196"/>
              <a:gd name="T10" fmla="*/ 283 w 346"/>
              <a:gd name="T11" fmla="*/ 82 h 196"/>
              <a:gd name="T12" fmla="*/ 282 w 346"/>
              <a:gd name="T13" fmla="*/ 91 h 196"/>
              <a:gd name="T14" fmla="*/ 294 w 346"/>
              <a:gd name="T15" fmla="*/ 91 h 196"/>
              <a:gd name="T16" fmla="*/ 346 w 346"/>
              <a:gd name="T17" fmla="*/ 144 h 196"/>
              <a:gd name="T18" fmla="*/ 294 w 346"/>
              <a:gd name="T19" fmla="*/ 196 h 196"/>
              <a:gd name="T20" fmla="*/ 52 w 346"/>
              <a:gd name="T21" fmla="*/ 196 h 196"/>
              <a:gd name="T22" fmla="*/ 0 w 346"/>
              <a:gd name="T23" fmla="*/ 144 h 196"/>
              <a:gd name="T24" fmla="*/ 49 w 346"/>
              <a:gd name="T25" fmla="*/ 9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6" h="196">
                <a:moveTo>
                  <a:pt x="49" y="92"/>
                </a:moveTo>
                <a:cubicBezTo>
                  <a:pt x="47" y="85"/>
                  <a:pt x="46" y="78"/>
                  <a:pt x="46" y="71"/>
                </a:cubicBezTo>
                <a:cubicBezTo>
                  <a:pt x="46" y="32"/>
                  <a:pt x="77" y="0"/>
                  <a:pt x="116" y="0"/>
                </a:cubicBezTo>
                <a:cubicBezTo>
                  <a:pt x="144" y="0"/>
                  <a:pt x="169" y="17"/>
                  <a:pt x="180" y="41"/>
                </a:cubicBezTo>
                <a:cubicBezTo>
                  <a:pt x="191" y="29"/>
                  <a:pt x="206" y="22"/>
                  <a:pt x="223" y="22"/>
                </a:cubicBezTo>
                <a:cubicBezTo>
                  <a:pt x="256" y="22"/>
                  <a:pt x="283" y="49"/>
                  <a:pt x="283" y="82"/>
                </a:cubicBezTo>
                <a:cubicBezTo>
                  <a:pt x="283" y="85"/>
                  <a:pt x="283" y="88"/>
                  <a:pt x="282" y="91"/>
                </a:cubicBezTo>
                <a:cubicBezTo>
                  <a:pt x="294" y="91"/>
                  <a:pt x="294" y="91"/>
                  <a:pt x="294" y="91"/>
                </a:cubicBezTo>
                <a:cubicBezTo>
                  <a:pt x="323" y="91"/>
                  <a:pt x="346" y="115"/>
                  <a:pt x="346" y="144"/>
                </a:cubicBezTo>
                <a:cubicBezTo>
                  <a:pt x="346" y="172"/>
                  <a:pt x="323" y="196"/>
                  <a:pt x="294" y="196"/>
                </a:cubicBezTo>
                <a:cubicBezTo>
                  <a:pt x="52" y="196"/>
                  <a:pt x="52" y="196"/>
                  <a:pt x="52" y="196"/>
                </a:cubicBezTo>
                <a:cubicBezTo>
                  <a:pt x="24" y="196"/>
                  <a:pt x="0" y="172"/>
                  <a:pt x="0" y="144"/>
                </a:cubicBezTo>
                <a:cubicBezTo>
                  <a:pt x="0" y="116"/>
                  <a:pt x="22" y="94"/>
                  <a:pt x="49" y="9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a:ea typeface="黑体" panose="02010609060101010101" pitchFamily="49" charset="-122"/>
              <a:cs typeface="+mn-cs"/>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3772" y="1038714"/>
            <a:ext cx="3430622" cy="3430622"/>
          </a:xfrm>
          <a:prstGeom prst="rect">
            <a:avLst/>
          </a:prstGeom>
        </p:spPr>
      </p:pic>
      <p:grpSp>
        <p:nvGrpSpPr>
          <p:cNvPr id="90" name="Google Shape;251;p20">
            <a:extLst>
              <a:ext uri="{FF2B5EF4-FFF2-40B4-BE49-F238E27FC236}">
                <a16:creationId xmlns:a16="http://schemas.microsoft.com/office/drawing/2014/main" id="{C4B47E75-534B-4311-878D-2861EE49693E}"/>
              </a:ext>
            </a:extLst>
          </p:cNvPr>
          <p:cNvGrpSpPr/>
          <p:nvPr/>
        </p:nvGrpSpPr>
        <p:grpSpPr>
          <a:xfrm>
            <a:off x="8571679" y="1576659"/>
            <a:ext cx="467621" cy="422875"/>
            <a:chOff x="0" y="0"/>
            <a:chExt cx="935238" cy="845749"/>
          </a:xfrm>
        </p:grpSpPr>
        <p:sp>
          <p:nvSpPr>
            <p:cNvPr id="94" name="Google Shape;252;p20">
              <a:extLst>
                <a:ext uri="{FF2B5EF4-FFF2-40B4-BE49-F238E27FC236}">
                  <a16:creationId xmlns:a16="http://schemas.microsoft.com/office/drawing/2014/main" id="{DCB734A4-DF27-4024-9522-CC2F2EA6F615}"/>
                </a:ext>
              </a:extLst>
            </p:cNvPr>
            <p:cNvSpPr/>
            <p:nvPr/>
          </p:nvSpPr>
          <p:spPr>
            <a:xfrm>
              <a:off x="0" y="0"/>
              <a:ext cx="935238" cy="845749"/>
            </a:xfrm>
            <a:custGeom>
              <a:avLst/>
              <a:gdLst/>
              <a:ahLst/>
              <a:cxnLst/>
              <a:rect l="l" t="t"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95" name="Google Shape;253;p20">
              <a:extLst>
                <a:ext uri="{FF2B5EF4-FFF2-40B4-BE49-F238E27FC236}">
                  <a16:creationId xmlns:a16="http://schemas.microsoft.com/office/drawing/2014/main" id="{AA23B1E4-25A3-4D2C-A7FA-4B812FAF4D65}"/>
                </a:ext>
              </a:extLst>
            </p:cNvPr>
            <p:cNvSpPr/>
            <p:nvPr/>
          </p:nvSpPr>
          <p:spPr>
            <a:xfrm>
              <a:off x="113344" y="119310"/>
              <a:ext cx="619062" cy="535547"/>
            </a:xfrm>
            <a:custGeom>
              <a:avLst/>
              <a:gdLst/>
              <a:ahLst/>
              <a:cxnLst/>
              <a:rect l="l" t="t"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a:noFill/>
            </a:ln>
          </p:spPr>
          <p:txBody>
            <a:bodyPr spcFirstLastPara="1" wrap="square" lIns="22850" tIns="22850" rIns="22850" bIns="22850" anchor="ctr" anchorCtr="0">
              <a:noAutofit/>
            </a:bodyPr>
            <a:lstStyle/>
            <a:p>
              <a:pPr marL="0" marR="0" lvl="0" indent="0" algn="l" defTabSz="914400" rtl="0" eaLnBrk="1" fontAlgn="auto" latinLnBrk="0" hangingPunct="1">
                <a:lnSpc>
                  <a:spcPct val="93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nvGrpSpPr>
          <p:cNvPr id="96" name="组合 21">
            <a:extLst>
              <a:ext uri="{FF2B5EF4-FFF2-40B4-BE49-F238E27FC236}">
                <a16:creationId xmlns:a16="http://schemas.microsoft.com/office/drawing/2014/main" id="{30BAD670-826E-4813-9F7A-C39C2A986FA9}"/>
              </a:ext>
            </a:extLst>
          </p:cNvPr>
          <p:cNvGrpSpPr/>
          <p:nvPr/>
        </p:nvGrpSpPr>
        <p:grpSpPr>
          <a:xfrm>
            <a:off x="4684031" y="1417030"/>
            <a:ext cx="1099533" cy="1099533"/>
            <a:chOff x="1671394" y="1576373"/>
            <a:chExt cx="2091016" cy="2091016"/>
          </a:xfrm>
          <a:solidFill>
            <a:schemeClr val="bg1"/>
          </a:solidFill>
        </p:grpSpPr>
        <p:sp>
          <p:nvSpPr>
            <p:cNvPr id="97" name="椭圆 22">
              <a:extLst>
                <a:ext uri="{FF2B5EF4-FFF2-40B4-BE49-F238E27FC236}">
                  <a16:creationId xmlns:a16="http://schemas.microsoft.com/office/drawing/2014/main" id="{70D997DA-3372-49E8-9A5F-CA66324C974A}"/>
                </a:ext>
              </a:extLst>
            </p:cNvPr>
            <p:cNvSpPr/>
            <p:nvPr userDrawn="1"/>
          </p:nvSpPr>
          <p:spPr>
            <a:xfrm>
              <a:off x="1764402" y="1669381"/>
              <a:ext cx="1905000" cy="190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98" name="椭圆 23">
              <a:extLst>
                <a:ext uri="{FF2B5EF4-FFF2-40B4-BE49-F238E27FC236}">
                  <a16:creationId xmlns:a16="http://schemas.microsoft.com/office/drawing/2014/main" id="{8D9C8052-AA82-4355-8589-61A4C8932823}"/>
                </a:ext>
              </a:extLst>
            </p:cNvPr>
            <p:cNvSpPr/>
            <p:nvPr userDrawn="1"/>
          </p:nvSpPr>
          <p:spPr>
            <a:xfrm>
              <a:off x="1671394" y="1576373"/>
              <a:ext cx="2091016" cy="2091016"/>
            </a:xfrm>
            <a:prstGeom prst="ellipse">
              <a:avLst/>
            </a:prstGeom>
            <a:grpFill/>
            <a:ln w="25400">
              <a:solidFill>
                <a:srgbClr val="5482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grpSp>
      <p:pic>
        <p:nvPicPr>
          <p:cNvPr id="99" name="Picture 98">
            <a:extLst>
              <a:ext uri="{FF2B5EF4-FFF2-40B4-BE49-F238E27FC236}">
                <a16:creationId xmlns:a16="http://schemas.microsoft.com/office/drawing/2014/main" id="{C1747B1D-7A20-46A6-B9AE-7F12F133272C}"/>
              </a:ext>
            </a:extLst>
          </p:cNvPr>
          <p:cNvPicPr>
            <a:picLocks noChangeAspect="1"/>
          </p:cNvPicPr>
          <p:nvPr/>
        </p:nvPicPr>
        <p:blipFill rotWithShape="1">
          <a:blip r:embed="rId3"/>
          <a:srcRect l="11626" t="31197" r="71828" b="32800"/>
          <a:stretch/>
        </p:blipFill>
        <p:spPr>
          <a:xfrm>
            <a:off x="4702515" y="1428519"/>
            <a:ext cx="1099534" cy="1098617"/>
          </a:xfrm>
          <a:prstGeom prst="rect">
            <a:avLst/>
          </a:prstGeom>
        </p:spPr>
      </p:pic>
      <p:pic>
        <p:nvPicPr>
          <p:cNvPr id="100" name="Picture 99">
            <a:extLst>
              <a:ext uri="{FF2B5EF4-FFF2-40B4-BE49-F238E27FC236}">
                <a16:creationId xmlns:a16="http://schemas.microsoft.com/office/drawing/2014/main" id="{4ABC8225-1188-4B4C-B693-F73FB200B52B}"/>
              </a:ext>
            </a:extLst>
          </p:cNvPr>
          <p:cNvPicPr>
            <a:picLocks noChangeAspect="1"/>
          </p:cNvPicPr>
          <p:nvPr/>
        </p:nvPicPr>
        <p:blipFill rotWithShape="1">
          <a:blip r:embed="rId4"/>
          <a:srcRect l="7379" t="27674" r="13498" b="30852"/>
          <a:stretch/>
        </p:blipFill>
        <p:spPr>
          <a:xfrm>
            <a:off x="3941414" y="2650428"/>
            <a:ext cx="8075226" cy="1466234"/>
          </a:xfrm>
          <a:prstGeom prst="rect">
            <a:avLst/>
          </a:prstGeom>
        </p:spPr>
      </p:pic>
    </p:spTree>
    <p:extLst>
      <p:ext uri="{BB962C8B-B14F-4D97-AF65-F5344CB8AC3E}">
        <p14:creationId xmlns:p14="http://schemas.microsoft.com/office/powerpoint/2010/main" val="34765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par>
                                <p:cTn id="11" presetID="53" presetClass="entr" presetSubtype="16" fill="hold" nodeType="with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p:cTn id="13" dur="500" fill="hold"/>
                                        <p:tgtEl>
                                          <p:spTgt spid="99"/>
                                        </p:tgtEl>
                                        <p:attrNameLst>
                                          <p:attrName>ppt_w</p:attrName>
                                        </p:attrNameLst>
                                      </p:cBhvr>
                                      <p:tavLst>
                                        <p:tav tm="0">
                                          <p:val>
                                            <p:fltVal val="0"/>
                                          </p:val>
                                        </p:tav>
                                        <p:tav tm="100000">
                                          <p:val>
                                            <p:strVal val="#ppt_w"/>
                                          </p:val>
                                        </p:tav>
                                      </p:tavLst>
                                    </p:anim>
                                    <p:anim calcmode="lin" valueType="num">
                                      <p:cBhvr>
                                        <p:cTn id="14" dur="500" fill="hold"/>
                                        <p:tgtEl>
                                          <p:spTgt spid="99"/>
                                        </p:tgtEl>
                                        <p:attrNameLst>
                                          <p:attrName>ppt_h</p:attrName>
                                        </p:attrNameLst>
                                      </p:cBhvr>
                                      <p:tavLst>
                                        <p:tav tm="0">
                                          <p:val>
                                            <p:fltVal val="0"/>
                                          </p:val>
                                        </p:tav>
                                        <p:tav tm="100000">
                                          <p:val>
                                            <p:strVal val="#ppt_h"/>
                                          </p:val>
                                        </p:tav>
                                      </p:tavLst>
                                    </p:anim>
                                    <p:animEffect transition="in" filter="fade">
                                      <p:cBhvr>
                                        <p:cTn id="15" dur="500"/>
                                        <p:tgtEl>
                                          <p:spTgt spid="99"/>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p:cTn id="19" dur="500" fill="hold"/>
                                        <p:tgtEl>
                                          <p:spTgt spid="100"/>
                                        </p:tgtEl>
                                        <p:attrNameLst>
                                          <p:attrName>ppt_w</p:attrName>
                                        </p:attrNameLst>
                                      </p:cBhvr>
                                      <p:tavLst>
                                        <p:tav tm="0">
                                          <p:val>
                                            <p:fltVal val="0"/>
                                          </p:val>
                                        </p:tav>
                                        <p:tav tm="100000">
                                          <p:val>
                                            <p:strVal val="#ppt_w"/>
                                          </p:val>
                                        </p:tav>
                                      </p:tavLst>
                                    </p:anim>
                                    <p:anim calcmode="lin" valueType="num">
                                      <p:cBhvr>
                                        <p:cTn id="20" dur="500" fill="hold"/>
                                        <p:tgtEl>
                                          <p:spTgt spid="100"/>
                                        </p:tgtEl>
                                        <p:attrNameLst>
                                          <p:attrName>ppt_h</p:attrName>
                                        </p:attrNameLst>
                                      </p:cBhvr>
                                      <p:tavLst>
                                        <p:tav tm="0">
                                          <p:val>
                                            <p:fltVal val="0"/>
                                          </p:val>
                                        </p:tav>
                                        <p:tav tm="100000">
                                          <p:val>
                                            <p:strVal val="#ppt_h"/>
                                          </p:val>
                                        </p:tav>
                                      </p:tavLst>
                                    </p:anim>
                                    <p:animEffect transition="in" filter="fade">
                                      <p:cBhvr>
                                        <p:cTn id="2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80421204013"/>
  <p:tag name="MH_LIBRARY" val="GRAPHIC"/>
  <p:tag name="MH_TYPE" val="SubTitle"/>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1218</Words>
  <Application>Microsoft Office PowerPoint</Application>
  <PresentationFormat>Widescreen</PresentationFormat>
  <Paragraphs>71</Paragraphs>
  <Slides>22</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#9Slide03 AmpleSoft Bold</vt:lpstr>
      <vt:lpstr>#9Slide05 Motion Picture</vt:lpstr>
      <vt:lpstr>Arial</vt:lpstr>
      <vt:lpstr>Arial-Rounded</vt:lpstr>
      <vt:lpstr>Calibri</vt:lpstr>
      <vt:lpstr>Gloria Hallelujah</vt:lpstr>
      <vt:lpstr>SVN-Cookies</vt:lpstr>
      <vt:lpstr>字魂36号-正文宋楷</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Nhật Lệ lô</cp:lastModifiedBy>
  <cp:revision>34</cp:revision>
  <dcterms:created xsi:type="dcterms:W3CDTF">2022-06-11T08:35:37Z</dcterms:created>
  <dcterms:modified xsi:type="dcterms:W3CDTF">2025-09-24T03:14:01Z</dcterms:modified>
</cp:coreProperties>
</file>