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81" r:id="rId2"/>
    <p:sldMasterId id="2147483693" r:id="rId3"/>
    <p:sldMasterId id="2147483705" r:id="rId4"/>
  </p:sldMasterIdLst>
  <p:notesMasterIdLst>
    <p:notesMasterId r:id="rId14"/>
  </p:notesMasterIdLst>
  <p:sldIdLst>
    <p:sldId id="347" r:id="rId5"/>
    <p:sldId id="348" r:id="rId6"/>
    <p:sldId id="358" r:id="rId7"/>
    <p:sldId id="351" r:id="rId8"/>
    <p:sldId id="361" r:id="rId9"/>
    <p:sldId id="309" r:id="rId10"/>
    <p:sldId id="352" r:id="rId11"/>
    <p:sldId id="362" r:id="rId12"/>
    <p:sldId id="281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079"/>
    <a:srgbClr val="FF0066"/>
    <a:srgbClr val="FFE890"/>
    <a:srgbClr val="FF6E1F"/>
    <a:srgbClr val="EBF5FF"/>
    <a:srgbClr val="FFF5D1"/>
    <a:srgbClr val="B4DE86"/>
    <a:srgbClr val="F3F9FF"/>
    <a:srgbClr val="5DBEB1"/>
    <a:srgbClr val="0B6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0" d="100"/>
          <a:sy n="60" d="100"/>
        </p:scale>
        <p:origin x="884" y="5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0DDF2-7069-4176-97AD-04CED623B539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1785F-E936-4274-9466-765217A1A1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26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6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715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03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599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920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1785F-E936-4274-9466-765217A1A1F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405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949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578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415" marR="4699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2560" algn="l"/>
              </a:tabLs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40AF1-241F-463A-8508-92C4EB2DF3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29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72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F3F25-81C1-4958-BEC8-178CEE88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5254D5-7882-40A6-89FB-FEA9F6FB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A03006-AFF0-457A-B0AD-1CB7583F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64FFC0-3749-46CC-A788-81A041F1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2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57B941-7A04-480A-AC18-E8F08983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FDF17C-E711-42FF-8B6A-2972626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45B24C-4202-4086-A9C1-F0BAC69D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40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5EF-A6C2-4F80-B1FA-01478DBD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F5FF8C-E02E-4F72-A80F-2710C33D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1414D5-9429-46FC-AF15-919EF80E6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03A8AA-CF42-4950-9E37-25E83C1D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8923FA-38BA-4436-BAC5-33337D04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3662E9-EA04-4754-8FD8-9986E847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9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BF9CE1-307D-452F-9186-A5B879A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391771-CDEC-4B46-9040-BC2F71AF7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3D27B9-2D69-4ABC-853C-2BF70C2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B771AB-4974-49C6-AD9B-7A243ADB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38292E-D382-4F00-BF67-543FBFF1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D87C8D-2500-4291-9EAA-961F129D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1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12A3B-2AD6-4D66-97ED-5DD2F5FA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4FC0CC-08E8-4A40-A441-A28F65B9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7F7BDF-35C4-4B5E-BD8D-BF7A1E9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4D321-437D-4D7D-9E6F-AAB4AE8F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8BB708-BA58-4F73-BAAA-1959AF42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07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A6B035-532E-4A9F-9D17-6123BD1C5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8EB2EC9-EB1C-4147-8D45-FDBC782E3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63B71E-2D8D-43BD-A87E-625BA3B8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FC824D-6B9E-48D7-BA29-55B8FE15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FAB0C6-1121-47AB-8A80-5CCF87B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48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1ACC7-9DAA-420E-A142-C3632269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44F041-C749-471B-9BD0-A159C46C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2F1D1D-3847-4855-A271-6F244707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CB7BD-F513-4507-BAFB-BFD909DA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182962-FCBE-4F76-A822-E9FF4DBB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5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F2E22-6BBE-4EB6-8074-5F27088E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415E4B-911A-4921-9D48-F2543C69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7C45AF-554B-4C71-B123-7CC45FC1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93BD40-E999-4736-AB89-48C33EAD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DEE43-0B11-484D-BDD4-5DC6FE2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61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14EB4-3227-48F6-AF24-25A95140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E56D06-AD18-4ED2-A1F0-FCE2B1C04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48614-ACBE-4EE3-82C7-02A9B81E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452A3B-FFD9-469A-83CB-8820DF06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3BE0A4-2675-423F-B005-9861811F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8D311-064F-4E6C-AC99-8CEF5513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86CEE5-FFC2-4C40-8CA5-73EC41B80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1C2A9E-E9A5-4982-8587-B178E045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474F35-B8A5-495A-9DA7-6EFBC13E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E47523-B8B1-4D13-A3C6-FF8CD1BD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D258B8-2F8D-4764-8B95-8352ECD2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6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079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D1AC69-E6FE-46FC-9F8F-C1C47A0E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077EF-586B-4A7D-9C9E-49C06C64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657D9E-B2DC-4642-9C69-7CD574861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DB62AD3-0CCF-4614-A209-77F7C792B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A2F4FC-1E5B-4B67-B127-7AC1DE879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48A755-9423-4C61-B9DC-5D4074AE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592AA9D-E4A0-4B82-A730-AB7FAA57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A8CE58-6A17-40F7-AC8B-EB4F38D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9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F3F25-81C1-4958-BEC8-178CEE88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5254D5-7882-40A6-89FB-FEA9F6FB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A03006-AFF0-457A-B0AD-1CB7583F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64FFC0-3749-46CC-A788-81A041F1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4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57B941-7A04-480A-AC18-E8F08983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FDF17C-E711-42FF-8B6A-2972626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45B24C-4202-4086-A9C1-F0BAC69D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72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5EF-A6C2-4F80-B1FA-01478DBD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F5FF8C-E02E-4F72-A80F-2710C33D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1414D5-9429-46FC-AF15-919EF80E6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03A8AA-CF42-4950-9E37-25E83C1D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8923FA-38BA-4436-BAC5-33337D04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3662E9-EA04-4754-8FD8-9986E847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7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BF9CE1-307D-452F-9186-A5B879A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391771-CDEC-4B46-9040-BC2F71AF7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3D27B9-2D69-4ABC-853C-2BF70C2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B771AB-4974-49C6-AD9B-7A243ADB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38292E-D382-4F00-BF67-543FBFF1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D87C8D-2500-4291-9EAA-961F129D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9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12A3B-2AD6-4D66-97ED-5DD2F5FA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4FC0CC-08E8-4A40-A441-A28F65B9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7F7BDF-35C4-4B5E-BD8D-BF7A1E9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4D321-437D-4D7D-9E6F-AAB4AE8F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8BB708-BA58-4F73-BAAA-1959AF42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3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A6B035-532E-4A9F-9D17-6123BD1C5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8EB2EC9-EB1C-4147-8D45-FDBC782E3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63B71E-2D8D-43BD-A87E-625BA3B8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FC824D-6B9E-48D7-BA29-55B8FE15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FAB0C6-1121-47AB-8A80-5CCF87B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81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5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2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2177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5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2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86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1ACC7-9DAA-420E-A142-C3632269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44F041-C749-471B-9BD0-A159C46C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2F1D1D-3847-4855-A271-6F244707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CB7BD-F513-4507-BAFB-BFD909DA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182962-FCBE-4F76-A822-E9FF4DBB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74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F2E22-6BBE-4EB6-8074-5F27088E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415E4B-911A-4921-9D48-F2543C69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7C45AF-554B-4C71-B123-7CC45FC1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93BD40-E999-4736-AB89-48C33EAD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DEE43-0B11-484D-BDD4-5DC6FE2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1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14EB4-3227-48F6-AF24-25A95140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E56D06-AD18-4ED2-A1F0-FCE2B1C04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48614-ACBE-4EE3-82C7-02A9B81E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452A3B-FFD9-469A-83CB-8820DF06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3BE0A4-2675-423F-B005-9861811F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15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8D311-064F-4E6C-AC99-8CEF5513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86CEE5-FFC2-4C40-8CA5-73EC41B80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1C2A9E-E9A5-4982-8587-B178E045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474F35-B8A5-495A-9DA7-6EFBC13E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E47523-B8B1-4D13-A3C6-FF8CD1BD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D258B8-2F8D-4764-8B95-8352ECD2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34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D1AC69-E6FE-46FC-9F8F-C1C47A0E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077EF-586B-4A7D-9C9E-49C06C64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657D9E-B2DC-4642-9C69-7CD574861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DB62AD3-0CCF-4614-A209-77F7C792B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A2F4FC-1E5B-4B67-B127-7AC1DE879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48A755-9423-4C61-B9DC-5D4074AE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592AA9D-E4A0-4B82-A730-AB7FAA57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A8CE58-6A17-40F7-AC8B-EB4F38D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5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29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0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/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20" name="Picture 319" descr="Shape&#10;&#10;Description automatically generated with medium confidence">
            <a:extLst>
              <a:ext uri="{FF2B5EF4-FFF2-40B4-BE49-F238E27FC236}">
                <a16:creationId xmlns:a16="http://schemas.microsoft.com/office/drawing/2014/main" id="{D61CB35E-9D33-4B80-8042-665E45FB02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9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E7A7E3-C052-4F26-8593-90A1661B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163F2A-6CC8-4465-AB95-C19EDFDC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334D36-E394-4C6A-93FF-DC27BD554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B6AA6E-F520-4171-BFB6-ECE7ABBD2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C87B62-9A7F-4CE4-A19B-E319C356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5A4AFA-CC58-4288-A41D-FCC7EB6822B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0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E7A7E3-C052-4F26-8593-90A1661B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163F2A-6CC8-4465-AB95-C19EDFDC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334D36-E394-4C6A-93FF-DC27BD554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B6AA6E-F520-4171-BFB6-ECE7ABBD2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C87B62-9A7F-4CE4-A19B-E319C356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9FFABD0-B4BD-42A4-99B7-6BF83DB3904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1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F8E821B-E229-4A79-B5FF-248E1AD71543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9B31058-B765-4485-A2ED-BF42A579DD5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2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media1.mp3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microsoft.com/office/2007/relationships/media" Target="../media/media1.mp3"/><Relationship Id="rId1" Type="http://schemas.openxmlformats.org/officeDocument/2006/relationships/tags" Target="../tags/tag1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0EA86B1-1F3E-453E-AA28-15765CFAA81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8" y="318979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3A82107F-4D07-4FB8-A8F4-2FC24DB0DC70}"/>
              </a:ext>
            </a:extLst>
          </p:cNvPr>
          <p:cNvSpPr/>
          <p:nvPr/>
        </p:nvSpPr>
        <p:spPr>
          <a:xfrm rot="10800000">
            <a:off x="84052" y="2739726"/>
            <a:ext cx="11754139" cy="3392606"/>
          </a:xfrm>
          <a:prstGeom prst="rect">
            <a:avLst/>
          </a:prstGeom>
          <a:blipFill dpi="0" rotWithShape="1">
            <a:blip r:embed="rId9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9B05D16D-43E5-4F06-926F-66562A6D3898}"/>
              </a:ext>
            </a:extLst>
          </p:cNvPr>
          <p:cNvGrpSpPr/>
          <p:nvPr/>
        </p:nvGrpSpPr>
        <p:grpSpPr>
          <a:xfrm>
            <a:off x="3551479" y="-1149492"/>
            <a:ext cx="4121264" cy="1032133"/>
            <a:chOff x="3854337" y="1487133"/>
            <a:chExt cx="4121264" cy="1032133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13EFC80-1982-4089-8B27-38E538F15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337" y="1487133"/>
              <a:ext cx="4121264" cy="1032133"/>
            </a:xfrm>
            <a:prstGeom prst="rect">
              <a:avLst/>
            </a:prstGeom>
          </p:spPr>
        </p:pic>
        <p:sp>
          <p:nvSpPr>
            <p:cNvPr id="28" name="标题 1">
              <a:extLst>
                <a:ext uri="{FF2B5EF4-FFF2-40B4-BE49-F238E27FC236}">
                  <a16:creationId xmlns:a16="http://schemas.microsoft.com/office/drawing/2014/main" id="{F389331B-0A5E-4A37-A611-982CA5CEF253}"/>
                </a:ext>
              </a:extLst>
            </p:cNvPr>
            <p:cNvSpPr txBox="1">
              <a:spLocks/>
            </p:cNvSpPr>
            <p:nvPr/>
          </p:nvSpPr>
          <p:spPr>
            <a:xfrm>
              <a:off x="5407806" y="1831624"/>
              <a:ext cx="1417053" cy="4397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j-cs"/>
                </a:rPr>
                <a:t>6.16</a:t>
              </a: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义启紫水晶体" panose="02010601030101010101" pitchFamily="2" charset="-122"/>
                <a:ea typeface="义启紫水晶体" panose="02010601030101010101" pitchFamily="2" charset="-122"/>
                <a:cs typeface="+mj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37677" y="968148"/>
            <a:ext cx="7118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FBCFA1-60F4-4162-A922-690EDEC5EF9D}"/>
              </a:ext>
            </a:extLst>
          </p:cNvPr>
          <p:cNvSpPr/>
          <p:nvPr/>
        </p:nvSpPr>
        <p:spPr>
          <a:xfrm>
            <a:off x="4034571" y="2622367"/>
            <a:ext cx="3592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Bài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4 – </a:t>
            </a: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Tiết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1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965E0A8-7BF2-4BB1-BBCE-34204FB34E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21070" y="1767107"/>
            <a:ext cx="1700931" cy="829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4120FE-01A3-4D44-96B0-99DCC2E452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58791" y="3376414"/>
            <a:ext cx="8541236" cy="21581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109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1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486000"/>
            <a:ext cx="11124448" cy="588600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6" y="-338138"/>
            <a:ext cx="1189301" cy="2080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2E1574-CA7A-4213-BC0F-A78310C3A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23" y="2173487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91" y="699240"/>
            <a:ext cx="7881083" cy="19764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368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486000"/>
            <a:ext cx="11124448" cy="588600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6" y="-338138"/>
            <a:ext cx="1189301" cy="2080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2E1574-CA7A-4213-BC0F-A78310C3A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81" y="2000427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D35B95-18A7-4B3D-8E8B-DF2481874E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1106" y="664582"/>
            <a:ext cx="8449788" cy="14997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55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61A893B2-13E1-4056-8BBD-6D0C1D9AE6C5}"/>
              </a:ext>
            </a:extLst>
          </p:cNvPr>
          <p:cNvSpPr/>
          <p:nvPr/>
        </p:nvSpPr>
        <p:spPr>
          <a:xfrm>
            <a:off x="1023726" y="184080"/>
            <a:ext cx="10034902" cy="119181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vi-VN" sz="3200" b="1" dirty="0"/>
              <a:t> </a:t>
            </a:r>
            <a:r>
              <a:rPr lang="en-US" sz="3200" b="1" dirty="0"/>
              <a:t>1. </a:t>
            </a:r>
            <a:r>
              <a:rPr lang="vi-VN" sz="3200" b="1" dirty="0"/>
              <a:t>Nếu gặp tình huống sau, em ứng xử như thế nào? Vì sao?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9A0293-BC36-4FBB-9D4F-E69974E46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23" y="1905000"/>
            <a:ext cx="5040730" cy="4210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02DC2F-B5F4-4026-ABDB-1021BBED63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4362" y="1905000"/>
            <a:ext cx="4678324" cy="42104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20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B0604020202020204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36DAEA-AA63-4557-83B1-B3EABB786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798" y="1864369"/>
            <a:ext cx="3376800" cy="2741906"/>
          </a:xfrm>
          <a:prstGeom prst="rect">
            <a:avLst/>
          </a:prstGeom>
        </p:spPr>
      </p:pic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240E174A-C9B2-4731-BB4D-CAE02EC69F30}"/>
              </a:ext>
            </a:extLst>
          </p:cNvPr>
          <p:cNvSpPr/>
          <p:nvPr/>
        </p:nvSpPr>
        <p:spPr>
          <a:xfrm>
            <a:off x="4043005" y="628106"/>
            <a:ext cx="7619794" cy="112371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8E3012A-6784-4CC2-AEB7-3208AEE64A39}"/>
              </a:ext>
            </a:extLst>
          </p:cNvPr>
          <p:cNvSpPr/>
          <p:nvPr/>
        </p:nvSpPr>
        <p:spPr>
          <a:xfrm>
            <a:off x="4222620" y="2164098"/>
            <a:ext cx="7435604" cy="112371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E3E9D12C-7C0D-4D76-B6BF-BF2A2C0B4B31}"/>
              </a:ext>
            </a:extLst>
          </p:cNvPr>
          <p:cNvSpPr/>
          <p:nvPr/>
        </p:nvSpPr>
        <p:spPr>
          <a:xfrm>
            <a:off x="4066598" y="3700090"/>
            <a:ext cx="7435604" cy="163449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94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 rot="368258">
            <a:off x="4653607" y="731282"/>
            <a:ext cx="6683757" cy="1463040"/>
          </a:xfrm>
          <a:prstGeom prst="wedgeRoundRectCallout">
            <a:avLst>
              <a:gd name="adj1" fmla="val -40258"/>
              <a:gd name="adj2" fmla="val 89738"/>
              <a:gd name="adj3" fmla="val 16667"/>
            </a:avLst>
          </a:prstGeom>
          <a:solidFill>
            <a:srgbClr val="FFE89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16" y="2659576"/>
            <a:ext cx="4567569" cy="2877015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316489">
            <a:off x="4790117" y="789692"/>
            <a:ext cx="651679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Chia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sẻ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trước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lớp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4D67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0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433" y="-309110"/>
            <a:ext cx="1189301" cy="208033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52105" y="970518"/>
            <a:ext cx="6091445" cy="173664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6511" y="2927088"/>
            <a:ext cx="5842631" cy="1191816"/>
          </a:xfrm>
          <a:prstGeom prst="roundRect">
            <a:avLst/>
          </a:prstGeom>
          <a:solidFill>
            <a:srgbClr val="FFE890"/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C63381-8CC8-4515-81D5-9C57CDBB75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4173" y="1323754"/>
            <a:ext cx="4924051" cy="4210492"/>
          </a:xfrm>
          <a:prstGeom prst="rect">
            <a:avLst/>
          </a:prstGeom>
        </p:spPr>
      </p:pic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A86A431A-F974-46FB-91D2-E5BA716B8D02}"/>
              </a:ext>
            </a:extLst>
          </p:cNvPr>
          <p:cNvSpPr/>
          <p:nvPr/>
        </p:nvSpPr>
        <p:spPr>
          <a:xfrm>
            <a:off x="673069" y="4387223"/>
            <a:ext cx="6186528" cy="2009061"/>
          </a:xfrm>
          <a:prstGeom prst="roundRect">
            <a:avLst/>
          </a:prstGeom>
          <a:solidFill>
            <a:srgbClr val="1BB079"/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 nhở 2 bạn không được nghịch lửa ở gần nhà vì ngôi nhà của các bạn là nhà gỗ, rất dễ bén lửa.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473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433" y="-309110"/>
            <a:ext cx="1189301" cy="208033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52105" y="970518"/>
            <a:ext cx="6487946" cy="173664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cs typeface="Arial" panose="020B0604020202020204" pitchFamily="34" charset="0"/>
              </a:rPr>
              <a:t>Mẹ muốn con gái đi thăm một người họ hàng bị ốm, nhưng người con từ chối vì không thích.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6511" y="2927088"/>
            <a:ext cx="5842631" cy="1191816"/>
          </a:xfrm>
          <a:prstGeom prst="roundRect">
            <a:avLst/>
          </a:prstGeom>
          <a:solidFill>
            <a:srgbClr val="FFE890"/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A86A431A-F974-46FB-91D2-E5BA716B8D02}"/>
              </a:ext>
            </a:extLst>
          </p:cNvPr>
          <p:cNvSpPr/>
          <p:nvPr/>
        </p:nvSpPr>
        <p:spPr>
          <a:xfrm>
            <a:off x="673069" y="4387223"/>
            <a:ext cx="6186528" cy="2009061"/>
          </a:xfrm>
          <a:prstGeom prst="roundRect">
            <a:avLst/>
          </a:prstGeom>
          <a:solidFill>
            <a:srgbClr val="1BB079"/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prstClr val="white"/>
                </a:solidFill>
                <a:cs typeface="Arial" panose="020B0604020202020204" pitchFamily="34" charset="0"/>
              </a:rPr>
              <a:t>=&gt; </a:t>
            </a:r>
            <a:r>
              <a:rPr lang="vi-VN" sz="2800" b="1" dirty="0">
                <a:solidFill>
                  <a:prstClr val="white"/>
                </a:solidFill>
                <a:cs typeface="Arial" panose="020B0604020202020204" pitchFamily="34" charset="0"/>
              </a:rPr>
              <a:t>Em khuyên nhủ bạn nhỏ nên quan tâm đến dì của mình vì đó là cách thể hiện sự quan tâm đối với người thân của mình.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5A1AFD-37F2-4D8D-8FFB-F34989F75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0051" y="1578428"/>
            <a:ext cx="4678324" cy="42104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156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4090-15A9-4456-8175-C7CCD10ECE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9DAC6A-E448-4B7A-9C55-2AB116CFDA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7239" y="542109"/>
            <a:ext cx="1956572" cy="7167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F3D2DD-7984-4261-AD11-E61771F614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42393" y="2697910"/>
            <a:ext cx="2504399" cy="9174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147CD3-2649-4E88-8CE1-81D576F84A32}"/>
              </a:ext>
            </a:extLst>
          </p:cNvPr>
          <p:cNvSpPr txBox="1"/>
          <p:nvPr/>
        </p:nvSpPr>
        <p:spPr>
          <a:xfrm>
            <a:off x="4646792" y="583256"/>
            <a:ext cx="291746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31750">
                  <a:solidFill>
                    <a:prstClr val="white"/>
                  </a:solidFill>
                </a:ln>
                <a:solidFill>
                  <a:srgbClr val="FCECD0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TRÒ CHƠI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F91547-85E9-41A0-9391-B8B1188B5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2200" y="533400"/>
            <a:ext cx="2895851" cy="10607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3F800B-073E-42F5-BFFA-477203C967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-819539" y="149398"/>
            <a:ext cx="3944128" cy="14447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B990A4E-1001-4E5F-813F-CD6CFC00C7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8536" y="2591001"/>
            <a:ext cx="1429252" cy="5235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08987E-8482-412C-8746-6EFF36F2C9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2557" y="1524000"/>
            <a:ext cx="3450921" cy="18655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C0C90C-828F-4918-AC40-01B94FDF83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6824" y="1524000"/>
            <a:ext cx="3255059" cy="17764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BD9397-1275-4277-92E8-BB3DEB4DCC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8868" y="3465408"/>
            <a:ext cx="8154264" cy="1944792"/>
          </a:xfrm>
          <a:prstGeom prst="rect">
            <a:avLst/>
          </a:prstGeom>
        </p:spPr>
      </p:pic>
      <p:pic>
        <p:nvPicPr>
          <p:cNvPr id="3" name="NhacNen_New_mixdown">
            <a:hlinkClick r:id="" action="ppaction://media"/>
            <a:extLst>
              <a:ext uri="{FF2B5EF4-FFF2-40B4-BE49-F238E27FC236}">
                <a16:creationId xmlns:a16="http://schemas.microsoft.com/office/drawing/2014/main" id="{28167027-7A85-4724-A51F-9BCFD69997B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589619" y="0"/>
            <a:ext cx="828517" cy="828517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FCB68F2-2E43-46C4-8354-BD88138803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38778" y="5541632"/>
            <a:ext cx="2109399" cy="7742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FC2DC4-E9A6-4E74-877B-2C3C0FD598BF}"/>
              </a:ext>
            </a:extLst>
          </p:cNvPr>
          <p:cNvSpPr txBox="1"/>
          <p:nvPr/>
        </p:nvSpPr>
        <p:spPr>
          <a:xfrm>
            <a:off x="-1637227" y="1009640"/>
            <a:ext cx="9698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Nhạc nền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01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1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59259E-6 L -0.0375 -0.03287 " pathEditMode="relative" rAng="0" ptsTypes="AA">
                                          <p:cBhvr>
                                            <p:cTn id="34" dur="5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75" y="-16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59259E-6 L -0.09375 0.00047 " pathEditMode="relative" rAng="0" ptsTypes="AA">
                                          <p:cBhvr>
                                            <p:cTn id="39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88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4.81481E-6 L -0.09375 0.00046 " pathEditMode="relative" rAng="0" ptsTypes="AA">
                                          <p:cBhvr>
                                            <p:cTn id="44" dur="5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88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22222E-6 L 0.10156 -0.02037 " pathEditMode="relative" rAng="0" ptsTypes="AA">
                                          <p:cBhvr>
                                            <p:cTn id="49" dur="5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78" y="-10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0 L 0.11276 -0.00023 " pathEditMode="relative" rAng="0" ptsTypes="AA">
                                          <p:cBhvr>
                                            <p:cTn id="54" dur="5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638" y="-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24390" numSld="6" showWhenStopped="0">
                    <p:cTn id="55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59259E-6 L -0.0375 -0.03287 " pathEditMode="relative" rAng="0" ptsTypes="AA">
                                          <p:cBhvr>
                                            <p:cTn id="34" dur="5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75" y="-16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59259E-6 L -0.09375 0.00047 " pathEditMode="relative" rAng="0" ptsTypes="AA">
                                          <p:cBhvr>
                                            <p:cTn id="39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88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4.81481E-6 L -0.09375 0.00046 " pathEditMode="relative" rAng="0" ptsTypes="AA">
                                          <p:cBhvr>
                                            <p:cTn id="44" dur="5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88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22222E-6 L 0.10156 -0.02037 " pathEditMode="relative" rAng="0" ptsTypes="AA">
                                          <p:cBhvr>
                                            <p:cTn id="49" dur="5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78" y="-10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0 L 0.11276 -0.00023 " pathEditMode="relative" rAng="0" ptsTypes="AA">
                                          <p:cBhvr>
                                            <p:cTn id="54" dur="5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638" y="-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24390" numSld="6" showWhenStopped="0">
                    <p:cTn id="55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18" grpId="0"/>
        </p:bldLst>
      </p:timing>
    </mc:Fallback>
  </mc:AlternateContent>
  <p:extLst>
    <p:ext uri="{E180D4A7-C9FB-4DFB-919C-405C955672EB}">
      <p14:showEvtLst xmlns:p14="http://schemas.microsoft.com/office/powerpoint/2010/main">
        <p14:playEvt time="10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三年级上册PPT课件范本-爱什么颜色"/>
  <p:tag name="ISPRING_LMS_API_VERSION" val="SCORM 2004 (4th edition)"/>
  <p:tag name="ISPRING_ULTRA_SCORM_COURSE_ID" val="D261C01A-64AD-4836-B745-5B4EC857C6E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J\u000F\n${0B92D87F-9DCF-4AA7-ABC2-10FD8448C438}&quot;,&quot;D:\\TBDHS + GADDT đăng web 2026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FAAF37-83B0-4CA2-A169-7BFF6B2D7037}:30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2220D8-6D91-4306-90BD-5866A007C6FE}:35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FD9DBC-9F25-4EEA-BD0A-20B2183C960B}:3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  <p:tag name="GENSWF_SLIDE_UID" val="{A782AF75-2169-4EB8-84ED-879CF3322977}:2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528F88-8BAD-4B3A-8A15-A04D892BBDA9}:34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F6CA89-BDF5-47A9-A24D-EF8E32878154}:3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19EBD0-9041-4DD5-8A6D-7FBE4F1FF598}:3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2B1136-2426-499A-8EC5-FCF87187DFA2}:3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6CE8F4-2D0E-4B2C-B405-CC003D50609E}:361"/>
</p:tagLst>
</file>

<file path=ppt/theme/theme1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224</Words>
  <Application>Microsoft Office PowerPoint</Application>
  <PresentationFormat>Widescreen</PresentationFormat>
  <Paragraphs>25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等线</vt:lpstr>
      <vt:lpstr>等线 Light</vt:lpstr>
      <vt:lpstr>微软雅黑</vt:lpstr>
      <vt:lpstr>#9Slide02 Noi dung dai</vt:lpstr>
      <vt:lpstr>#9Slide02 Tieu de dai</vt:lpstr>
      <vt:lpstr>Arial</vt:lpstr>
      <vt:lpstr>Calibri</vt:lpstr>
      <vt:lpstr>Coiny</vt:lpstr>
      <vt:lpstr>iCiel Cadena</vt:lpstr>
      <vt:lpstr>义启紫水晶体</vt:lpstr>
      <vt:lpstr>2_包图主题2</vt:lpstr>
      <vt:lpstr>1_Office 主题​​</vt:lpstr>
      <vt:lpstr>2_Office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三年级上册PPT课件范本-爱什么颜色</dc:title>
  <dc:creator>lxl</dc:creator>
  <cp:lastModifiedBy>Nhật Lệ lô</cp:lastModifiedBy>
  <cp:revision>123</cp:revision>
  <dcterms:created xsi:type="dcterms:W3CDTF">2017-09-15T02:25:26Z</dcterms:created>
  <dcterms:modified xsi:type="dcterms:W3CDTF">2025-09-27T08:00:02Z</dcterms:modified>
</cp:coreProperties>
</file>