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sldIdLst>
    <p:sldId id="257" r:id="rId2"/>
    <p:sldId id="263" r:id="rId3"/>
    <p:sldId id="258" r:id="rId4"/>
    <p:sldId id="259" r:id="rId5"/>
    <p:sldId id="265" r:id="rId6"/>
    <p:sldId id="316" r:id="rId7"/>
    <p:sldId id="27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iCiel Cadena" panose="02000503000000020004" charset="0"/>
      <p:bold r:id="rId14"/>
    </p:embeddedFont>
  </p:embeddedFont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E8034-667D-4DFF-A68B-01864F869C8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8EDA5-497A-4249-959B-0ABDEE489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4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8EDA5-497A-4249-959B-0ABDEE4892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13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9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2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0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9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DE255D7-44AA-4582-A961-592298367E4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980" y="299546"/>
            <a:ext cx="1456720" cy="14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audio" Target="../media/audio1.wav"/><Relationship Id="rId3" Type="http://schemas.openxmlformats.org/officeDocument/2006/relationships/notesSlide" Target="../notesSlides/notesSlide2.xml"/><Relationship Id="rId7" Type="http://schemas.microsoft.com/office/2007/relationships/hdphoto" Target="../media/hdphoto1.wdp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11" Type="http://schemas.openxmlformats.org/officeDocument/2006/relationships/image" Target="../media/image4.png"/><Relationship Id="rId5" Type="http://schemas.openxmlformats.org/officeDocument/2006/relationships/audio" Target="../media/audio2.wav"/><Relationship Id="rId10" Type="http://schemas.openxmlformats.org/officeDocument/2006/relationships/image" Target="../media/image21.png"/><Relationship Id="rId4" Type="http://schemas.openxmlformats.org/officeDocument/2006/relationships/audio" Target="../media/audio1.wav"/><Relationship Id="rId9" Type="http://schemas.openxmlformats.org/officeDocument/2006/relationships/image" Target="../media/image20.png"/><Relationship Id="rId1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3.xml"/><Relationship Id="rId7" Type="http://schemas.microsoft.com/office/2007/relationships/hdphoto" Target="../media/hdphoto1.wdp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11" Type="http://schemas.openxmlformats.org/officeDocument/2006/relationships/image" Target="../media/image4.png"/><Relationship Id="rId5" Type="http://schemas.openxmlformats.org/officeDocument/2006/relationships/audio" Target="../media/audio2.wav"/><Relationship Id="rId15" Type="http://schemas.openxmlformats.org/officeDocument/2006/relationships/audio" Target="../media/audio2.wav"/><Relationship Id="rId10" Type="http://schemas.openxmlformats.org/officeDocument/2006/relationships/image" Target="../media/image23.png"/><Relationship Id="rId4" Type="http://schemas.openxmlformats.org/officeDocument/2006/relationships/audio" Target="../media/audio1.wav"/><Relationship Id="rId9" Type="http://schemas.openxmlformats.org/officeDocument/2006/relationships/image" Target="../media/image21.png"/><Relationship Id="rId1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audio" Target="../media/audio1.wav"/><Relationship Id="rId3" Type="http://schemas.openxmlformats.org/officeDocument/2006/relationships/notesSlide" Target="../notesSlides/notesSlide4.xml"/><Relationship Id="rId7" Type="http://schemas.microsoft.com/office/2007/relationships/hdphoto" Target="../media/hdphoto1.wdp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11" Type="http://schemas.openxmlformats.org/officeDocument/2006/relationships/image" Target="../media/image4.png"/><Relationship Id="rId5" Type="http://schemas.openxmlformats.org/officeDocument/2006/relationships/audio" Target="../media/audio2.wav"/><Relationship Id="rId10" Type="http://schemas.openxmlformats.org/officeDocument/2006/relationships/image" Target="../media/image21.png"/><Relationship Id="rId4" Type="http://schemas.openxmlformats.org/officeDocument/2006/relationships/audio" Target="../media/audio1.wav"/><Relationship Id="rId9" Type="http://schemas.openxmlformats.org/officeDocument/2006/relationships/image" Target="../media/image24.png"/><Relationship Id="rId1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5581">
            <a:off x="3452475" y="669325"/>
            <a:ext cx="8415349" cy="4119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854" y="2415235"/>
            <a:ext cx="3269212" cy="43102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1B42C4-F4F8-4E2A-8DD9-11B0234912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0445" y="1560751"/>
            <a:ext cx="7754784" cy="19508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93FB21-6DA4-49DB-867D-DFF9418058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5271" y="3150605"/>
            <a:ext cx="7145131" cy="8596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C0AF75-065F-4B56-901D-63EAD4513E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69477" y="2305787"/>
            <a:ext cx="7577985" cy="256663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026795" y="1255295"/>
              <a:ext cx="2138406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841918"/>
                  </a:solidFill>
                  <a:effectLst/>
                  <a:uLnTx/>
                  <a:uFillTx/>
                  <a:latin typeface="#9Slide03 BoosterNextFYBlack" panose="02000A03000000020004" pitchFamily="2" charset="0"/>
                  <a:ea typeface="+mn-ea"/>
                  <a:cs typeface="+mn-cs"/>
                </a:rPr>
                <a:t>CHẶNG 1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0F780B0-D2AF-4622-ACAE-CF5D5D82B6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3832" y="1813420"/>
            <a:ext cx="6084335" cy="32311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961" y="493852"/>
            <a:ext cx="1750551" cy="18742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28821" y="762370"/>
            <a:ext cx="4510850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 : 3 = ?</a:t>
            </a: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549730" y="3033396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775946" y="3058296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134284"/>
              <a:ext cx="1320383" cy="1229921"/>
              <a:chOff x="7038392" y="3134284"/>
              <a:chExt cx="1320383" cy="122992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61340" y="3134284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7002211" y="5077673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3693667" y="479998"/>
            <a:ext cx="3271556" cy="6195539"/>
            <a:chOff x="-3693667" y="479998"/>
            <a:chExt cx="3271556" cy="6195539"/>
          </a:xfrm>
        </p:grpSpPr>
        <p:grpSp>
          <p:nvGrpSpPr>
            <p:cNvPr id="19" name="Group 18"/>
            <p:cNvGrpSpPr/>
            <p:nvPr/>
          </p:nvGrpSpPr>
          <p:grpSpPr>
            <a:xfrm>
              <a:off x="-3693667" y="2362200"/>
              <a:ext cx="3271556" cy="4313337"/>
              <a:chOff x="-3693667" y="2362200"/>
              <a:chExt cx="3271556" cy="4313337"/>
            </a:xfrm>
          </p:grpSpPr>
          <p:pic>
            <p:nvPicPr>
              <p:cNvPr id="32" name="Graphic 31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693667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33" name="Graphic 3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2318559" y="5486400"/>
                <a:ext cx="832765" cy="891602"/>
              </a:xfrm>
              <a:prstGeom prst="rect">
                <a:avLst/>
              </a:prstGeom>
            </p:spPr>
          </p:pic>
        </p:grpSp>
        <p:sp>
          <p:nvSpPr>
            <p:cNvPr id="20" name="Speech Bubble: Rectangle with Corners Rounded 19"/>
            <p:cNvSpPr/>
            <p:nvPr/>
          </p:nvSpPr>
          <p:spPr>
            <a:xfrm>
              <a:off x="-3086848" y="479998"/>
              <a:ext cx="2514600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Đúng rồi!</a:t>
              </a:r>
            </a:p>
          </p:txBody>
        </p:sp>
      </p:grpSp>
      <p:grpSp>
        <p:nvGrpSpPr>
          <p:cNvPr id="2049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2048" name="TextBox 2047"/>
            <p:cNvSpPr txBox="1"/>
            <p:nvPr/>
          </p:nvSpPr>
          <p:spPr>
            <a:xfrm>
              <a:off x="13376646" y="4831451"/>
              <a:ext cx="2332370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chính xác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 p14:bounceEnd="83000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11856" y="220133"/>
            <a:ext cx="11568289" cy="2675467"/>
            <a:chOff x="311856" y="220133"/>
            <a:chExt cx="11568289" cy="2675467"/>
          </a:xfrm>
        </p:grpSpPr>
        <p:grpSp>
          <p:nvGrpSpPr>
            <p:cNvPr id="7" name="Group 6"/>
            <p:cNvGrpSpPr/>
            <p:nvPr/>
          </p:nvGrpSpPr>
          <p:grpSpPr>
            <a:xfrm>
              <a:off x="311856" y="220133"/>
              <a:ext cx="11568289" cy="2675467"/>
              <a:chOff x="166511" y="152399"/>
              <a:chExt cx="11568289" cy="2675467"/>
            </a:xfrm>
          </p:grpSpPr>
          <p:sp>
            <p:nvSpPr>
              <p:cNvPr id="6" name="Rectangle: Rounded Corners 5"/>
              <p:cNvSpPr/>
              <p:nvPr/>
            </p:nvSpPr>
            <p:spPr>
              <a:xfrm>
                <a:off x="1143000" y="499533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" name="Rectangle: Rounded Corners 7"/>
              <p:cNvSpPr/>
              <p:nvPr/>
            </p:nvSpPr>
            <p:spPr>
              <a:xfrm>
                <a:off x="1707444" y="665056"/>
                <a:ext cx="9874956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511" y="152399"/>
                <a:ext cx="2652889" cy="2675467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4527593" y="762370"/>
              <a:ext cx="411330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 x 8 = ?</a:t>
              </a:r>
            </a:p>
          </p:txBody>
        </p:sp>
      </p:grpSp>
      <p:grpSp>
        <p:nvGrpSpPr>
          <p:cNvPr id="16" name="Dap an 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7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237946" y="3033396"/>
              <a:ext cx="12471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24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464162" y="3058296"/>
              <a:ext cx="12471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27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134284"/>
              <a:ext cx="1320383" cy="1229921"/>
              <a:chOff x="7038392" y="3134284"/>
              <a:chExt cx="1320383" cy="122992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61340" y="3134284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An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690427" y="5077673"/>
              <a:ext cx="12471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21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pic>
        <p:nvPicPr>
          <p:cNvPr id="34" name="Graphic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139" y="803679"/>
            <a:ext cx="2348166" cy="145453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2357259" y="249538"/>
            <a:ext cx="3410111" cy="6454739"/>
            <a:chOff x="12357259" y="249538"/>
            <a:chExt cx="3410111" cy="6454739"/>
          </a:xfrm>
        </p:grpSpPr>
        <p:grpSp>
          <p:nvGrpSpPr>
            <p:cNvPr id="19" name="Group 18"/>
            <p:cNvGrpSpPr/>
            <p:nvPr/>
          </p:nvGrpSpPr>
          <p:grpSpPr>
            <a:xfrm>
              <a:off x="12357259" y="2362200"/>
              <a:ext cx="3410111" cy="4342077"/>
              <a:chOff x="12357259" y="2362200"/>
              <a:chExt cx="3410111" cy="4342077"/>
            </a:xfrm>
          </p:grpSpPr>
          <p:pic>
            <p:nvPicPr>
              <p:cNvPr id="35" name="Graphic 34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357259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41" name="Graphic 4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710632" y="6049698"/>
                <a:ext cx="1056738" cy="654579"/>
              </a:xfrm>
              <a:prstGeom prst="rect">
                <a:avLst/>
              </a:prstGeom>
            </p:spPr>
          </p:pic>
          <p:pic>
            <p:nvPicPr>
              <p:cNvPr id="42" name="Graphic 41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586683" y="5116226"/>
                <a:ext cx="1009990" cy="1081348"/>
              </a:xfrm>
              <a:prstGeom prst="rect">
                <a:avLst/>
              </a:prstGeom>
            </p:spPr>
          </p:pic>
        </p:grpSp>
        <p:sp>
          <p:nvSpPr>
            <p:cNvPr id="108" name="Speech Bubble: Rectangle with Corners Rounded 107"/>
            <p:cNvSpPr/>
            <p:nvPr/>
          </p:nvSpPr>
          <p:spPr>
            <a:xfrm>
              <a:off x="12834378" y="249538"/>
              <a:ext cx="2514600" cy="1570813"/>
            </a:xfrm>
            <a:prstGeom prst="wedgeRoundRectCallout">
              <a:avLst>
                <a:gd name="adj1" fmla="val -17337"/>
                <a:gd name="adj2" fmla="val 7720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Đúng rồi!</a:t>
              </a:r>
            </a:p>
          </p:txBody>
        </p:sp>
      </p:grpSp>
      <p:grpSp>
        <p:nvGrpSpPr>
          <p:cNvPr id="43" name="ChuaChinhXac - 9Slide.vn"/>
          <p:cNvGrpSpPr/>
          <p:nvPr/>
        </p:nvGrpSpPr>
        <p:grpSpPr>
          <a:xfrm>
            <a:off x="-6402451" y="2352799"/>
            <a:ext cx="6200596" cy="4126860"/>
            <a:chOff x="12681831" y="2352799"/>
            <a:chExt cx="6200596" cy="412686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5764544" y="4831451"/>
              <a:ext cx="2332370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chính xác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 p14:bounceEnd="83000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 p14:bounceEnd="71000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 p14:bounceEnd="71000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964658"/>
            <a:ext cx="1752600" cy="12297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28823" y="762370"/>
            <a:ext cx="4510850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27 : 3 = ?</a:t>
            </a: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549730" y="3033396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775946" y="3058296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134284"/>
              <a:ext cx="1320383" cy="1229921"/>
              <a:chOff x="7038392" y="3134284"/>
              <a:chExt cx="1320383" cy="122992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61340" y="3134284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7002211" y="5077673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-3693667" y="479998"/>
            <a:ext cx="3537739" cy="6226065"/>
            <a:chOff x="-3693667" y="479998"/>
            <a:chExt cx="3537739" cy="6226065"/>
          </a:xfrm>
        </p:grpSpPr>
        <p:grpSp>
          <p:nvGrpSpPr>
            <p:cNvPr id="42" name="Group 41"/>
            <p:cNvGrpSpPr/>
            <p:nvPr/>
          </p:nvGrpSpPr>
          <p:grpSpPr>
            <a:xfrm>
              <a:off x="-3693667" y="2362200"/>
              <a:ext cx="3537739" cy="4343863"/>
              <a:chOff x="-3693667" y="2362200"/>
              <a:chExt cx="3537739" cy="4343863"/>
            </a:xfrm>
          </p:grpSpPr>
          <p:pic>
            <p:nvPicPr>
              <p:cNvPr id="44" name="Graphic 43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693667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45" name="Graphic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1904095" y="5479451"/>
                <a:ext cx="1748167" cy="1226612"/>
              </a:xfrm>
              <a:prstGeom prst="rect">
                <a:avLst/>
              </a:prstGeom>
            </p:spPr>
          </p:pic>
        </p:grpSp>
        <p:sp>
          <p:nvSpPr>
            <p:cNvPr id="43" name="Speech Bubble: Rectangle with Corners Rounded 42"/>
            <p:cNvSpPr/>
            <p:nvPr/>
          </p:nvSpPr>
          <p:spPr>
            <a:xfrm>
              <a:off x="-3086848" y="479998"/>
              <a:ext cx="2514600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Đúng rồi!</a:t>
              </a:r>
            </a:p>
          </p:txBody>
        </p:sp>
      </p:grpSp>
      <p:grpSp>
        <p:nvGrpSpPr>
          <p:cNvPr id="46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3376646" y="4831451"/>
              <a:ext cx="2332370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chính xác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0.34987 0.0007 " pathEditMode="relative" rAng="0" ptsTypes="AA" p14:bounceEnd="83000">
                                          <p:cBhvr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5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0.34987 0.0007 " pathEditMode="relative" rAng="0" ptsTypes="AA">
                                          <p:cBhvr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5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9235" y="963220"/>
            <a:ext cx="7988108" cy="4119786"/>
            <a:chOff x="249235" y="963220"/>
            <a:chExt cx="7988108" cy="41197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75581">
              <a:off x="249235" y="963220"/>
              <a:ext cx="7988108" cy="411978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7589" y="1827273"/>
              <a:ext cx="7391400" cy="23916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Cảm ơn các bạn đã giúp mình</a:t>
              </a:r>
              <a:b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</a:b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chuẩn bị dụng cụ làm bánh.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Bây giờ, chúng ta cùng nhau làm ra những chiếc bánh ngọt thật ngon nhé!</a:t>
              </a:r>
            </a:p>
          </p:txBody>
        </p:sp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399" y="1573774"/>
            <a:ext cx="4345413" cy="57291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57CE23B-7B2B-45F1-AD85-DD225743CE5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J\u000F\n${0B92D87F-9DCF-4AA7-ABC2-10FD8448C438}&quot;,&quot;D:\\TBDHS + GADDT đăng web 2026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6 - Tiết 1 - tranthao121004@gmai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E5F4D9-CA2E-4E29-A8AE-4127DF02E65E}:3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A9FE5E-4A60-474A-AFEC-259E36415B5C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144BF5-F903-438C-AAF2-07D3A113B2E2}:2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D4B00D-AD0D-4CE6-BDE2-4D4482F92562}:2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CDDEC0-2D5E-4E35-B4FC-4E6F07BF6DC6}:2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1021DD-28EA-4CDA-AED2-0EC19F563698}:25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08EB04-BED1-4F81-8D12-DE4D4D4721F9}:265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89</Words>
  <Application>Microsoft Office PowerPoint</Application>
  <PresentationFormat>Widescreen</PresentationFormat>
  <Paragraphs>37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#9Slide02 Tieu de dai</vt:lpstr>
      <vt:lpstr>#9Slide03 BoosterNextFYBlack</vt:lpstr>
      <vt:lpstr>iCiel Cadena</vt:lpstr>
      <vt:lpstr>Calibri</vt:lpstr>
      <vt:lpstr>Arial</vt:lpstr>
      <vt:lpstr>#9Slide02 Noi dung dai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6 - Tiết 1 - tranthao121004@gmail</dc:title>
  <dc:creator>thao</dc:creator>
  <cp:lastModifiedBy>Nhật Lệ lô</cp:lastModifiedBy>
  <cp:revision>32</cp:revision>
  <dcterms:created xsi:type="dcterms:W3CDTF">2022-05-08T14:13:54Z</dcterms:created>
  <dcterms:modified xsi:type="dcterms:W3CDTF">2025-09-24T03:17:50Z</dcterms:modified>
</cp:coreProperties>
</file>