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001" r:id="rId2"/>
    <p:sldId id="3005" r:id="rId3"/>
    <p:sldId id="3006" r:id="rId4"/>
    <p:sldId id="3018" r:id="rId5"/>
    <p:sldId id="3019" r:id="rId6"/>
    <p:sldId id="3020" r:id="rId7"/>
    <p:sldId id="3003" r:id="rId8"/>
    <p:sldId id="3009" r:id="rId9"/>
    <p:sldId id="3004" r:id="rId10"/>
    <p:sldId id="3022" r:id="rId11"/>
    <p:sldId id="2986" r:id="rId12"/>
    <p:sldId id="301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98D7"/>
    <a:srgbClr val="FF3399"/>
    <a:srgbClr val="0000FF"/>
    <a:srgbClr val="3DC3EC"/>
    <a:srgbClr val="F3E8CC"/>
    <a:srgbClr val="F03C69"/>
    <a:srgbClr val="000099"/>
    <a:srgbClr val="FDF2D1"/>
    <a:srgbClr val="C7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11/04/2025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832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78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48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225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159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039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44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02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80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32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0E19-C2A7-4FE4-8BEE-17463F03FF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15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38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hyperlink" Target="file:///C:\Program%20Files%20(x86)\NetSupport\NetSupport%20School\pcinssui.exe" TargetMode="External"/><Relationship Id="rId2" Type="http://schemas.microsoft.com/office/2007/relationships/media" Target="../media/media3.mp4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4.gi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A9A0F7-D794-4E22-A797-0BE64EB85C5B}"/>
              </a:ext>
            </a:extLst>
          </p:cNvPr>
          <p:cNvSpPr txBox="1"/>
          <p:nvPr/>
        </p:nvSpPr>
        <p:spPr>
          <a:xfrm>
            <a:off x="1705849" y="410634"/>
            <a:ext cx="8946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sáu </a:t>
            </a:r>
            <a:r>
              <a:rPr lang="en-US" sz="40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i="1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01197" y="1309005"/>
            <a:ext cx="9422072" cy="2019531"/>
            <a:chOff x="1055313" y="1366069"/>
            <a:chExt cx="7632065" cy="2019531"/>
          </a:xfrm>
        </p:grpSpPr>
        <p:sp>
          <p:nvSpPr>
            <p:cNvPr id="6" name="Rectangle: Rounded Corners 25"/>
            <p:cNvSpPr/>
            <p:nvPr/>
          </p:nvSpPr>
          <p:spPr>
            <a:xfrm>
              <a:off x="2198313" y="1781994"/>
              <a:ext cx="6489065" cy="134683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55313" y="1366069"/>
              <a:ext cx="2076866" cy="19409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656456" y="1771310"/>
              <a:ext cx="874580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64463" y="2088107"/>
              <a:ext cx="1039905" cy="1003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4400" b="1" dirty="0">
                  <a:latin typeface="UVF Salome" panose="02000503040000020003" pitchFamily="50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71743" y="2000605"/>
              <a:ext cx="551878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altLang="vi-VN" sz="28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THỰC HÀNH SỬ DỤNG LỆNH</a:t>
              </a:r>
              <a:r>
                <a:rPr lang="vi-VN" altLang="vi-VN" sz="28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LẶP ( </a:t>
              </a:r>
              <a:r>
                <a:rPr lang="en-US" altLang="vi-VN" sz="2800" b="1" dirty="0" err="1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vi-VN" sz="2800" b="1" dirty="0">
                  <a:solidFill>
                    <a:srgbClr val="F93265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94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451104" y="560832"/>
            <a:ext cx="1133856" cy="87782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5 Minute Countdown Timer with Music For Kids!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4164" y="2072201"/>
            <a:ext cx="5117447" cy="2876317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file"/>
          </p:cNvPr>
          <p:cNvSpPr/>
          <p:nvPr/>
        </p:nvSpPr>
        <p:spPr>
          <a:xfrm>
            <a:off x="9735671" y="5540188"/>
            <a:ext cx="1380564" cy="86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61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1924" y="384240"/>
            <a:ext cx="3761537" cy="1181202"/>
            <a:chOff x="371924" y="384240"/>
            <a:chExt cx="3761537" cy="11812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924" y="384240"/>
              <a:ext cx="1280271" cy="118120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652195" y="1455960"/>
            <a:ext cx="9751340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Em hãy tạo chương trình sử dụng lệnh lặp với số lần biết trước để vẽ hình vuông.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oy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46" y="3882736"/>
            <a:ext cx="2975264" cy="29752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45474" y="2913017"/>
            <a:ext cx="7863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pencil.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36" y="0"/>
            <a:ext cx="12287535" cy="632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2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1B44F0-E1A3-4615-966F-3BAF814A81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027" y="961533"/>
            <a:ext cx="3305979" cy="60552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1924" y="467376"/>
            <a:ext cx="3761537" cy="1014929"/>
            <a:chOff x="371924" y="467376"/>
            <a:chExt cx="3761537" cy="101492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1029" y="1805758"/>
            <a:ext cx="9751340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Tạo khối lệnh để nhân vật thực hiện tuần tự các hành động sau: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1. Di chuyển 20 bước. 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2. Thay đổi động tác. 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3. Đợi 1 giây.</a:t>
            </a:r>
          </a:p>
          <a:p>
            <a:pPr defTabSz="342900">
              <a:lnSpc>
                <a:spcPct val="150000"/>
              </a:lnSpc>
            </a:pPr>
            <a:r>
              <a:rPr lang="vi-VN" sz="20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Sử dụng lệnh lặp tạo ba chương trình, mỗi chương trình thực hiện một yêu cầu sau: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a) Lặp lại 15 lần khối lệnh ở Câu 1. 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b) Lặp liên tục khối lệnh ở Câu 1.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c) Lặp khối lệnh ở Câu 1 cho đến khi nháy chuột.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1_tao_khoi_lenh_de_nhan_vat_thuc_hien_tuan_tu_0c650517-574d-4072-a05f-fe9a3416e88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35406" y="60826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682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C4189C-8D01-4510-8AA7-A9858504856D}"/>
              </a:ext>
            </a:extLst>
          </p:cNvPr>
          <p:cNvSpPr/>
          <p:nvPr/>
        </p:nvSpPr>
        <p:spPr>
          <a:xfrm>
            <a:off x="858728" y="1330501"/>
            <a:ext cx="100226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Quizizz.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4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7394" y="832898"/>
            <a:ext cx="9257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58983" y="2272937"/>
            <a:ext cx="90656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Microft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paint 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Mesenger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/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Scratch</a:t>
            </a:r>
          </a:p>
        </p:txBody>
      </p:sp>
      <p:sp>
        <p:nvSpPr>
          <p:cNvPr id="5" name="Oval 4"/>
          <p:cNvSpPr/>
          <p:nvPr/>
        </p:nvSpPr>
        <p:spPr>
          <a:xfrm>
            <a:off x="1737360" y="3971109"/>
            <a:ext cx="326571" cy="6139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1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E560AC97-7D55-4A8C-82D5-F13C46AFACC7}"/>
              </a:ext>
            </a:extLst>
          </p:cNvPr>
          <p:cNvSpPr/>
          <p:nvPr/>
        </p:nvSpPr>
        <p:spPr>
          <a:xfrm>
            <a:off x="344557" y="304799"/>
            <a:ext cx="11502886" cy="13194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A15077-EC0C-4427-8F99-FF2746C7F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4996" y="304799"/>
            <a:ext cx="1564105" cy="1545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651" y="1624266"/>
            <a:ext cx="8177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/>
              <a:t>.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Oval 9"/>
          <p:cNvSpPr/>
          <p:nvPr/>
        </p:nvSpPr>
        <p:spPr>
          <a:xfrm>
            <a:off x="966651" y="2164474"/>
            <a:ext cx="470263" cy="6139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73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E560AC97-7D55-4A8C-82D5-F13C46AFACC7}"/>
              </a:ext>
            </a:extLst>
          </p:cNvPr>
          <p:cNvSpPr/>
          <p:nvPr/>
        </p:nvSpPr>
        <p:spPr>
          <a:xfrm>
            <a:off x="344557" y="304799"/>
            <a:ext cx="11502886" cy="131946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A15077-EC0C-4427-8F99-FF2746C7F4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4996" y="304799"/>
            <a:ext cx="1564105" cy="15453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6651" y="1624266"/>
            <a:ext cx="8177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018902" y="1543158"/>
            <a:ext cx="470263" cy="6139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2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14536" y="410130"/>
            <a:ext cx="3761537" cy="1014929"/>
            <a:chOff x="371924" y="467376"/>
            <a:chExt cx="3761537" cy="10149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54671" y="2067992"/>
            <a:ext cx="1018902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Tạo khối lệnh để nh</a:t>
            </a:r>
            <a:r>
              <a:rPr lang="en-US" sz="32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 thực hiện tuần tự các hành động sau:</a:t>
            </a:r>
          </a:p>
          <a:p>
            <a:pPr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Di chuyển 20 bước. </a:t>
            </a:r>
          </a:p>
          <a:p>
            <a:pPr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Thay đổi động tác. </a:t>
            </a:r>
          </a:p>
          <a:p>
            <a:pPr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Đợi 1 giây.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08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phút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536" y="0"/>
            <a:ext cx="12287535" cy="6324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757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0BEE735-CE58-4102-B051-8E89722AB9F6}"/>
              </a:ext>
            </a:extLst>
          </p:cNvPr>
          <p:cNvGrpSpPr/>
          <p:nvPr/>
        </p:nvGrpSpPr>
        <p:grpSpPr>
          <a:xfrm>
            <a:off x="414536" y="410130"/>
            <a:ext cx="3761537" cy="1014929"/>
            <a:chOff x="371924" y="467376"/>
            <a:chExt cx="3761537" cy="101492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9E35BFB-9160-475A-9A3C-F4BFA55FD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92854C-9D59-4229-99FA-518A76AD336B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54671" y="1425059"/>
            <a:ext cx="9604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lệnh lặp tạo ba chương trình, mỗi chương trình thực hiện một yêu cầu sau:</a:t>
            </a:r>
          </a:p>
          <a:p>
            <a:pPr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Lặp lại 15 lần khối lệnh ở Câu 1. </a:t>
            </a:r>
          </a:p>
          <a:p>
            <a:pPr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Lặp liên tục khối lệnh ở Câu 1.</a:t>
            </a:r>
          </a:p>
          <a:p>
            <a:pPr defTabSz="342900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Lặp khối lệnh ở Câu 1 cho đến khi nháy chuột.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97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E39A75-966A-4274-A702-33444F52CEDF"/>
  <p:tag name="ISPRING_CMI5_LAUNCH_METHOD" val="any window"/>
  <p:tag name="ISPRING_SCORM_RATE_SLIDES" val="1"/>
  <p:tag name="ISPRINGCLOUDFOLDERID" val="1"/>
  <p:tag name="ISPRINGONLINEFOLDERID" val="1"/>
  <p:tag name="ISPRING_OUTPUT_FOLDER" val="[[&quot;\uFFFDo{\&quot;{339F8B1D-2E64-4706-BE70-727202295B45}&quot;,&quot;C:\\Users\\Administrator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Tinhoc5_Bai12 dạy"/>
  <p:tag name="ISPRING_FIRST_PUBLISH" val="1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  <p:tag name="GENSWF_SLIDE_UID" val="{F90A4F9F-86BA-4CCD-9EF0-1CF516F41C97}:30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87D108-D211-40F1-9110-EF77799E57C4}:302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5259F5-7FF3-443F-9E70-2240B3EAE986}:29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D5CD4A-A31F-4D11-A9DF-D5B58E43B98A}:30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DA935-D5F1-4587-A443-378514C82DB0}:30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FF69C7-542C-41AA-9C12-24E635D83CBC}:30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03954E-C914-4048-95AB-2DF1B44681B1}:30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66168D-33E1-4C8B-9E9B-7F963D17C093}:30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5D9DD7-EFB0-4E92-BD59-B6F5B94D7650}:301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F15778-EB1D-4506-9136-CB569117E947}:302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  <p:tag name="GENSWF_SLIDE_UID" val="{C70C3FC6-58ED-41C1-93DC-29E4F02A4992}:30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1B54F5-AA92-4398-84DC-9AD99EAD0997}:3009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389</Words>
  <Application>Microsoft Office PowerPoint</Application>
  <PresentationFormat>Widescreen</PresentationFormat>
  <Paragraphs>54</Paragraphs>
  <Slides>12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等线</vt:lpstr>
      <vt:lpstr>Segoe Print</vt:lpstr>
      <vt:lpstr>SVN-SAF</vt:lpstr>
      <vt:lpstr>Times New Roman</vt:lpstr>
      <vt:lpstr>UTM Avo</vt:lpstr>
      <vt:lpstr>UVF Salome</vt:lpstr>
      <vt:lpstr>方正黑体_GBK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Tinhoc5_Bai12 dạy</dc:title>
  <dc:creator>Uyen Uyen</dc:creator>
  <cp:lastModifiedBy>Administrator</cp:lastModifiedBy>
  <cp:revision>242</cp:revision>
  <dcterms:created xsi:type="dcterms:W3CDTF">2021-11-14T08:33:00Z</dcterms:created>
  <dcterms:modified xsi:type="dcterms:W3CDTF">2025-04-11T03:18:07Z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A3CF7C266B86485A86C45F67E6CC5091_13</vt:lpwstr>
  </property>
  <property fmtid="{D5CDD505-2E9C-101B-9397-08002B2CF9AE}" pid="3" name="KSOProductBuildVer">
    <vt:lpwstr>1033-12.2.0.13359</vt:lpwstr>
  </property>
</Properties>
</file>