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ytone One" charset="0"/>
      <p:regular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5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D2C31E-A716-43B6-AE44-6F75FDABA4A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19F3088-45EC-4545-BF2C-0DBB39DD2AD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7414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91DA4-C051-4B14-97E7-719C9187814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300753" y="61451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5197355" y="7192493"/>
            <a:ext cx="8747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687675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5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96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44000" y="327080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56862" y="5963218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5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6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A73AD-B270-491C-B8E3-651D8A2088B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1C9EE6-6FE0-44B6-A493-06E202FF9C0E}"/>
              </a:ext>
            </a:extLst>
          </p:cNvPr>
          <p:cNvSpPr txBox="1"/>
          <p:nvPr/>
        </p:nvSpPr>
        <p:spPr>
          <a:xfrm>
            <a:off x="10747633" y="3935073"/>
            <a:ext cx="64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8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8A53634C-D02F-42A6-82A0-8BC47BCEEB87}"/>
              </a:ext>
            </a:extLst>
          </p:cNvPr>
          <p:cNvSpPr txBox="1"/>
          <p:nvPr/>
        </p:nvSpPr>
        <p:spPr>
          <a:xfrm>
            <a:off x="5884695" y="4188098"/>
            <a:ext cx="10465249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5B044250-E8DB-4171-979B-216464F5DE8D}"/>
              </a:ext>
            </a:extLst>
          </p:cNvPr>
          <p:cNvSpPr txBox="1"/>
          <p:nvPr/>
        </p:nvSpPr>
        <p:spPr>
          <a:xfrm>
            <a:off x="5969695" y="6371108"/>
            <a:ext cx="8820095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9266897C-EF96-453F-8A38-23745DCADE56}"/>
              </a:ext>
            </a:extLst>
          </p:cNvPr>
          <p:cNvSpPr txBox="1"/>
          <p:nvPr/>
        </p:nvSpPr>
        <p:spPr>
          <a:xfrm>
            <a:off x="5944297" y="3267677"/>
            <a:ext cx="10465249" cy="1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A85690F8-A5C1-4ED9-9130-40BE8F2444E6}"/>
              </a:ext>
            </a:extLst>
          </p:cNvPr>
          <p:cNvSpPr txBox="1"/>
          <p:nvPr/>
        </p:nvSpPr>
        <p:spPr>
          <a:xfrm>
            <a:off x="6167085" y="5533969"/>
            <a:ext cx="8968484" cy="240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/>
              <a:t>c</a:t>
            </a:r>
            <a:r>
              <a:rPr lang="vi-VN" sz="2400" dirty="0" err="1">
                <a:latin typeface="+mj-lt"/>
              </a:rPr>
              <a:t>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phẩm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theo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album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trò</a:t>
            </a:r>
            <a:r>
              <a:rPr lang="vi-VN" sz="2400" dirty="0">
                <a:latin typeface="+mj-lt"/>
              </a:rPr>
              <a:t> chơi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279180" y="3708650"/>
            <a:ext cx="10698326" cy="1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7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id="{2C211B8F-6018-4C15-905A-97764505AECF}"/>
              </a:ext>
            </a:extLst>
          </p:cNvPr>
          <p:cNvSpPr txBox="1"/>
          <p:nvPr/>
        </p:nvSpPr>
        <p:spPr>
          <a:xfrm>
            <a:off x="4407767" y="5751485"/>
            <a:ext cx="10698326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829F0-3148-4AEF-B47C-DF5858736C5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7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514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1" y="2385014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76" y="3858264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2716753" y="2540870"/>
            <a:ext cx="261733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F671FD2-0FFA-4644-B0F9-A3C23DA0B1A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o{\&quot;{339F8B1D-2E64-4706-BE70-727202295B45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 tin 5 - chỉnh sử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746D49-6FC0-47AC-A572-8264FE55F29B}:2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1223D9-21E9-4DA7-ACC5-010055A7EBBF}: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9ED060-BC09-4B34-96AA-613944FAB670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0D2018-E226-413C-B1F1-983281D22EF5}:2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A79B2B-0A77-4526-9E9C-BFB8E5990A4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BF44AB-852A-4323-87D7-A18E05785BA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C350C5-CB14-4002-927F-01DE756D29B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AFBD37-954B-4C6F-9FBB-52FAE7233E7B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9F8159-6084-4445-9A09-2D9FCCC3109A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30D532-DBB2-4DFD-886B-FD5892B847A4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8B36C6-D688-4ECD-BAF0-6837E97FFE14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1FFDF1-B4D0-44F3-AC86-C9A390C759D9}:28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858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Lato</vt:lpstr>
      <vt:lpstr>Paytone One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tin 5 - chỉnh sửa</dc:title>
  <dc:creator>PC</dc:creator>
  <cp:lastModifiedBy>Administrator</cp:lastModifiedBy>
  <cp:revision>22</cp:revision>
  <dcterms:modified xsi:type="dcterms:W3CDTF">2025-08-06T07:15:41Z</dcterms:modified>
</cp:coreProperties>
</file>