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3" r:id="rId2"/>
    <p:sldId id="4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22901-195D-7E2A-A7F5-8283BEE9C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75473-1739-1C78-83A2-D6B041469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CB0-1185-16DD-7B49-9F7FD357C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48D3D-AE07-A000-F040-27D3CFAB2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A1B81-F87A-2114-8863-963AD121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9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A78DD-241A-3FC1-FA11-B6FDAB9D8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0BFE2-5160-8CC5-428F-9AE63FEF4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E5855-15F4-0EFE-FDAC-8F59261B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627FE-4934-5E83-7A5A-7A6FE60C5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BD7A1-9762-BB43-5E51-FA47716B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EE994E-9F49-8938-5BCB-71993DEAF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D3F38-8C4A-C663-4397-E1EF17441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F7D05-E03F-00FC-078E-A54CAD45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EBCB-CAF9-8E0E-3AF4-12E7EC86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F3F12-31B4-AC1A-0D67-3818D01D5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5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A7878-2878-99A2-F9EE-58229220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F1CAF-7137-6641-EFA8-7EFBEC265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D1399-13DF-BD76-4994-7F9337A5F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A8958-0589-5C61-6E91-A529E018E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00EDB-DF37-0577-DA20-4161C28F7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9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0A87-905D-1182-A929-AA2B148E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8D000-0D79-2721-EC8C-686CB9E19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C3F3F-830B-B7BB-50F9-1890185CE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92DBE-6505-371F-79C2-0C0A2B3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BBE30-CE16-EC3E-90D5-88A880942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42CE0-627E-24EC-09D0-57B187CA3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7E13A-372F-5671-CC08-CF374A9F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7D8E1-C850-014D-67C7-977EF1FA6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E6896-0733-0884-4C8A-18C54823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E3391-C951-2067-0A44-F9B8B590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C8051-0E7B-6E46-F41E-58D94F5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0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08ED-56E8-F39F-A346-D03C00EA3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B771C-29EA-2482-A92A-C8E359722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1069C-DAEF-8FBC-2900-1FF2E5D22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8B1A5-9C69-F399-F52D-1E9847E17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EFEFBA-0189-B4EE-306F-EEA29D80D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0087EA-3348-C99F-2752-7EC6FED2E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1BB514-E9DF-538C-C339-A138F9FF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20E759-1053-C6DB-09A1-055DC7FC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2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A752F-3856-3562-7941-0BFB566DB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BD49A6-8D37-5AFB-963D-CD3404CEB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898032-513A-57D0-1C41-B874D18A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88CC7-5578-B2EE-68FA-D27EF8489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2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04D42E-DBE2-225D-C54F-171F9C88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2542A-5E5B-B970-7CBF-2933CCBC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3CB3A6-125F-CA59-2DE5-65276AC2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6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33A4F-908F-EC9C-4DD7-4202EA92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A1986-D019-AA44-5AC4-B989ECD02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68B48-457B-E06D-8DDF-296BFADC2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A6B1B-D3B8-2C50-BE80-EC8F3FE1D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83858-A8A1-CB28-18C2-A242982B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D0A01-E893-64F4-5066-2874D2851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5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28BD0-093B-0FA1-C6D3-B8E797CD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63522-8913-3B08-4928-B908FB6CB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5227F-F50C-EE8D-8AE8-D58E895FE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32DC3-D52F-8874-7C5D-E842DD34A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3470D-4F06-2B03-2FE6-F29F51560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2DC07-9BF0-2254-F0F3-30F35BD48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6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E9A087-39ED-E68A-4B21-C2455D3E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CE843-D7B0-7C67-9318-3C1CB158C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96AA7-F8A3-2AF6-978D-3A02763A1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3E943-8BE5-48BB-A4B7-D35AF96B7905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2E376-640F-CC4C-EDF9-F53FD2991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60395-CA46-A7AC-E067-FDBD5757A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813E-70E5-43A9-9B3F-3DD33681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1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—Pngtree—scroll horizontally_8081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0" t="27011" r="13057" b="27011"/>
          <a:stretch>
            <a:fillRect/>
          </a:stretch>
        </p:blipFill>
        <p:spPr bwMode="auto">
          <a:xfrm>
            <a:off x="1039813" y="392113"/>
            <a:ext cx="10153650" cy="60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2422526" y="2349501"/>
            <a:ext cx="7058025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4291" tIns="57145" rIns="114291" bIns="57145">
            <a:spAutoFit/>
          </a:bodyPr>
          <a:lstStyle/>
          <a:p>
            <a:pPr eaLnBrk="1" hangingPunct="1"/>
            <a:r>
              <a:rPr lang="en-US" sz="115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TRÒ CHƠI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151564" y="392114"/>
            <a:ext cx="5430837" cy="6232525"/>
            <a:chOff x="5542642" y="220716"/>
            <a:chExt cx="5430158" cy="6232620"/>
          </a:xfrm>
        </p:grpSpPr>
        <p:pic>
          <p:nvPicPr>
            <p:cNvPr id="3080" name="Picture 2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63" t="26207" r="6552" b="27815"/>
            <a:stretch>
              <a:fillRect/>
            </a:stretch>
          </p:blipFill>
          <p:spPr bwMode="auto">
            <a:xfrm>
              <a:off x="5542642" y="220716"/>
              <a:ext cx="879938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168039" y="220716"/>
              <a:ext cx="4804761" cy="62326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90551" y="392113"/>
            <a:ext cx="5561013" cy="6051550"/>
            <a:chOff x="-19050" y="220716"/>
            <a:chExt cx="5561692" cy="6051735"/>
          </a:xfrm>
        </p:grpSpPr>
        <p:pic>
          <p:nvPicPr>
            <p:cNvPr id="3078" name="Picture 3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10" t="26207" r="87650" b="27815"/>
            <a:stretch>
              <a:fillRect/>
            </a:stretch>
          </p:blipFill>
          <p:spPr bwMode="auto">
            <a:xfrm>
              <a:off x="4839726" y="220716"/>
              <a:ext cx="702916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-19050" y="476311"/>
              <a:ext cx="4982183" cy="5616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6 -4.07407E-6 L 0.43793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9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3.7037E-7 L -0.45544 -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8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9" descr="D:\GIÁO ÁN 1 2020-2021\BÀI GIẢNG ĐIỆN TỬ\905f8dd73685c2db9b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-4763"/>
            <a:ext cx="1101248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26"/>
          <p:cNvSpPr txBox="1">
            <a:spLocks noChangeArrowheads="1"/>
          </p:cNvSpPr>
          <p:nvPr/>
        </p:nvSpPr>
        <p:spPr bwMode="gray">
          <a:xfrm>
            <a:off x="1552576" y="273051"/>
            <a:ext cx="9109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4000" b="1" dirty="0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                    </a:t>
            </a:r>
            <a:r>
              <a:rPr lang="en-US" sz="4000" b="1" dirty="0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Ô CHỮ VUI NHỘN</a:t>
            </a:r>
          </a:p>
        </p:txBody>
      </p:sp>
      <p:sp>
        <p:nvSpPr>
          <p:cNvPr id="4100" name="AutoShape 151" descr="Kết quả hình ảnh cho rong rắn lên mấy"/>
          <p:cNvSpPr>
            <a:spLocks noChangeAspect="1" noChangeArrowheads="1"/>
          </p:cNvSpPr>
          <p:nvPr/>
        </p:nvSpPr>
        <p:spPr bwMode="auto">
          <a:xfrm>
            <a:off x="6059488" y="-144463"/>
            <a:ext cx="366712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1" name="Picture 13" descr="Xuân - chùm thơ luật đườ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513" y="1397001"/>
            <a:ext cx="938212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AutoShape 17" descr="Cành Đào Png, Hoa Đào Psd, Hoa Đào Vector Free Download,, Transparent Png -  kindpng"/>
          <p:cNvSpPr>
            <a:spLocks noChangeAspect="1" noChangeArrowheads="1"/>
          </p:cNvSpPr>
          <p:nvPr/>
        </p:nvSpPr>
        <p:spPr bwMode="auto">
          <a:xfrm>
            <a:off x="60658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3" name="Picture 20" descr="C:\Users\Administrator\Desktop\311-3112260_cnh-o-png-hoa-o-psd-hoa-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1"/>
          <a:stretch>
            <a:fillRect/>
          </a:stretch>
        </p:blipFill>
        <p:spPr bwMode="auto">
          <a:xfrm>
            <a:off x="2465389" y="3425826"/>
            <a:ext cx="1455737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41613" y="2833688"/>
          <a:ext cx="6724652" cy="7239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6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H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A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A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M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4000" dirty="0">
                        <a:effectLst/>
                        <a:latin typeface="Cambria" pitchFamily="18" charset="0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X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A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N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744788" y="2841625"/>
          <a:ext cx="6724652" cy="72548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6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94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2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H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O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A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L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Á</a:t>
                      </a:r>
                      <a:endParaRPr lang="en-US" sz="28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M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Ù</a:t>
                      </a:r>
                      <a:endParaRPr lang="en-US" sz="28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A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X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U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Â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Cambria" pitchFamily="18" charset="0"/>
                        </a:rPr>
                        <a:t>N</a:t>
                      </a:r>
                      <a:endParaRPr lang="en-US" sz="3200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2025-02-12T14:28:50Z</dcterms:created>
  <dcterms:modified xsi:type="dcterms:W3CDTF">2025-02-12T14:29:34Z</dcterms:modified>
</cp:coreProperties>
</file>